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1237" r:id="rId3"/>
    <p:sldId id="1248" r:id="rId4"/>
    <p:sldId id="426" r:id="rId5"/>
    <p:sldId id="1264" r:id="rId6"/>
    <p:sldId id="1249" r:id="rId7"/>
    <p:sldId id="1251" r:id="rId8"/>
    <p:sldId id="1252" r:id="rId9"/>
    <p:sldId id="1255" r:id="rId10"/>
    <p:sldId id="1254" r:id="rId11"/>
    <p:sldId id="1257" r:id="rId12"/>
    <p:sldId id="1256" r:id="rId13"/>
    <p:sldId id="1259" r:id="rId14"/>
    <p:sldId id="1265" r:id="rId15"/>
    <p:sldId id="1250" r:id="rId16"/>
    <p:sldId id="1261" r:id="rId17"/>
    <p:sldId id="1262" r:id="rId18"/>
    <p:sldId id="1258" r:id="rId19"/>
    <p:sldId id="1263" r:id="rId20"/>
    <p:sldId id="1266" r:id="rId21"/>
    <p:sldId id="26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100" d="100"/>
          <a:sy n="100" d="100"/>
        </p:scale>
        <p:origin x="974" y="62"/>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7A33A-79D9-48DA-9D83-168E3A21470E}" type="doc">
      <dgm:prSet loTypeId="urn:microsoft.com/office/officeart/2008/layout/VerticalAccentList" loCatId="list" qsTypeId="urn:microsoft.com/office/officeart/2005/8/quickstyle/3d7" qsCatId="3D" csTypeId="urn:microsoft.com/office/officeart/2005/8/colors/accent1_2" csCatId="accent1" phldr="1"/>
      <dgm:spPr/>
      <dgm:t>
        <a:bodyPr/>
        <a:lstStyle/>
        <a:p>
          <a:endParaRPr lang="en-US"/>
        </a:p>
      </dgm:t>
    </dgm:pt>
    <dgm:pt modelId="{36B0409C-49D6-4278-86AF-14371F2185A9}">
      <dgm:prSet phldrT="[Text]" custT="1"/>
      <dgm:spPr/>
      <dgm:t>
        <a:bodyPr/>
        <a:lstStyle/>
        <a:p>
          <a:r>
            <a:rPr lang="en-US" sz="1400" b="1">
              <a:latin typeface="Times New Roman" panose="02020603050405020304" pitchFamily="18" charset="0"/>
              <a:cs typeface="Times New Roman" panose="02020603050405020304" pitchFamily="18" charset="0"/>
            </a:rPr>
            <a:t>I. QUY ĐỊNH CHUNG</a:t>
          </a:r>
        </a:p>
      </dgm:t>
    </dgm:pt>
    <dgm:pt modelId="{2C7259BB-3654-40D0-9201-96A4D5C61EAA}" type="parTrans" cxnId="{0A9C22AB-AC16-4664-B4DD-7DF514877542}">
      <dgm:prSet/>
      <dgm:spPr/>
      <dgm:t>
        <a:bodyPr/>
        <a:lstStyle/>
        <a:p>
          <a:endParaRPr lang="en-US"/>
        </a:p>
      </dgm:t>
    </dgm:pt>
    <dgm:pt modelId="{FE24DEBF-2159-47F7-BF4E-9F65B33FE882}" type="sibTrans" cxnId="{0A9C22AB-AC16-4664-B4DD-7DF514877542}">
      <dgm:prSet/>
      <dgm:spPr/>
      <dgm:t>
        <a:bodyPr/>
        <a:lstStyle/>
        <a:p>
          <a:endParaRPr lang="en-US"/>
        </a:p>
      </dgm:t>
    </dgm:pt>
    <dgm:pt modelId="{1F6611A6-4765-411C-A66E-B893A80E16C8}">
      <dgm:prSet phldrT="[Text]" custT="1"/>
      <dgm:spPr/>
      <dgm:t>
        <a:bodyPr/>
        <a:lstStyle/>
        <a:p>
          <a:r>
            <a:rPr lang="en-US" sz="1200" b="1">
              <a:latin typeface="Times New Roman" panose="02020603050405020304" pitchFamily="18" charset="0"/>
              <a:cs typeface="Times New Roman" panose="02020603050405020304" pitchFamily="18" charset="0"/>
            </a:rPr>
            <a:t>II. SỐ HÓA HỒ SƠ, KẾT QUẢ GIẢI QUYẾT THỦ TỤC HÀNH CHÍNH </a:t>
          </a:r>
          <a:endParaRPr lang="en-US" sz="1200">
            <a:latin typeface="Times New Roman" panose="02020603050405020304" pitchFamily="18" charset="0"/>
            <a:cs typeface="Times New Roman" panose="02020603050405020304" pitchFamily="18" charset="0"/>
          </a:endParaRPr>
        </a:p>
      </dgm:t>
    </dgm:pt>
    <dgm:pt modelId="{A74F10B8-E601-4B68-8DD5-B893C9E6B3FC}" type="parTrans" cxnId="{13372929-E91A-4196-82BD-AD90152EA714}">
      <dgm:prSet/>
      <dgm:spPr/>
      <dgm:t>
        <a:bodyPr/>
        <a:lstStyle/>
        <a:p>
          <a:endParaRPr lang="en-US"/>
        </a:p>
      </dgm:t>
    </dgm:pt>
    <dgm:pt modelId="{B8B141FE-DA91-4842-A19C-FCBF9C0CC385}" type="sibTrans" cxnId="{13372929-E91A-4196-82BD-AD90152EA714}">
      <dgm:prSet/>
      <dgm:spPr/>
      <dgm:t>
        <a:bodyPr/>
        <a:lstStyle/>
        <a:p>
          <a:endParaRPr lang="en-US"/>
        </a:p>
      </dgm:t>
    </dgm:pt>
    <dgm:pt modelId="{05A3B2F5-0143-4419-9143-782ADAB89DE9}">
      <dgm:prSet phldrT="[Text]" custT="1"/>
      <dgm:spPr/>
      <dgm:t>
        <a:bodyPr/>
        <a:lstStyle/>
        <a:p>
          <a:r>
            <a:rPr lang="en-US" sz="1200" b="1">
              <a:highlight>
                <a:srgbClr val="FFFF00"/>
              </a:highlight>
              <a:latin typeface="Times New Roman" panose="02020603050405020304" pitchFamily="18" charset="0"/>
              <a:cs typeface="Times New Roman" panose="02020603050405020304" pitchFamily="18" charset="0"/>
            </a:rPr>
            <a:t>III. RÀ SOÁT, ĐÁNH GIÁ, TÁI CẤU TRÚC QUY TRÌNH  THỦ TỤC HÀNH CHÍNH</a:t>
          </a:r>
          <a:endParaRPr lang="en-US" sz="1200">
            <a:highlight>
              <a:srgbClr val="FFFF00"/>
            </a:highlight>
            <a:latin typeface="Times New Roman" panose="02020603050405020304" pitchFamily="18" charset="0"/>
            <a:cs typeface="Times New Roman" panose="02020603050405020304" pitchFamily="18" charset="0"/>
          </a:endParaRPr>
        </a:p>
      </dgm:t>
    </dgm:pt>
    <dgm:pt modelId="{7F4D0425-E4D7-41D6-A5E2-E9F9353FB09B}" type="parTrans" cxnId="{C08F5B1B-FA15-4563-9D71-93A0D6D83FFE}">
      <dgm:prSet/>
      <dgm:spPr/>
      <dgm:t>
        <a:bodyPr/>
        <a:lstStyle/>
        <a:p>
          <a:endParaRPr lang="en-US"/>
        </a:p>
      </dgm:t>
    </dgm:pt>
    <dgm:pt modelId="{323A7CE7-8CA2-48C8-B15C-3E2B664A3EB7}" type="sibTrans" cxnId="{C08F5B1B-FA15-4563-9D71-93A0D6D83FFE}">
      <dgm:prSet/>
      <dgm:spPr/>
      <dgm:t>
        <a:bodyPr/>
        <a:lstStyle/>
        <a:p>
          <a:endParaRPr lang="en-US"/>
        </a:p>
      </dgm:t>
    </dgm:pt>
    <dgm:pt modelId="{7AC3C53B-B7E7-4543-8EA6-2B335BE3EEFF}">
      <dgm:prSet phldrT="[Text]" custT="1"/>
      <dgm:spPr/>
      <dgm:t>
        <a:bodyPr/>
        <a:lstStyle/>
        <a:p>
          <a:r>
            <a:rPr lang="en-US" sz="1200" b="1">
              <a:highlight>
                <a:srgbClr val="FFFF00"/>
              </a:highlight>
              <a:latin typeface="Times New Roman" panose="02020603050405020304" pitchFamily="18" charset="0"/>
              <a:cs typeface="Times New Roman" panose="02020603050405020304" pitchFamily="18" charset="0"/>
            </a:rPr>
            <a:t>IV. RÀ SOÁT, CHUẨN HÓA MẪU ĐƠN, TỜ KHAI THIẾT LẬP BIỂU MẪU ĐIỆN TỬ TƯƠNG TÁC</a:t>
          </a:r>
          <a:endParaRPr lang="en-US" sz="1200">
            <a:highlight>
              <a:srgbClr val="FFFF00"/>
            </a:highlight>
            <a:latin typeface="Times New Roman" panose="02020603050405020304" pitchFamily="18" charset="0"/>
            <a:cs typeface="Times New Roman" panose="02020603050405020304" pitchFamily="18" charset="0"/>
          </a:endParaRPr>
        </a:p>
      </dgm:t>
    </dgm:pt>
    <dgm:pt modelId="{F997A535-A0B5-4362-A6B4-BA6C854AD3F7}" type="parTrans" cxnId="{38984394-188C-464B-AEFB-FFE29A42D566}">
      <dgm:prSet/>
      <dgm:spPr/>
      <dgm:t>
        <a:bodyPr/>
        <a:lstStyle/>
        <a:p>
          <a:endParaRPr lang="en-US"/>
        </a:p>
      </dgm:t>
    </dgm:pt>
    <dgm:pt modelId="{4A689429-443B-4591-875D-2A98C4297D9F}" type="sibTrans" cxnId="{38984394-188C-464B-AEFB-FFE29A42D566}">
      <dgm:prSet/>
      <dgm:spPr/>
      <dgm:t>
        <a:bodyPr/>
        <a:lstStyle/>
        <a:p>
          <a:endParaRPr lang="en-US"/>
        </a:p>
      </dgm:t>
    </dgm:pt>
    <dgm:pt modelId="{39D040F8-8904-4BB9-A663-D744E29967DF}">
      <dgm:prSet phldrT="[Text]" custT="1"/>
      <dgm:spPr/>
      <dgm:t>
        <a:bodyPr/>
        <a:lstStyle/>
        <a:p>
          <a:pPr>
            <a:lnSpc>
              <a:spcPct val="100000"/>
            </a:lnSpc>
            <a:spcAft>
              <a:spcPts val="0"/>
            </a:spcAft>
          </a:pPr>
          <a:r>
            <a:rPr lang="en-US" sz="1100" b="1">
              <a:latin typeface="Times New Roman" panose="02020603050405020304" pitchFamily="18" charset="0"/>
              <a:cs typeface="Times New Roman" panose="02020603050405020304" pitchFamily="18" charset="0"/>
            </a:rPr>
            <a:t>V. CHIA SẺ DỮ LIỆU GIỮA HỆ THỐNG THÔNG TIN GIẢI QUYẾT THỦ TỤC HÀNH CHÍNH CẤP BỘ, CẤP TỈNH VÀ CỔNG DỊCH VỤ CÔNG QUỐC GIA</a:t>
          </a:r>
          <a:endParaRPr lang="en-US" sz="1100">
            <a:latin typeface="Times New Roman" panose="02020603050405020304" pitchFamily="18" charset="0"/>
            <a:cs typeface="Times New Roman" panose="02020603050405020304" pitchFamily="18" charset="0"/>
          </a:endParaRPr>
        </a:p>
      </dgm:t>
    </dgm:pt>
    <dgm:pt modelId="{A398B6F8-A54A-467B-8137-333D8A2325C8}" type="parTrans" cxnId="{602F5AA9-B1D1-4F8B-A2DA-39E452818A71}">
      <dgm:prSet/>
      <dgm:spPr/>
      <dgm:t>
        <a:bodyPr/>
        <a:lstStyle/>
        <a:p>
          <a:endParaRPr lang="en-US"/>
        </a:p>
      </dgm:t>
    </dgm:pt>
    <dgm:pt modelId="{E1DA1F8C-52DB-47AC-BBF8-5952CB74B6A8}" type="sibTrans" cxnId="{602F5AA9-B1D1-4F8B-A2DA-39E452818A71}">
      <dgm:prSet/>
      <dgm:spPr/>
      <dgm:t>
        <a:bodyPr/>
        <a:lstStyle/>
        <a:p>
          <a:endParaRPr lang="en-US"/>
        </a:p>
      </dgm:t>
    </dgm:pt>
    <dgm:pt modelId="{0FD2FCCA-95F1-4D8B-8611-2FC99648F4A5}">
      <dgm:prSet phldrT="[Text]" custT="1"/>
      <dgm:spPr/>
      <dgm:t>
        <a:bodyPr/>
        <a:lstStyle/>
        <a:p>
          <a:r>
            <a:rPr lang="nl-NL" sz="1400" b="1">
              <a:latin typeface="Times New Roman" panose="02020603050405020304" pitchFamily="18" charset="0"/>
              <a:cs typeface="Times New Roman" panose="02020603050405020304" pitchFamily="18" charset="0"/>
            </a:rPr>
            <a:t>VI. ĐIỀU KHOẢN THI HÀNH</a:t>
          </a:r>
          <a:endParaRPr lang="en-US" sz="1400">
            <a:latin typeface="Times New Roman" panose="02020603050405020304" pitchFamily="18" charset="0"/>
            <a:cs typeface="Times New Roman" panose="02020603050405020304" pitchFamily="18" charset="0"/>
          </a:endParaRPr>
        </a:p>
      </dgm:t>
    </dgm:pt>
    <dgm:pt modelId="{BBEE254A-7163-4060-BD3F-91C762FBDE9C}" type="parTrans" cxnId="{D140C3BB-3004-4680-A879-0769D7FDA04A}">
      <dgm:prSet/>
      <dgm:spPr/>
      <dgm:t>
        <a:bodyPr/>
        <a:lstStyle/>
        <a:p>
          <a:endParaRPr lang="en-US"/>
        </a:p>
      </dgm:t>
    </dgm:pt>
    <dgm:pt modelId="{FDEAF8E5-1777-4FD4-BA1F-02668AC25429}" type="sibTrans" cxnId="{D140C3BB-3004-4680-A879-0769D7FDA04A}">
      <dgm:prSet/>
      <dgm:spPr/>
      <dgm:t>
        <a:bodyPr/>
        <a:lstStyle/>
        <a:p>
          <a:endParaRPr lang="en-US"/>
        </a:p>
      </dgm:t>
    </dgm:pt>
    <dgm:pt modelId="{4E4A798E-FD34-4F51-A62D-37AA94AB9465}" type="pres">
      <dgm:prSet presAssocID="{B707A33A-79D9-48DA-9D83-168E3A21470E}" presName="Name0" presStyleCnt="0">
        <dgm:presLayoutVars>
          <dgm:chMax/>
          <dgm:chPref/>
          <dgm:dir/>
        </dgm:presLayoutVars>
      </dgm:prSet>
      <dgm:spPr/>
    </dgm:pt>
    <dgm:pt modelId="{3FD1B2BC-A6EC-4631-A0C3-D599B1ED6F94}" type="pres">
      <dgm:prSet presAssocID="{36B0409C-49D6-4278-86AF-14371F2185A9}" presName="parenttextcomposite" presStyleCnt="0"/>
      <dgm:spPr/>
    </dgm:pt>
    <dgm:pt modelId="{F1FE1B90-4E44-46F2-ABB0-2516374F663F}" type="pres">
      <dgm:prSet presAssocID="{36B0409C-49D6-4278-86AF-14371F2185A9}" presName="parenttext" presStyleLbl="revTx" presStyleIdx="0" presStyleCnt="3">
        <dgm:presLayoutVars>
          <dgm:chMax/>
          <dgm:chPref val="2"/>
          <dgm:bulletEnabled val="1"/>
        </dgm:presLayoutVars>
      </dgm:prSet>
      <dgm:spPr/>
    </dgm:pt>
    <dgm:pt modelId="{85A95659-E3FB-4DBB-AF2A-06DE11334E1B}" type="pres">
      <dgm:prSet presAssocID="{36B0409C-49D6-4278-86AF-14371F2185A9}" presName="composite" presStyleCnt="0"/>
      <dgm:spPr/>
    </dgm:pt>
    <dgm:pt modelId="{758E828F-1F5B-4FB9-A62D-60F405D1BF67}" type="pres">
      <dgm:prSet presAssocID="{36B0409C-49D6-4278-86AF-14371F2185A9}" presName="chevron1" presStyleLbl="alignNode1" presStyleIdx="0" presStyleCnt="21"/>
      <dgm:spPr/>
    </dgm:pt>
    <dgm:pt modelId="{57269312-1D63-48CA-B84B-6A17051170EC}" type="pres">
      <dgm:prSet presAssocID="{36B0409C-49D6-4278-86AF-14371F2185A9}" presName="chevron2" presStyleLbl="alignNode1" presStyleIdx="1" presStyleCnt="21"/>
      <dgm:spPr/>
    </dgm:pt>
    <dgm:pt modelId="{982710BD-F7E3-4BB5-A502-B440973802A6}" type="pres">
      <dgm:prSet presAssocID="{36B0409C-49D6-4278-86AF-14371F2185A9}" presName="chevron3" presStyleLbl="alignNode1" presStyleIdx="2" presStyleCnt="21"/>
      <dgm:spPr/>
    </dgm:pt>
    <dgm:pt modelId="{01FB6D56-F435-4236-9407-29942837DA4D}" type="pres">
      <dgm:prSet presAssocID="{36B0409C-49D6-4278-86AF-14371F2185A9}" presName="chevron4" presStyleLbl="alignNode1" presStyleIdx="3" presStyleCnt="21"/>
      <dgm:spPr/>
    </dgm:pt>
    <dgm:pt modelId="{BC1F4240-18B5-4A53-980E-3322C66C94B7}" type="pres">
      <dgm:prSet presAssocID="{36B0409C-49D6-4278-86AF-14371F2185A9}" presName="chevron5" presStyleLbl="alignNode1" presStyleIdx="4" presStyleCnt="21"/>
      <dgm:spPr/>
    </dgm:pt>
    <dgm:pt modelId="{48B95C89-5C47-4233-97B9-9731D047F142}" type="pres">
      <dgm:prSet presAssocID="{36B0409C-49D6-4278-86AF-14371F2185A9}" presName="chevron6" presStyleLbl="alignNode1" presStyleIdx="5" presStyleCnt="21"/>
      <dgm:spPr/>
    </dgm:pt>
    <dgm:pt modelId="{4D115A9A-202D-4B77-B7DD-70037D02D4CA}" type="pres">
      <dgm:prSet presAssocID="{36B0409C-49D6-4278-86AF-14371F2185A9}" presName="chevron7" presStyleLbl="alignNode1" presStyleIdx="6" presStyleCnt="21"/>
      <dgm:spPr/>
    </dgm:pt>
    <dgm:pt modelId="{ADFC6E8B-27A5-4B74-BAF4-0758F165C2BD}" type="pres">
      <dgm:prSet presAssocID="{36B0409C-49D6-4278-86AF-14371F2185A9}" presName="childtext" presStyleLbl="solidFgAcc1" presStyleIdx="0" presStyleCnt="3">
        <dgm:presLayoutVars>
          <dgm:chMax/>
          <dgm:chPref val="0"/>
          <dgm:bulletEnabled val="1"/>
        </dgm:presLayoutVars>
      </dgm:prSet>
      <dgm:spPr/>
    </dgm:pt>
    <dgm:pt modelId="{69671F0A-88A1-4F73-96E7-38C509FE9199}" type="pres">
      <dgm:prSet presAssocID="{FE24DEBF-2159-47F7-BF4E-9F65B33FE882}" presName="sibTrans" presStyleCnt="0"/>
      <dgm:spPr/>
    </dgm:pt>
    <dgm:pt modelId="{2062CDDF-AE4B-4FC7-A68F-347866907E8E}" type="pres">
      <dgm:prSet presAssocID="{05A3B2F5-0143-4419-9143-782ADAB89DE9}" presName="parenttextcomposite" presStyleCnt="0"/>
      <dgm:spPr/>
    </dgm:pt>
    <dgm:pt modelId="{4DB3C71D-36A0-4A37-9668-79D4CE1F84BB}" type="pres">
      <dgm:prSet presAssocID="{05A3B2F5-0143-4419-9143-782ADAB89DE9}" presName="parenttext" presStyleLbl="revTx" presStyleIdx="1" presStyleCnt="3">
        <dgm:presLayoutVars>
          <dgm:chMax/>
          <dgm:chPref val="2"/>
          <dgm:bulletEnabled val="1"/>
        </dgm:presLayoutVars>
      </dgm:prSet>
      <dgm:spPr/>
    </dgm:pt>
    <dgm:pt modelId="{6A30EB4A-9951-44A4-928C-85B6939E2DE0}" type="pres">
      <dgm:prSet presAssocID="{05A3B2F5-0143-4419-9143-782ADAB89DE9}" presName="composite" presStyleCnt="0"/>
      <dgm:spPr/>
    </dgm:pt>
    <dgm:pt modelId="{B6732E15-EEE0-4F3A-9915-82827C8714D6}" type="pres">
      <dgm:prSet presAssocID="{05A3B2F5-0143-4419-9143-782ADAB89DE9}" presName="chevron1" presStyleLbl="alignNode1" presStyleIdx="7" presStyleCnt="21"/>
      <dgm:spPr/>
    </dgm:pt>
    <dgm:pt modelId="{E57D5C32-760F-4FDA-9D4F-9A729661CC42}" type="pres">
      <dgm:prSet presAssocID="{05A3B2F5-0143-4419-9143-782ADAB89DE9}" presName="chevron2" presStyleLbl="alignNode1" presStyleIdx="8" presStyleCnt="21"/>
      <dgm:spPr/>
    </dgm:pt>
    <dgm:pt modelId="{65A21C7C-92F4-433E-9A27-3A7536C33D80}" type="pres">
      <dgm:prSet presAssocID="{05A3B2F5-0143-4419-9143-782ADAB89DE9}" presName="chevron3" presStyleLbl="alignNode1" presStyleIdx="9" presStyleCnt="21"/>
      <dgm:spPr/>
    </dgm:pt>
    <dgm:pt modelId="{B46C61D4-DDD7-4498-8C5B-6A19F2E521B0}" type="pres">
      <dgm:prSet presAssocID="{05A3B2F5-0143-4419-9143-782ADAB89DE9}" presName="chevron4" presStyleLbl="alignNode1" presStyleIdx="10" presStyleCnt="21"/>
      <dgm:spPr/>
    </dgm:pt>
    <dgm:pt modelId="{1300BED0-3EFA-461A-9868-84FB683364EB}" type="pres">
      <dgm:prSet presAssocID="{05A3B2F5-0143-4419-9143-782ADAB89DE9}" presName="chevron5" presStyleLbl="alignNode1" presStyleIdx="11" presStyleCnt="21"/>
      <dgm:spPr/>
    </dgm:pt>
    <dgm:pt modelId="{B8E459E2-8A32-43BA-884A-BDFF8C2D1C8B}" type="pres">
      <dgm:prSet presAssocID="{05A3B2F5-0143-4419-9143-782ADAB89DE9}" presName="chevron6" presStyleLbl="alignNode1" presStyleIdx="12" presStyleCnt="21"/>
      <dgm:spPr/>
    </dgm:pt>
    <dgm:pt modelId="{88C6AB84-B0F8-44B0-A958-B537E13F32CC}" type="pres">
      <dgm:prSet presAssocID="{05A3B2F5-0143-4419-9143-782ADAB89DE9}" presName="chevron7" presStyleLbl="alignNode1" presStyleIdx="13" presStyleCnt="21"/>
      <dgm:spPr/>
    </dgm:pt>
    <dgm:pt modelId="{9264DB03-660B-4F2E-8F31-9C67CBDEA7F5}" type="pres">
      <dgm:prSet presAssocID="{05A3B2F5-0143-4419-9143-782ADAB89DE9}" presName="childtext" presStyleLbl="solidFgAcc1" presStyleIdx="1" presStyleCnt="3">
        <dgm:presLayoutVars>
          <dgm:chMax/>
          <dgm:chPref val="0"/>
          <dgm:bulletEnabled val="1"/>
        </dgm:presLayoutVars>
      </dgm:prSet>
      <dgm:spPr/>
    </dgm:pt>
    <dgm:pt modelId="{A479B583-318C-4391-984D-E0E49B221B90}" type="pres">
      <dgm:prSet presAssocID="{323A7CE7-8CA2-48C8-B15C-3E2B664A3EB7}" presName="sibTrans" presStyleCnt="0"/>
      <dgm:spPr/>
    </dgm:pt>
    <dgm:pt modelId="{6CB12A9A-3B0E-4530-9B26-B620F5F6F4C9}" type="pres">
      <dgm:prSet presAssocID="{39D040F8-8904-4BB9-A663-D744E29967DF}" presName="parenttextcomposite" presStyleCnt="0"/>
      <dgm:spPr/>
    </dgm:pt>
    <dgm:pt modelId="{9F29B73F-55EB-429F-903C-D62E11262859}" type="pres">
      <dgm:prSet presAssocID="{39D040F8-8904-4BB9-A663-D744E29967DF}" presName="parenttext" presStyleLbl="revTx" presStyleIdx="2" presStyleCnt="3">
        <dgm:presLayoutVars>
          <dgm:chMax/>
          <dgm:chPref val="2"/>
          <dgm:bulletEnabled val="1"/>
        </dgm:presLayoutVars>
      </dgm:prSet>
      <dgm:spPr/>
    </dgm:pt>
    <dgm:pt modelId="{5599D59A-F85B-4CD2-85B5-49555B76FE5D}" type="pres">
      <dgm:prSet presAssocID="{39D040F8-8904-4BB9-A663-D744E29967DF}" presName="composite" presStyleCnt="0"/>
      <dgm:spPr/>
    </dgm:pt>
    <dgm:pt modelId="{3CC5DD7F-E2E2-4172-B4B3-ED46CC165D9F}" type="pres">
      <dgm:prSet presAssocID="{39D040F8-8904-4BB9-A663-D744E29967DF}" presName="chevron1" presStyleLbl="alignNode1" presStyleIdx="14" presStyleCnt="21"/>
      <dgm:spPr/>
    </dgm:pt>
    <dgm:pt modelId="{DFBF2D33-FFD7-4810-8686-0A04B24F4C2A}" type="pres">
      <dgm:prSet presAssocID="{39D040F8-8904-4BB9-A663-D744E29967DF}" presName="chevron2" presStyleLbl="alignNode1" presStyleIdx="15" presStyleCnt="21"/>
      <dgm:spPr/>
    </dgm:pt>
    <dgm:pt modelId="{ADE5E840-8CF4-4B4B-8D93-996B31963891}" type="pres">
      <dgm:prSet presAssocID="{39D040F8-8904-4BB9-A663-D744E29967DF}" presName="chevron3" presStyleLbl="alignNode1" presStyleIdx="16" presStyleCnt="21"/>
      <dgm:spPr/>
    </dgm:pt>
    <dgm:pt modelId="{B2EA9CEC-3170-4C3B-9959-C17DD586DF84}" type="pres">
      <dgm:prSet presAssocID="{39D040F8-8904-4BB9-A663-D744E29967DF}" presName="chevron4" presStyleLbl="alignNode1" presStyleIdx="17" presStyleCnt="21"/>
      <dgm:spPr/>
    </dgm:pt>
    <dgm:pt modelId="{70541575-EDDE-4F6D-B5AC-47055D02FC78}" type="pres">
      <dgm:prSet presAssocID="{39D040F8-8904-4BB9-A663-D744E29967DF}" presName="chevron5" presStyleLbl="alignNode1" presStyleIdx="18" presStyleCnt="21"/>
      <dgm:spPr/>
    </dgm:pt>
    <dgm:pt modelId="{7DEF713B-352A-4A78-9876-576344CAAF46}" type="pres">
      <dgm:prSet presAssocID="{39D040F8-8904-4BB9-A663-D744E29967DF}" presName="chevron6" presStyleLbl="alignNode1" presStyleIdx="19" presStyleCnt="21"/>
      <dgm:spPr/>
    </dgm:pt>
    <dgm:pt modelId="{B4FC3700-E45F-49AF-85FE-C8C2255ACA77}" type="pres">
      <dgm:prSet presAssocID="{39D040F8-8904-4BB9-A663-D744E29967DF}" presName="chevron7" presStyleLbl="alignNode1" presStyleIdx="20" presStyleCnt="21"/>
      <dgm:spPr/>
    </dgm:pt>
    <dgm:pt modelId="{D70B0BE4-CF48-4EE1-A218-D9AF166BD8EC}" type="pres">
      <dgm:prSet presAssocID="{39D040F8-8904-4BB9-A663-D744E29967DF}" presName="childtext" presStyleLbl="solidFgAcc1" presStyleIdx="2" presStyleCnt="3">
        <dgm:presLayoutVars>
          <dgm:chMax/>
          <dgm:chPref val="0"/>
          <dgm:bulletEnabled val="1"/>
        </dgm:presLayoutVars>
      </dgm:prSet>
      <dgm:spPr/>
    </dgm:pt>
  </dgm:ptLst>
  <dgm:cxnLst>
    <dgm:cxn modelId="{72AFF213-6784-4B06-9D02-74B43C99A103}" type="presOf" srcId="{39D040F8-8904-4BB9-A663-D744E29967DF}" destId="{9F29B73F-55EB-429F-903C-D62E11262859}" srcOrd="0" destOrd="0" presId="urn:microsoft.com/office/officeart/2008/layout/VerticalAccentList"/>
    <dgm:cxn modelId="{C08F5B1B-FA15-4563-9D71-93A0D6D83FFE}" srcId="{B707A33A-79D9-48DA-9D83-168E3A21470E}" destId="{05A3B2F5-0143-4419-9143-782ADAB89DE9}" srcOrd="1" destOrd="0" parTransId="{7F4D0425-E4D7-41D6-A5E2-E9F9353FB09B}" sibTransId="{323A7CE7-8CA2-48C8-B15C-3E2B664A3EB7}"/>
    <dgm:cxn modelId="{BBDAF31B-1BE1-4A7E-89B7-B5AD9800AC49}" type="presOf" srcId="{B707A33A-79D9-48DA-9D83-168E3A21470E}" destId="{4E4A798E-FD34-4F51-A62D-37AA94AB9465}" srcOrd="0" destOrd="0" presId="urn:microsoft.com/office/officeart/2008/layout/VerticalAccentList"/>
    <dgm:cxn modelId="{13372929-E91A-4196-82BD-AD90152EA714}" srcId="{36B0409C-49D6-4278-86AF-14371F2185A9}" destId="{1F6611A6-4765-411C-A66E-B893A80E16C8}" srcOrd="0" destOrd="0" parTransId="{A74F10B8-E601-4B68-8DD5-B893C9E6B3FC}" sibTransId="{B8B141FE-DA91-4842-A19C-FCBF9C0CC385}"/>
    <dgm:cxn modelId="{9D176233-219A-4533-A5C9-71E3375B3111}" type="presOf" srcId="{1F6611A6-4765-411C-A66E-B893A80E16C8}" destId="{ADFC6E8B-27A5-4B74-BAF4-0758F165C2BD}" srcOrd="0" destOrd="0" presId="urn:microsoft.com/office/officeart/2008/layout/VerticalAccentList"/>
    <dgm:cxn modelId="{FD3F006A-023C-4DC6-B224-50C924BE2FA9}" type="presOf" srcId="{36B0409C-49D6-4278-86AF-14371F2185A9}" destId="{F1FE1B90-4E44-46F2-ABB0-2516374F663F}" srcOrd="0" destOrd="0" presId="urn:microsoft.com/office/officeart/2008/layout/VerticalAccentList"/>
    <dgm:cxn modelId="{526F6F77-7D15-42FC-8508-44EAE0CDC6BA}" type="presOf" srcId="{7AC3C53B-B7E7-4543-8EA6-2B335BE3EEFF}" destId="{9264DB03-660B-4F2E-8F31-9C67CBDEA7F5}" srcOrd="0" destOrd="0" presId="urn:microsoft.com/office/officeart/2008/layout/VerticalAccentList"/>
    <dgm:cxn modelId="{714E6D59-159E-440B-940D-67F206815006}" type="presOf" srcId="{05A3B2F5-0143-4419-9143-782ADAB89DE9}" destId="{4DB3C71D-36A0-4A37-9668-79D4CE1F84BB}" srcOrd="0" destOrd="0" presId="urn:microsoft.com/office/officeart/2008/layout/VerticalAccentList"/>
    <dgm:cxn modelId="{38984394-188C-464B-AEFB-FFE29A42D566}" srcId="{05A3B2F5-0143-4419-9143-782ADAB89DE9}" destId="{7AC3C53B-B7E7-4543-8EA6-2B335BE3EEFF}" srcOrd="0" destOrd="0" parTransId="{F997A535-A0B5-4362-A6B4-BA6C854AD3F7}" sibTransId="{4A689429-443B-4591-875D-2A98C4297D9F}"/>
    <dgm:cxn modelId="{9B35B0A6-3460-494C-B6CD-D3692974CCE6}" type="presOf" srcId="{0FD2FCCA-95F1-4D8B-8611-2FC99648F4A5}" destId="{D70B0BE4-CF48-4EE1-A218-D9AF166BD8EC}" srcOrd="0" destOrd="0" presId="urn:microsoft.com/office/officeart/2008/layout/VerticalAccentList"/>
    <dgm:cxn modelId="{602F5AA9-B1D1-4F8B-A2DA-39E452818A71}" srcId="{B707A33A-79D9-48DA-9D83-168E3A21470E}" destId="{39D040F8-8904-4BB9-A663-D744E29967DF}" srcOrd="2" destOrd="0" parTransId="{A398B6F8-A54A-467B-8137-333D8A2325C8}" sibTransId="{E1DA1F8C-52DB-47AC-BBF8-5952CB74B6A8}"/>
    <dgm:cxn modelId="{0A9C22AB-AC16-4664-B4DD-7DF514877542}" srcId="{B707A33A-79D9-48DA-9D83-168E3A21470E}" destId="{36B0409C-49D6-4278-86AF-14371F2185A9}" srcOrd="0" destOrd="0" parTransId="{2C7259BB-3654-40D0-9201-96A4D5C61EAA}" sibTransId="{FE24DEBF-2159-47F7-BF4E-9F65B33FE882}"/>
    <dgm:cxn modelId="{D140C3BB-3004-4680-A879-0769D7FDA04A}" srcId="{39D040F8-8904-4BB9-A663-D744E29967DF}" destId="{0FD2FCCA-95F1-4D8B-8611-2FC99648F4A5}" srcOrd="0" destOrd="0" parTransId="{BBEE254A-7163-4060-BD3F-91C762FBDE9C}" sibTransId="{FDEAF8E5-1777-4FD4-BA1F-02668AC25429}"/>
    <dgm:cxn modelId="{F1610556-9684-426D-BEFA-2238E62935AA}" type="presParOf" srcId="{4E4A798E-FD34-4F51-A62D-37AA94AB9465}" destId="{3FD1B2BC-A6EC-4631-A0C3-D599B1ED6F94}" srcOrd="0" destOrd="0" presId="urn:microsoft.com/office/officeart/2008/layout/VerticalAccentList"/>
    <dgm:cxn modelId="{FB7904C2-2EFF-40F1-9F09-1114024CA7C9}" type="presParOf" srcId="{3FD1B2BC-A6EC-4631-A0C3-D599B1ED6F94}" destId="{F1FE1B90-4E44-46F2-ABB0-2516374F663F}" srcOrd="0" destOrd="0" presId="urn:microsoft.com/office/officeart/2008/layout/VerticalAccentList"/>
    <dgm:cxn modelId="{7BD659FB-3452-402C-AFB9-E9460D525876}" type="presParOf" srcId="{4E4A798E-FD34-4F51-A62D-37AA94AB9465}" destId="{85A95659-E3FB-4DBB-AF2A-06DE11334E1B}" srcOrd="1" destOrd="0" presId="urn:microsoft.com/office/officeart/2008/layout/VerticalAccentList"/>
    <dgm:cxn modelId="{C50A8EB9-5806-4DC6-959B-0DBB294D8CF2}" type="presParOf" srcId="{85A95659-E3FB-4DBB-AF2A-06DE11334E1B}" destId="{758E828F-1F5B-4FB9-A62D-60F405D1BF67}" srcOrd="0" destOrd="0" presId="urn:microsoft.com/office/officeart/2008/layout/VerticalAccentList"/>
    <dgm:cxn modelId="{20EAEB29-0A67-40A9-ADB3-2BBC9CD78185}" type="presParOf" srcId="{85A95659-E3FB-4DBB-AF2A-06DE11334E1B}" destId="{57269312-1D63-48CA-B84B-6A17051170EC}" srcOrd="1" destOrd="0" presId="urn:microsoft.com/office/officeart/2008/layout/VerticalAccentList"/>
    <dgm:cxn modelId="{259AC5D8-D9B6-42A3-A5C3-CABDD7675939}" type="presParOf" srcId="{85A95659-E3FB-4DBB-AF2A-06DE11334E1B}" destId="{982710BD-F7E3-4BB5-A502-B440973802A6}" srcOrd="2" destOrd="0" presId="urn:microsoft.com/office/officeart/2008/layout/VerticalAccentList"/>
    <dgm:cxn modelId="{770A8F85-21D0-46B8-B851-CCB0C5D2F6C8}" type="presParOf" srcId="{85A95659-E3FB-4DBB-AF2A-06DE11334E1B}" destId="{01FB6D56-F435-4236-9407-29942837DA4D}" srcOrd="3" destOrd="0" presId="urn:microsoft.com/office/officeart/2008/layout/VerticalAccentList"/>
    <dgm:cxn modelId="{466B4C18-469E-4760-AAAA-6121E9611738}" type="presParOf" srcId="{85A95659-E3FB-4DBB-AF2A-06DE11334E1B}" destId="{BC1F4240-18B5-4A53-980E-3322C66C94B7}" srcOrd="4" destOrd="0" presId="urn:microsoft.com/office/officeart/2008/layout/VerticalAccentList"/>
    <dgm:cxn modelId="{6288E4C9-073B-4BB5-BE72-B0941538ED98}" type="presParOf" srcId="{85A95659-E3FB-4DBB-AF2A-06DE11334E1B}" destId="{48B95C89-5C47-4233-97B9-9731D047F142}" srcOrd="5" destOrd="0" presId="urn:microsoft.com/office/officeart/2008/layout/VerticalAccentList"/>
    <dgm:cxn modelId="{9B822A18-C45E-4E74-9353-972CF3E80BE3}" type="presParOf" srcId="{85A95659-E3FB-4DBB-AF2A-06DE11334E1B}" destId="{4D115A9A-202D-4B77-B7DD-70037D02D4CA}" srcOrd="6" destOrd="0" presId="urn:microsoft.com/office/officeart/2008/layout/VerticalAccentList"/>
    <dgm:cxn modelId="{D4012E7B-0CB6-4A25-AB8F-88D49DF46A3E}" type="presParOf" srcId="{85A95659-E3FB-4DBB-AF2A-06DE11334E1B}" destId="{ADFC6E8B-27A5-4B74-BAF4-0758F165C2BD}" srcOrd="7" destOrd="0" presId="urn:microsoft.com/office/officeart/2008/layout/VerticalAccentList"/>
    <dgm:cxn modelId="{FB16FC05-E762-44C5-AAFE-4D771AB4E64A}" type="presParOf" srcId="{4E4A798E-FD34-4F51-A62D-37AA94AB9465}" destId="{69671F0A-88A1-4F73-96E7-38C509FE9199}" srcOrd="2" destOrd="0" presId="urn:microsoft.com/office/officeart/2008/layout/VerticalAccentList"/>
    <dgm:cxn modelId="{C586230A-A63C-4E2E-BDEC-0018306787FB}" type="presParOf" srcId="{4E4A798E-FD34-4F51-A62D-37AA94AB9465}" destId="{2062CDDF-AE4B-4FC7-A68F-347866907E8E}" srcOrd="3" destOrd="0" presId="urn:microsoft.com/office/officeart/2008/layout/VerticalAccentList"/>
    <dgm:cxn modelId="{91B14269-3EF2-4982-A9AF-968883CCEDAC}" type="presParOf" srcId="{2062CDDF-AE4B-4FC7-A68F-347866907E8E}" destId="{4DB3C71D-36A0-4A37-9668-79D4CE1F84BB}" srcOrd="0" destOrd="0" presId="urn:microsoft.com/office/officeart/2008/layout/VerticalAccentList"/>
    <dgm:cxn modelId="{5BA313AC-0FE3-4D9C-8A81-2EFAD6551691}" type="presParOf" srcId="{4E4A798E-FD34-4F51-A62D-37AA94AB9465}" destId="{6A30EB4A-9951-44A4-928C-85B6939E2DE0}" srcOrd="4" destOrd="0" presId="urn:microsoft.com/office/officeart/2008/layout/VerticalAccentList"/>
    <dgm:cxn modelId="{B527A350-ABD9-4B72-B219-4E8391FDCBE6}" type="presParOf" srcId="{6A30EB4A-9951-44A4-928C-85B6939E2DE0}" destId="{B6732E15-EEE0-4F3A-9915-82827C8714D6}" srcOrd="0" destOrd="0" presId="urn:microsoft.com/office/officeart/2008/layout/VerticalAccentList"/>
    <dgm:cxn modelId="{1EE12BAB-7410-4DEE-82D2-5405565B7D38}" type="presParOf" srcId="{6A30EB4A-9951-44A4-928C-85B6939E2DE0}" destId="{E57D5C32-760F-4FDA-9D4F-9A729661CC42}" srcOrd="1" destOrd="0" presId="urn:microsoft.com/office/officeart/2008/layout/VerticalAccentList"/>
    <dgm:cxn modelId="{0A2685BA-1148-4103-A9AF-DDF4CB2C1C01}" type="presParOf" srcId="{6A30EB4A-9951-44A4-928C-85B6939E2DE0}" destId="{65A21C7C-92F4-433E-9A27-3A7536C33D80}" srcOrd="2" destOrd="0" presId="urn:microsoft.com/office/officeart/2008/layout/VerticalAccentList"/>
    <dgm:cxn modelId="{5956334E-9382-4C0A-8F6D-BC70CAB067B5}" type="presParOf" srcId="{6A30EB4A-9951-44A4-928C-85B6939E2DE0}" destId="{B46C61D4-DDD7-4498-8C5B-6A19F2E521B0}" srcOrd="3" destOrd="0" presId="urn:microsoft.com/office/officeart/2008/layout/VerticalAccentList"/>
    <dgm:cxn modelId="{8B6810C9-CE13-4CC7-954C-E9E5CE307411}" type="presParOf" srcId="{6A30EB4A-9951-44A4-928C-85B6939E2DE0}" destId="{1300BED0-3EFA-461A-9868-84FB683364EB}" srcOrd="4" destOrd="0" presId="urn:microsoft.com/office/officeart/2008/layout/VerticalAccentList"/>
    <dgm:cxn modelId="{60A9F604-3A02-4340-B4A7-B5BBB4C063A4}" type="presParOf" srcId="{6A30EB4A-9951-44A4-928C-85B6939E2DE0}" destId="{B8E459E2-8A32-43BA-884A-BDFF8C2D1C8B}" srcOrd="5" destOrd="0" presId="urn:microsoft.com/office/officeart/2008/layout/VerticalAccentList"/>
    <dgm:cxn modelId="{82CF424C-5441-4CF8-9DDB-5DC406895A91}" type="presParOf" srcId="{6A30EB4A-9951-44A4-928C-85B6939E2DE0}" destId="{88C6AB84-B0F8-44B0-A958-B537E13F32CC}" srcOrd="6" destOrd="0" presId="urn:microsoft.com/office/officeart/2008/layout/VerticalAccentList"/>
    <dgm:cxn modelId="{E7349481-BBEB-41D6-A48A-C9910F0541F0}" type="presParOf" srcId="{6A30EB4A-9951-44A4-928C-85B6939E2DE0}" destId="{9264DB03-660B-4F2E-8F31-9C67CBDEA7F5}" srcOrd="7" destOrd="0" presId="urn:microsoft.com/office/officeart/2008/layout/VerticalAccentList"/>
    <dgm:cxn modelId="{BACD14DB-CAA2-4053-AC08-0F0E8D357204}" type="presParOf" srcId="{4E4A798E-FD34-4F51-A62D-37AA94AB9465}" destId="{A479B583-318C-4391-984D-E0E49B221B90}" srcOrd="5" destOrd="0" presId="urn:microsoft.com/office/officeart/2008/layout/VerticalAccentList"/>
    <dgm:cxn modelId="{AF74E98A-FB7F-473A-909A-5DCEAEDD7F7B}" type="presParOf" srcId="{4E4A798E-FD34-4F51-A62D-37AA94AB9465}" destId="{6CB12A9A-3B0E-4530-9B26-B620F5F6F4C9}" srcOrd="6" destOrd="0" presId="urn:microsoft.com/office/officeart/2008/layout/VerticalAccentList"/>
    <dgm:cxn modelId="{3E60D31F-4B26-498A-8F2A-AB739A33AE4F}" type="presParOf" srcId="{6CB12A9A-3B0E-4530-9B26-B620F5F6F4C9}" destId="{9F29B73F-55EB-429F-903C-D62E11262859}" srcOrd="0" destOrd="0" presId="urn:microsoft.com/office/officeart/2008/layout/VerticalAccentList"/>
    <dgm:cxn modelId="{936DC6EF-4925-4BC6-B8FC-849DCD12C8FF}" type="presParOf" srcId="{4E4A798E-FD34-4F51-A62D-37AA94AB9465}" destId="{5599D59A-F85B-4CD2-85B5-49555B76FE5D}" srcOrd="7" destOrd="0" presId="urn:microsoft.com/office/officeart/2008/layout/VerticalAccentList"/>
    <dgm:cxn modelId="{03582CFE-EAA1-4295-B31E-21779734BEB4}" type="presParOf" srcId="{5599D59A-F85B-4CD2-85B5-49555B76FE5D}" destId="{3CC5DD7F-E2E2-4172-B4B3-ED46CC165D9F}" srcOrd="0" destOrd="0" presId="urn:microsoft.com/office/officeart/2008/layout/VerticalAccentList"/>
    <dgm:cxn modelId="{FFAD30E2-D1E3-48F8-8554-D06F1FDB90DE}" type="presParOf" srcId="{5599D59A-F85B-4CD2-85B5-49555B76FE5D}" destId="{DFBF2D33-FFD7-4810-8686-0A04B24F4C2A}" srcOrd="1" destOrd="0" presId="urn:microsoft.com/office/officeart/2008/layout/VerticalAccentList"/>
    <dgm:cxn modelId="{5231FD03-B75C-4BDF-9C6D-42A217FDFD34}" type="presParOf" srcId="{5599D59A-F85B-4CD2-85B5-49555B76FE5D}" destId="{ADE5E840-8CF4-4B4B-8D93-996B31963891}" srcOrd="2" destOrd="0" presId="urn:microsoft.com/office/officeart/2008/layout/VerticalAccentList"/>
    <dgm:cxn modelId="{EFACF81F-7EB8-44B1-9BBE-B61EA9F1B181}" type="presParOf" srcId="{5599D59A-F85B-4CD2-85B5-49555B76FE5D}" destId="{B2EA9CEC-3170-4C3B-9959-C17DD586DF84}" srcOrd="3" destOrd="0" presId="urn:microsoft.com/office/officeart/2008/layout/VerticalAccentList"/>
    <dgm:cxn modelId="{19E5A605-AF9A-42F0-B455-F8011425BE0B}" type="presParOf" srcId="{5599D59A-F85B-4CD2-85B5-49555B76FE5D}" destId="{70541575-EDDE-4F6D-B5AC-47055D02FC78}" srcOrd="4" destOrd="0" presId="urn:microsoft.com/office/officeart/2008/layout/VerticalAccentList"/>
    <dgm:cxn modelId="{632E5764-B0A0-4823-84FB-B269D46FE1EC}" type="presParOf" srcId="{5599D59A-F85B-4CD2-85B5-49555B76FE5D}" destId="{7DEF713B-352A-4A78-9876-576344CAAF46}" srcOrd="5" destOrd="0" presId="urn:microsoft.com/office/officeart/2008/layout/VerticalAccentList"/>
    <dgm:cxn modelId="{1D939142-104A-4414-AF25-A51A6FA5207E}" type="presParOf" srcId="{5599D59A-F85B-4CD2-85B5-49555B76FE5D}" destId="{B4FC3700-E45F-49AF-85FE-C8C2255ACA77}" srcOrd="6" destOrd="0" presId="urn:microsoft.com/office/officeart/2008/layout/VerticalAccentList"/>
    <dgm:cxn modelId="{5DB84F13-9F88-44F0-AD00-CB1BD30F61A9}" type="presParOf" srcId="{5599D59A-F85B-4CD2-85B5-49555B76FE5D}" destId="{D70B0BE4-CF48-4EE1-A218-D9AF166BD8E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48BEA-0A32-4943-AFA1-E79FEC09D518}" type="doc">
      <dgm:prSet loTypeId="urn:microsoft.com/office/officeart/2005/8/layout/vList3" loCatId="list" qsTypeId="urn:microsoft.com/office/officeart/2005/8/quickstyle/simple4" qsCatId="simple" csTypeId="urn:microsoft.com/office/officeart/2005/8/colors/accent2_3" csCatId="accent2" phldr="1"/>
      <dgm:spPr/>
    </dgm:pt>
    <dgm:pt modelId="{B855B593-9753-402E-A3BB-155D9B690FE7}">
      <dgm:prSet phldrT="[Text]"/>
      <dgm:spPr/>
      <dgm:t>
        <a:bodyPr/>
        <a:lstStyle/>
        <a:p>
          <a:r>
            <a:rPr lang="en-US" b="0" i="0" dirty="0" err="1">
              <a:solidFill>
                <a:schemeClr val="tx1"/>
              </a:solidFill>
              <a:latin typeface="Times New Roman" panose="02020603050405020304" pitchFamily="18" charset="0"/>
              <a:cs typeface="Times New Roman" panose="02020603050405020304" pitchFamily="18" charset="0"/>
            </a:rPr>
            <a:t>Cắt</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giảm</a:t>
          </a:r>
          <a:r>
            <a:rPr lang="en-US" b="0" i="0" dirty="0">
              <a:solidFill>
                <a:schemeClr val="tx1"/>
              </a:solidFill>
              <a:latin typeface="Times New Roman" panose="02020603050405020304" pitchFamily="18" charset="0"/>
              <a:cs typeface="Times New Roman" panose="02020603050405020304" pitchFamily="18" charset="0"/>
            </a:rPr>
            <a:t> TTHC </a:t>
          </a:r>
          <a:r>
            <a:rPr lang="en-US" b="0" i="0" dirty="0" err="1">
              <a:solidFill>
                <a:schemeClr val="tx1"/>
              </a:solidFill>
              <a:latin typeface="Times New Roman" panose="02020603050405020304" pitchFamily="18" charset="0"/>
              <a:cs typeface="Times New Roman" panose="02020603050405020304" pitchFamily="18" charset="0"/>
            </a:rPr>
            <a:t>không</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cần</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thiết</a:t>
          </a:r>
          <a:endParaRPr lang="en-US" dirty="0">
            <a:solidFill>
              <a:schemeClr val="tx1"/>
            </a:solidFill>
            <a:latin typeface="Times New Roman" panose="02020603050405020304" pitchFamily="18" charset="0"/>
            <a:cs typeface="Times New Roman" panose="02020603050405020304" pitchFamily="18" charset="0"/>
          </a:endParaRPr>
        </a:p>
      </dgm:t>
    </dgm:pt>
    <dgm:pt modelId="{FED5F4A2-7AE1-438F-877A-03B77C396770}" type="parTrans" cxnId="{02F5E328-E0FE-4218-871E-F5A4F0ED6F74}">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D815C9E5-E67A-4C76-8C9B-B9806E5300F9}" type="sibTrans" cxnId="{02F5E328-E0FE-4218-871E-F5A4F0ED6F74}">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A8D5493-0CF6-4A72-9239-C67133B0EA68}">
      <dgm:prSet phldrT="[Text]"/>
      <dgm:spPr/>
      <dgm:t>
        <a:bodyPr/>
        <a:lstStyle/>
        <a:p>
          <a:r>
            <a:rPr lang="en-US" b="0" i="0" dirty="0" err="1">
              <a:solidFill>
                <a:schemeClr val="tx1"/>
              </a:solidFill>
              <a:latin typeface="Times New Roman" panose="02020603050405020304" pitchFamily="18" charset="0"/>
              <a:cs typeface="Times New Roman" panose="02020603050405020304" pitchFamily="18" charset="0"/>
            </a:rPr>
            <a:t>Giảm</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đi</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lại</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tiếp</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xúc</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trực</a:t>
          </a:r>
          <a:r>
            <a:rPr lang="en-US" b="0" i="0" dirty="0">
              <a:solidFill>
                <a:schemeClr val="tx1"/>
              </a:solidFill>
              <a:latin typeface="Times New Roman" panose="02020603050405020304" pitchFamily="18" charset="0"/>
              <a:cs typeface="Times New Roman" panose="02020603050405020304" pitchFamily="18" charset="0"/>
            </a:rPr>
            <a:t> </a:t>
          </a:r>
          <a:r>
            <a:rPr lang="en-US" b="0" i="0" dirty="0" err="1">
              <a:solidFill>
                <a:schemeClr val="tx1"/>
              </a:solidFill>
              <a:latin typeface="Times New Roman" panose="02020603050405020304" pitchFamily="18" charset="0"/>
              <a:cs typeface="Times New Roman" panose="02020603050405020304" pitchFamily="18" charset="0"/>
            </a:rPr>
            <a:t>tiếp</a:t>
          </a:r>
          <a:endParaRPr lang="en-US" dirty="0">
            <a:solidFill>
              <a:schemeClr val="tx1"/>
            </a:solidFill>
            <a:latin typeface="Times New Roman" panose="02020603050405020304" pitchFamily="18" charset="0"/>
            <a:cs typeface="Times New Roman" panose="02020603050405020304" pitchFamily="18" charset="0"/>
          </a:endParaRPr>
        </a:p>
      </dgm:t>
    </dgm:pt>
    <dgm:pt modelId="{60CC670A-DF19-4618-8A8F-21CEAD0365CE}" type="parTrans" cxnId="{044A514B-A67C-48AD-9665-E22FC96D112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201C53C4-EF87-4312-9442-D1320E24B849}" type="sibTrans" cxnId="{044A514B-A67C-48AD-9665-E22FC96D112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C34C7E5-E5E6-4D88-AFE3-061081FCA00F}">
      <dgm:prSet phldrT="[Text]"/>
      <dgm:spPr/>
      <dgm:t>
        <a:bodyPr/>
        <a:lstStyle/>
        <a:p>
          <a:r>
            <a:rPr lang="vi-VN" b="0" i="0" dirty="0" err="1">
              <a:solidFill>
                <a:schemeClr val="tx1"/>
              </a:solidFill>
              <a:latin typeface="Times New Roman" panose="02020603050405020304" pitchFamily="18" charset="0"/>
              <a:cs typeface="Times New Roman" panose="02020603050405020304" pitchFamily="18" charset="0"/>
            </a:rPr>
            <a:t>Giảm</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hồ</a:t>
          </a:r>
          <a:r>
            <a:rPr lang="vi-VN" b="0" i="0" dirty="0">
              <a:solidFill>
                <a:schemeClr val="tx1"/>
              </a:solidFill>
              <a:latin typeface="Times New Roman" panose="02020603050405020304" pitchFamily="18" charset="0"/>
              <a:cs typeface="Times New Roman" panose="02020603050405020304" pitchFamily="18" charset="0"/>
            </a:rPr>
            <a:t> sơ, </a:t>
          </a:r>
          <a:r>
            <a:rPr lang="vi-VN" b="0" i="0" dirty="0" err="1">
              <a:solidFill>
                <a:schemeClr val="tx1"/>
              </a:solidFill>
              <a:latin typeface="Times New Roman" panose="02020603050405020304" pitchFamily="18" charset="0"/>
              <a:cs typeface="Times New Roman" panose="02020603050405020304" pitchFamily="18" charset="0"/>
            </a:rPr>
            <a:t>giấy</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tờ</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cần</a:t>
          </a:r>
          <a:r>
            <a:rPr lang="vi-VN" b="0" i="0" dirty="0">
              <a:solidFill>
                <a:schemeClr val="tx1"/>
              </a:solidFill>
              <a:latin typeface="Times New Roman" panose="02020603050405020304" pitchFamily="18" charset="0"/>
              <a:cs typeface="Times New Roman" panose="02020603050405020304" pitchFamily="18" charset="0"/>
            </a:rPr>
            <a:t> cung </a:t>
          </a:r>
          <a:r>
            <a:rPr lang="vi-VN" b="0" i="0" dirty="0" err="1">
              <a:solidFill>
                <a:schemeClr val="tx1"/>
              </a:solidFill>
              <a:latin typeface="Times New Roman" panose="02020603050405020304" pitchFamily="18" charset="0"/>
              <a:cs typeface="Times New Roman" panose="02020603050405020304" pitchFamily="18" charset="0"/>
            </a:rPr>
            <a:t>cấp</a:t>
          </a:r>
          <a:endParaRPr lang="en-US" dirty="0">
            <a:solidFill>
              <a:schemeClr val="tx1"/>
            </a:solidFill>
            <a:latin typeface="Times New Roman" panose="02020603050405020304" pitchFamily="18" charset="0"/>
            <a:cs typeface="Times New Roman" panose="02020603050405020304" pitchFamily="18" charset="0"/>
          </a:endParaRPr>
        </a:p>
      </dgm:t>
    </dgm:pt>
    <dgm:pt modelId="{C0B65CDE-4403-4485-A5E5-C45ACFCAE8DE}" type="parTrans" cxnId="{875E006B-95F9-4E66-B06D-3E3484B3B2D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1395A6A-EB93-46C2-A793-BC4EEBFAFF54}" type="sibTrans" cxnId="{875E006B-95F9-4E66-B06D-3E3484B3B2D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F5DFB80-3105-4E35-955E-9CE142705BFF}">
      <dgm:prSet phldrT="[Text]"/>
      <dgm:spPr/>
      <dgm:t>
        <a:bodyPr/>
        <a:lstStyle/>
        <a:p>
          <a:r>
            <a:rPr lang="vi-VN" b="0" i="0" dirty="0" err="1">
              <a:solidFill>
                <a:schemeClr val="tx1"/>
              </a:solidFill>
              <a:latin typeface="Times New Roman" panose="02020603050405020304" pitchFamily="18" charset="0"/>
              <a:cs typeface="Times New Roman" panose="02020603050405020304" pitchFamily="18" charset="0"/>
            </a:rPr>
            <a:t>Giảm</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các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bước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phải</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xử</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lý</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trực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tiếp</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hoặc</a:t>
          </a:r>
          <a:r>
            <a:rPr lang="vi-VN" b="0" i="0" dirty="0">
              <a:solidFill>
                <a:schemeClr val="tx1"/>
              </a:solidFill>
              <a:latin typeface="Times New Roman" panose="02020603050405020304" pitchFamily="18" charset="0"/>
              <a:cs typeface="Times New Roman" panose="02020603050405020304" pitchFamily="18" charset="0"/>
            </a:rPr>
            <a:t> </a:t>
          </a:r>
          <a:r>
            <a:rPr lang="vi-VN" b="0" i="0" dirty="0" err="1">
              <a:solidFill>
                <a:schemeClr val="tx1"/>
              </a:solidFill>
              <a:latin typeface="Times New Roman" panose="02020603050405020304" pitchFamily="18" charset="0"/>
              <a:cs typeface="Times New Roman" panose="02020603050405020304" pitchFamily="18" charset="0"/>
            </a:rPr>
            <a:t>thủ</a:t>
          </a:r>
          <a:r>
            <a:rPr lang="vi-VN" b="0" i="0" dirty="0">
              <a:solidFill>
                <a:schemeClr val="tx1"/>
              </a:solidFill>
              <a:latin typeface="Times New Roman" panose="02020603050405020304" pitchFamily="18" charset="0"/>
              <a:cs typeface="Times New Roman" panose="02020603050405020304" pitchFamily="18" charset="0"/>
            </a:rPr>
            <a:t> công </a:t>
          </a:r>
          <a:r>
            <a:rPr lang="vi-VN" b="0" i="0" dirty="0" err="1">
              <a:solidFill>
                <a:schemeClr val="tx1"/>
              </a:solidFill>
              <a:latin typeface="Times New Roman" panose="02020603050405020304" pitchFamily="18" charset="0"/>
              <a:cs typeface="Times New Roman" panose="02020603050405020304" pitchFamily="18" charset="0"/>
            </a:rPr>
            <a:t>của</a:t>
          </a:r>
          <a:r>
            <a:rPr lang="vi-VN" b="0" i="0" dirty="0">
              <a:solidFill>
                <a:schemeClr val="tx1"/>
              </a:solidFill>
              <a:latin typeface="Times New Roman" panose="02020603050405020304" pitchFamily="18" charset="0"/>
              <a:cs typeface="Times New Roman" panose="02020603050405020304" pitchFamily="18" charset="0"/>
            </a:rPr>
            <a:t> cơ quan, đơn </a:t>
          </a:r>
          <a:r>
            <a:rPr lang="vi-VN" b="0" i="0" dirty="0" err="1">
              <a:solidFill>
                <a:schemeClr val="tx1"/>
              </a:solidFill>
              <a:latin typeface="Times New Roman" panose="02020603050405020304" pitchFamily="18" charset="0"/>
              <a:cs typeface="Times New Roman" panose="02020603050405020304" pitchFamily="18" charset="0"/>
            </a:rPr>
            <a:t>vị</a:t>
          </a:r>
          <a:endParaRPr lang="en-US" dirty="0">
            <a:solidFill>
              <a:schemeClr val="tx1"/>
            </a:solidFill>
            <a:latin typeface="Times New Roman" panose="02020603050405020304" pitchFamily="18" charset="0"/>
            <a:cs typeface="Times New Roman" panose="02020603050405020304" pitchFamily="18" charset="0"/>
          </a:endParaRPr>
        </a:p>
      </dgm:t>
    </dgm:pt>
    <dgm:pt modelId="{76C24999-A503-4ABF-AC96-1BE25EFB4FD1}" type="parTrans" cxnId="{0AD6E0CD-4CFF-4739-BAC5-8F0B03378847}">
      <dgm:prSet/>
      <dgm:spPr/>
      <dgm:t>
        <a:bodyPr/>
        <a:lstStyle/>
        <a:p>
          <a:endParaRPr lang="en-US">
            <a:latin typeface="Times New Roman" panose="02020603050405020304" pitchFamily="18" charset="0"/>
            <a:cs typeface="Times New Roman" panose="02020603050405020304" pitchFamily="18" charset="0"/>
          </a:endParaRPr>
        </a:p>
      </dgm:t>
    </dgm:pt>
    <dgm:pt modelId="{0A6B02A6-4D7F-48FF-A3E3-ADF27E30C0D6}" type="sibTrans" cxnId="{0AD6E0CD-4CFF-4739-BAC5-8F0B03378847}">
      <dgm:prSet/>
      <dgm:spPr/>
      <dgm:t>
        <a:bodyPr/>
        <a:lstStyle/>
        <a:p>
          <a:endParaRPr lang="en-US">
            <a:latin typeface="Times New Roman" panose="02020603050405020304" pitchFamily="18" charset="0"/>
            <a:cs typeface="Times New Roman" panose="02020603050405020304" pitchFamily="18" charset="0"/>
          </a:endParaRPr>
        </a:p>
      </dgm:t>
    </dgm:pt>
    <dgm:pt modelId="{709C9DA7-91E2-415C-94CB-7F4026F6FE83}" type="pres">
      <dgm:prSet presAssocID="{FCA48BEA-0A32-4943-AFA1-E79FEC09D518}" presName="linearFlow" presStyleCnt="0">
        <dgm:presLayoutVars>
          <dgm:dir/>
          <dgm:resizeHandles val="exact"/>
        </dgm:presLayoutVars>
      </dgm:prSet>
      <dgm:spPr/>
    </dgm:pt>
    <dgm:pt modelId="{CE7D96BE-8232-44F9-85FF-5F59D44D5D41}" type="pres">
      <dgm:prSet presAssocID="{B855B593-9753-402E-A3BB-155D9B690FE7}" presName="composite" presStyleCnt="0"/>
      <dgm:spPr/>
    </dgm:pt>
    <dgm:pt modelId="{E5FC297E-C10D-4120-A0A4-53DF09C066F9}" type="pres">
      <dgm:prSet presAssocID="{B855B593-9753-402E-A3BB-155D9B690FE7}" presName="imgShp" presStyleLbl="fgImgPlace1" presStyleIdx="0" presStyleCnt="4"/>
      <dgm:spPr/>
    </dgm:pt>
    <dgm:pt modelId="{901C994F-AB82-4B56-A751-2ABEB45CC533}" type="pres">
      <dgm:prSet presAssocID="{B855B593-9753-402E-A3BB-155D9B690FE7}" presName="txShp" presStyleLbl="node1" presStyleIdx="0" presStyleCnt="4" custLinFactNeighborY="-12721">
        <dgm:presLayoutVars>
          <dgm:bulletEnabled val="1"/>
        </dgm:presLayoutVars>
      </dgm:prSet>
      <dgm:spPr/>
    </dgm:pt>
    <dgm:pt modelId="{98F7FCE9-60B4-473C-A47D-396EF7539650}" type="pres">
      <dgm:prSet presAssocID="{D815C9E5-E67A-4C76-8C9B-B9806E5300F9}" presName="spacing" presStyleCnt="0"/>
      <dgm:spPr/>
    </dgm:pt>
    <dgm:pt modelId="{559EEE32-8A03-4763-B79C-A3F65BA390B3}" type="pres">
      <dgm:prSet presAssocID="{3A8D5493-0CF6-4A72-9239-C67133B0EA68}" presName="composite" presStyleCnt="0"/>
      <dgm:spPr/>
    </dgm:pt>
    <dgm:pt modelId="{FC013DA6-5949-4677-821D-92E56EEBD555}" type="pres">
      <dgm:prSet presAssocID="{3A8D5493-0CF6-4A72-9239-C67133B0EA68}" presName="imgShp" presStyleLbl="fgImgPlace1" presStyleIdx="1" presStyleCnt="4"/>
      <dgm:spPr/>
    </dgm:pt>
    <dgm:pt modelId="{627B0970-99DA-4743-BF7E-41AD812388CD}" type="pres">
      <dgm:prSet presAssocID="{3A8D5493-0CF6-4A72-9239-C67133B0EA68}" presName="txShp" presStyleLbl="node1" presStyleIdx="1" presStyleCnt="4">
        <dgm:presLayoutVars>
          <dgm:bulletEnabled val="1"/>
        </dgm:presLayoutVars>
      </dgm:prSet>
      <dgm:spPr/>
    </dgm:pt>
    <dgm:pt modelId="{071880A8-D8ED-4D0A-9275-152479371A98}" type="pres">
      <dgm:prSet presAssocID="{201C53C4-EF87-4312-9442-D1320E24B849}" presName="spacing" presStyleCnt="0"/>
      <dgm:spPr/>
    </dgm:pt>
    <dgm:pt modelId="{C17F719F-B2C2-4012-972F-AA3C4CF06E63}" type="pres">
      <dgm:prSet presAssocID="{0C34C7E5-E5E6-4D88-AFE3-061081FCA00F}" presName="composite" presStyleCnt="0"/>
      <dgm:spPr/>
    </dgm:pt>
    <dgm:pt modelId="{1A8ABDC9-83D4-4FE3-84BF-81EF7E17B6B9}" type="pres">
      <dgm:prSet presAssocID="{0C34C7E5-E5E6-4D88-AFE3-061081FCA00F}" presName="imgShp" presStyleLbl="fgImgPlace1" presStyleIdx="2" presStyleCnt="4"/>
      <dgm:spPr/>
    </dgm:pt>
    <dgm:pt modelId="{A500E23E-BB1C-4601-9EB7-3F3100047146}" type="pres">
      <dgm:prSet presAssocID="{0C34C7E5-E5E6-4D88-AFE3-061081FCA00F}" presName="txShp" presStyleLbl="node1" presStyleIdx="2" presStyleCnt="4">
        <dgm:presLayoutVars>
          <dgm:bulletEnabled val="1"/>
        </dgm:presLayoutVars>
      </dgm:prSet>
      <dgm:spPr/>
    </dgm:pt>
    <dgm:pt modelId="{8C429595-27DD-423F-BED4-D90107935ACB}" type="pres">
      <dgm:prSet presAssocID="{31395A6A-EB93-46C2-A793-BC4EEBFAFF54}" presName="spacing" presStyleCnt="0"/>
      <dgm:spPr/>
    </dgm:pt>
    <dgm:pt modelId="{8BBDFE28-5457-408A-8E66-42B363935341}" type="pres">
      <dgm:prSet presAssocID="{FF5DFB80-3105-4E35-955E-9CE142705BFF}" presName="composite" presStyleCnt="0"/>
      <dgm:spPr/>
    </dgm:pt>
    <dgm:pt modelId="{F718D7EC-97F7-40EE-960F-BDF5C1371258}" type="pres">
      <dgm:prSet presAssocID="{FF5DFB80-3105-4E35-955E-9CE142705BFF}" presName="imgShp" presStyleLbl="fgImgPlace1" presStyleIdx="3" presStyleCnt="4"/>
      <dgm:spPr/>
    </dgm:pt>
    <dgm:pt modelId="{E511F849-26D3-4AEA-94AD-92518F3B448F}" type="pres">
      <dgm:prSet presAssocID="{FF5DFB80-3105-4E35-955E-9CE142705BFF}" presName="txShp" presStyleLbl="node1" presStyleIdx="3" presStyleCnt="4">
        <dgm:presLayoutVars>
          <dgm:bulletEnabled val="1"/>
        </dgm:presLayoutVars>
      </dgm:prSet>
      <dgm:spPr/>
    </dgm:pt>
  </dgm:ptLst>
  <dgm:cxnLst>
    <dgm:cxn modelId="{B85A4205-A992-4570-A04D-552870A0ECE1}" type="presOf" srcId="{FCA48BEA-0A32-4943-AFA1-E79FEC09D518}" destId="{709C9DA7-91E2-415C-94CB-7F4026F6FE83}" srcOrd="0" destOrd="0" presId="urn:microsoft.com/office/officeart/2005/8/layout/vList3"/>
    <dgm:cxn modelId="{02F5E328-E0FE-4218-871E-F5A4F0ED6F74}" srcId="{FCA48BEA-0A32-4943-AFA1-E79FEC09D518}" destId="{B855B593-9753-402E-A3BB-155D9B690FE7}" srcOrd="0" destOrd="0" parTransId="{FED5F4A2-7AE1-438F-877A-03B77C396770}" sibTransId="{D815C9E5-E67A-4C76-8C9B-B9806E5300F9}"/>
    <dgm:cxn modelId="{875E006B-95F9-4E66-B06D-3E3484B3B2D6}" srcId="{FCA48BEA-0A32-4943-AFA1-E79FEC09D518}" destId="{0C34C7E5-E5E6-4D88-AFE3-061081FCA00F}" srcOrd="2" destOrd="0" parTransId="{C0B65CDE-4403-4485-A5E5-C45ACFCAE8DE}" sibTransId="{31395A6A-EB93-46C2-A793-BC4EEBFAFF54}"/>
    <dgm:cxn modelId="{044A514B-A67C-48AD-9665-E22FC96D1129}" srcId="{FCA48BEA-0A32-4943-AFA1-E79FEC09D518}" destId="{3A8D5493-0CF6-4A72-9239-C67133B0EA68}" srcOrd="1" destOrd="0" parTransId="{60CC670A-DF19-4618-8A8F-21CEAD0365CE}" sibTransId="{201C53C4-EF87-4312-9442-D1320E24B849}"/>
    <dgm:cxn modelId="{AFC35E54-6554-4CA1-9DA0-12E4845E84FE}" type="presOf" srcId="{3A8D5493-0CF6-4A72-9239-C67133B0EA68}" destId="{627B0970-99DA-4743-BF7E-41AD812388CD}" srcOrd="0" destOrd="0" presId="urn:microsoft.com/office/officeart/2005/8/layout/vList3"/>
    <dgm:cxn modelId="{32740F57-57E9-45DF-AE26-AB6F94FE1327}" type="presOf" srcId="{0C34C7E5-E5E6-4D88-AFE3-061081FCA00F}" destId="{A500E23E-BB1C-4601-9EB7-3F3100047146}" srcOrd="0" destOrd="0" presId="urn:microsoft.com/office/officeart/2005/8/layout/vList3"/>
    <dgm:cxn modelId="{C38EAAA7-1E92-4122-9D8D-D56AA06C0600}" type="presOf" srcId="{B855B593-9753-402E-A3BB-155D9B690FE7}" destId="{901C994F-AB82-4B56-A751-2ABEB45CC533}" srcOrd="0" destOrd="0" presId="urn:microsoft.com/office/officeart/2005/8/layout/vList3"/>
    <dgm:cxn modelId="{384923C9-74B1-4412-B928-976B5C33C832}" type="presOf" srcId="{FF5DFB80-3105-4E35-955E-9CE142705BFF}" destId="{E511F849-26D3-4AEA-94AD-92518F3B448F}" srcOrd="0" destOrd="0" presId="urn:microsoft.com/office/officeart/2005/8/layout/vList3"/>
    <dgm:cxn modelId="{0AD6E0CD-4CFF-4739-BAC5-8F0B03378847}" srcId="{FCA48BEA-0A32-4943-AFA1-E79FEC09D518}" destId="{FF5DFB80-3105-4E35-955E-9CE142705BFF}" srcOrd="3" destOrd="0" parTransId="{76C24999-A503-4ABF-AC96-1BE25EFB4FD1}" sibTransId="{0A6B02A6-4D7F-48FF-A3E3-ADF27E30C0D6}"/>
    <dgm:cxn modelId="{450E8370-A76D-4E38-8FC0-2B89C930AD4E}" type="presParOf" srcId="{709C9DA7-91E2-415C-94CB-7F4026F6FE83}" destId="{CE7D96BE-8232-44F9-85FF-5F59D44D5D41}" srcOrd="0" destOrd="0" presId="urn:microsoft.com/office/officeart/2005/8/layout/vList3"/>
    <dgm:cxn modelId="{33561B1E-A461-45AF-BF44-6BBB0EF75A62}" type="presParOf" srcId="{CE7D96BE-8232-44F9-85FF-5F59D44D5D41}" destId="{E5FC297E-C10D-4120-A0A4-53DF09C066F9}" srcOrd="0" destOrd="0" presId="urn:microsoft.com/office/officeart/2005/8/layout/vList3"/>
    <dgm:cxn modelId="{79D2E4AA-EF24-44A6-8E1D-F317F1D460F2}" type="presParOf" srcId="{CE7D96BE-8232-44F9-85FF-5F59D44D5D41}" destId="{901C994F-AB82-4B56-A751-2ABEB45CC533}" srcOrd="1" destOrd="0" presId="urn:microsoft.com/office/officeart/2005/8/layout/vList3"/>
    <dgm:cxn modelId="{1C5640D7-C8BD-414C-BF69-7FC8F3444DCD}" type="presParOf" srcId="{709C9DA7-91E2-415C-94CB-7F4026F6FE83}" destId="{98F7FCE9-60B4-473C-A47D-396EF7539650}" srcOrd="1" destOrd="0" presId="urn:microsoft.com/office/officeart/2005/8/layout/vList3"/>
    <dgm:cxn modelId="{1803EB06-E877-4345-A837-13EAF0F16FCE}" type="presParOf" srcId="{709C9DA7-91E2-415C-94CB-7F4026F6FE83}" destId="{559EEE32-8A03-4763-B79C-A3F65BA390B3}" srcOrd="2" destOrd="0" presId="urn:microsoft.com/office/officeart/2005/8/layout/vList3"/>
    <dgm:cxn modelId="{B1358968-F11A-4B1F-8393-23597795B75A}" type="presParOf" srcId="{559EEE32-8A03-4763-B79C-A3F65BA390B3}" destId="{FC013DA6-5949-4677-821D-92E56EEBD555}" srcOrd="0" destOrd="0" presId="urn:microsoft.com/office/officeart/2005/8/layout/vList3"/>
    <dgm:cxn modelId="{1C23E512-E074-4186-A09E-C142F8F0FC6F}" type="presParOf" srcId="{559EEE32-8A03-4763-B79C-A3F65BA390B3}" destId="{627B0970-99DA-4743-BF7E-41AD812388CD}" srcOrd="1" destOrd="0" presId="urn:microsoft.com/office/officeart/2005/8/layout/vList3"/>
    <dgm:cxn modelId="{DEA96EB9-F347-4471-B500-DDE21A43F5A2}" type="presParOf" srcId="{709C9DA7-91E2-415C-94CB-7F4026F6FE83}" destId="{071880A8-D8ED-4D0A-9275-152479371A98}" srcOrd="3" destOrd="0" presId="urn:microsoft.com/office/officeart/2005/8/layout/vList3"/>
    <dgm:cxn modelId="{1BCFC342-C120-492F-B5FD-B4B58D573071}" type="presParOf" srcId="{709C9DA7-91E2-415C-94CB-7F4026F6FE83}" destId="{C17F719F-B2C2-4012-972F-AA3C4CF06E63}" srcOrd="4" destOrd="0" presId="urn:microsoft.com/office/officeart/2005/8/layout/vList3"/>
    <dgm:cxn modelId="{82E7C505-26B1-40E5-AF69-8C777099AC61}" type="presParOf" srcId="{C17F719F-B2C2-4012-972F-AA3C4CF06E63}" destId="{1A8ABDC9-83D4-4FE3-84BF-81EF7E17B6B9}" srcOrd="0" destOrd="0" presId="urn:microsoft.com/office/officeart/2005/8/layout/vList3"/>
    <dgm:cxn modelId="{EF75A919-6A4C-4F0D-888C-C40BA12667A9}" type="presParOf" srcId="{C17F719F-B2C2-4012-972F-AA3C4CF06E63}" destId="{A500E23E-BB1C-4601-9EB7-3F3100047146}" srcOrd="1" destOrd="0" presId="urn:microsoft.com/office/officeart/2005/8/layout/vList3"/>
    <dgm:cxn modelId="{9C3247A0-C280-440E-B212-9DADBA3485D5}" type="presParOf" srcId="{709C9DA7-91E2-415C-94CB-7F4026F6FE83}" destId="{8C429595-27DD-423F-BED4-D90107935ACB}" srcOrd="5" destOrd="0" presId="urn:microsoft.com/office/officeart/2005/8/layout/vList3"/>
    <dgm:cxn modelId="{E9561AE2-9009-4F14-B2C5-5E9A8A9D0066}" type="presParOf" srcId="{709C9DA7-91E2-415C-94CB-7F4026F6FE83}" destId="{8BBDFE28-5457-408A-8E66-42B363935341}" srcOrd="6" destOrd="0" presId="urn:microsoft.com/office/officeart/2005/8/layout/vList3"/>
    <dgm:cxn modelId="{BA6B80E2-1090-49BA-BDC9-6A7A57A4AF77}" type="presParOf" srcId="{8BBDFE28-5457-408A-8E66-42B363935341}" destId="{F718D7EC-97F7-40EE-960F-BDF5C1371258}" srcOrd="0" destOrd="0" presId="urn:microsoft.com/office/officeart/2005/8/layout/vList3"/>
    <dgm:cxn modelId="{CCE53EF4-A753-4209-BDD4-FBF0C8E71700}" type="presParOf" srcId="{8BBDFE28-5457-408A-8E66-42B363935341}" destId="{E511F849-26D3-4AEA-94AD-92518F3B448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24D64-4620-4258-907F-4C3C98320263}"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A0AE8B47-998E-4607-9686-C87FF1400AF7}">
      <dgm:prSet phldrT="[Text]" custT="1"/>
      <dgm:spPr/>
      <dgm:t>
        <a:bodyPr/>
        <a:lstStyle/>
        <a:p>
          <a:r>
            <a:rPr lang="vi-VN" sz="2000" b="0" i="0" dirty="0" err="1">
              <a:solidFill>
                <a:schemeClr val="tx1"/>
              </a:solidFill>
              <a:latin typeface="Times New Roman" panose="02020603050405020304" pitchFamily="18" charset="0"/>
              <a:cs typeface="Times New Roman" panose="02020603050405020304" pitchFamily="18" charset="0"/>
            </a:rPr>
            <a:t>Khả</a:t>
          </a:r>
          <a:r>
            <a:rPr lang="vi-VN" sz="2000" b="0" i="0" dirty="0">
              <a:solidFill>
                <a:schemeClr val="tx1"/>
              </a:solidFill>
              <a:latin typeface="Times New Roman" panose="02020603050405020304" pitchFamily="18" charset="0"/>
              <a:cs typeface="Times New Roman" panose="02020603050405020304" pitchFamily="18" charset="0"/>
            </a:rPr>
            <a:t> năng </a:t>
          </a:r>
          <a:r>
            <a:rPr lang="vi-VN" sz="2000" b="0" i="0" dirty="0" err="1">
              <a:solidFill>
                <a:schemeClr val="tx1"/>
              </a:solidFill>
              <a:latin typeface="Times New Roman" panose="02020603050405020304" pitchFamily="18" charset="0"/>
              <a:cs typeface="Times New Roman" panose="02020603050405020304" pitchFamily="18" charset="0"/>
            </a:rPr>
            <a:t>kết</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nối</a:t>
          </a:r>
          <a:r>
            <a:rPr lang="vi-VN" sz="2000" b="0" i="0" dirty="0">
              <a:solidFill>
                <a:schemeClr val="tx1"/>
              </a:solidFill>
              <a:latin typeface="Times New Roman" panose="02020603050405020304" pitchFamily="18" charset="0"/>
              <a:cs typeface="Times New Roman" panose="02020603050405020304" pitchFamily="18" charset="0"/>
            </a:rPr>
            <a:t>, chia </a:t>
          </a:r>
          <a:r>
            <a:rPr lang="vi-VN" sz="2000" b="0" i="0" dirty="0" err="1">
              <a:solidFill>
                <a:schemeClr val="tx1"/>
              </a:solidFill>
              <a:latin typeface="Times New Roman" panose="02020603050405020304" pitchFamily="18" charset="0"/>
              <a:cs typeface="Times New Roman" panose="02020603050405020304" pitchFamily="18" charset="0"/>
            </a:rPr>
            <a:t>sẻ</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dữ</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liệu</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và</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số</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hóa</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hồ</a:t>
          </a:r>
          <a:r>
            <a:rPr lang="vi-VN" sz="2000" b="0" i="0" dirty="0">
              <a:solidFill>
                <a:schemeClr val="tx1"/>
              </a:solidFill>
              <a:latin typeface="Times New Roman" panose="02020603050405020304" pitchFamily="18" charset="0"/>
              <a:cs typeface="Times New Roman" panose="02020603050405020304" pitchFamily="18" charset="0"/>
            </a:rPr>
            <a:t> sơ, </a:t>
          </a:r>
          <a:r>
            <a:rPr lang="vi-VN" sz="2000" b="0" i="0" dirty="0" err="1">
              <a:solidFill>
                <a:schemeClr val="tx1"/>
              </a:solidFill>
              <a:latin typeface="Times New Roman" panose="02020603050405020304" pitchFamily="18" charset="0"/>
              <a:cs typeface="Times New Roman" panose="02020603050405020304" pitchFamily="18" charset="0"/>
            </a:rPr>
            <a:t>giấy</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tờ</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4F2EF68-625F-49B9-99A5-CB69D21217BD}" type="parTrans" cxnId="{37D88926-BF4A-4C53-8BB6-E6D2BFE5B076}">
      <dgm:prSet/>
      <dgm:spPr/>
      <dgm:t>
        <a:bodyPr/>
        <a:lstStyle/>
        <a:p>
          <a:endParaRPr lang="en-US" sz="2000">
            <a:latin typeface="Times New Roman" panose="02020603050405020304" pitchFamily="18" charset="0"/>
            <a:cs typeface="Times New Roman" panose="02020603050405020304" pitchFamily="18" charset="0"/>
          </a:endParaRPr>
        </a:p>
      </dgm:t>
    </dgm:pt>
    <dgm:pt modelId="{843CFE0A-B3FD-4717-8115-33639154A788}" type="sibTrans" cxnId="{37D88926-BF4A-4C53-8BB6-E6D2BFE5B076}">
      <dgm:prSet/>
      <dgm:spPr/>
      <dgm:t>
        <a:bodyPr/>
        <a:lstStyle/>
        <a:p>
          <a:endParaRPr lang="en-US" sz="2000">
            <a:latin typeface="Times New Roman" panose="02020603050405020304" pitchFamily="18" charset="0"/>
            <a:cs typeface="Times New Roman" panose="02020603050405020304" pitchFamily="18" charset="0"/>
          </a:endParaRPr>
        </a:p>
      </dgm:t>
    </dgm:pt>
    <dgm:pt modelId="{BAD18953-7BE7-44D7-921B-32FEB8CE84A1}">
      <dgm:prSet phldrT="[Text]" custT="1"/>
      <dgm:spPr/>
      <dgm:t>
        <a:bodyPr/>
        <a:lstStyle/>
        <a:p>
          <a:r>
            <a:rPr lang="vi-VN" sz="2000" b="0" i="0" dirty="0" err="1">
              <a:solidFill>
                <a:schemeClr val="tx1"/>
              </a:solidFill>
              <a:latin typeface="Times New Roman" panose="02020603050405020304" pitchFamily="18" charset="0"/>
              <a:cs typeface="Times New Roman" panose="02020603050405020304" pitchFamily="18" charset="0"/>
            </a:rPr>
            <a:t>Khả</a:t>
          </a:r>
          <a:r>
            <a:rPr lang="vi-VN" sz="2000" b="0" i="0" dirty="0">
              <a:solidFill>
                <a:schemeClr val="tx1"/>
              </a:solidFill>
              <a:latin typeface="Times New Roman" panose="02020603050405020304" pitchFamily="18" charset="0"/>
              <a:cs typeface="Times New Roman" panose="02020603050405020304" pitchFamily="18" charset="0"/>
            </a:rPr>
            <a:t> năng liên thông </a:t>
          </a:r>
          <a:r>
            <a:rPr lang="vi-VN" sz="2000" b="0" i="0" dirty="0" err="1">
              <a:solidFill>
                <a:schemeClr val="tx1"/>
              </a:solidFill>
              <a:latin typeface="Times New Roman" panose="02020603050405020304" pitchFamily="18" charset="0"/>
              <a:cs typeface="Times New Roman" panose="02020603050405020304" pitchFamily="18" charset="0"/>
            </a:rPr>
            <a:t>điện</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tử</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giữa</a:t>
          </a:r>
          <a:r>
            <a:rPr lang="vi-VN" sz="2000" b="0" i="0" dirty="0">
              <a:solidFill>
                <a:schemeClr val="tx1"/>
              </a:solidFill>
              <a:latin typeface="Times New Roman" panose="02020603050405020304" pitchFamily="18" charset="0"/>
              <a:cs typeface="Times New Roman" panose="02020603050405020304" pitchFamily="18" charset="0"/>
            </a:rPr>
            <a:t> </a:t>
          </a:r>
          <a:r>
            <a:rPr lang="vi-VN" sz="2000" b="0" i="0" dirty="0" err="1">
              <a:solidFill>
                <a:schemeClr val="tx1"/>
              </a:solidFill>
              <a:latin typeface="Times New Roman" panose="02020603050405020304" pitchFamily="18" charset="0"/>
              <a:cs typeface="Times New Roman" panose="02020603050405020304" pitchFamily="18" charset="0"/>
            </a:rPr>
            <a:t>các</a:t>
          </a:r>
          <a:r>
            <a:rPr lang="vi-VN" sz="2000" b="0" i="0" dirty="0">
              <a:solidFill>
                <a:schemeClr val="tx1"/>
              </a:solidFill>
              <a:latin typeface="Times New Roman" panose="02020603050405020304" pitchFamily="18" charset="0"/>
              <a:cs typeface="Times New Roman" panose="02020603050405020304" pitchFamily="18" charset="0"/>
            </a:rPr>
            <a:t> cơ quan</a:t>
          </a:r>
          <a:endParaRPr lang="en-US" sz="2000" dirty="0">
            <a:solidFill>
              <a:schemeClr val="tx1"/>
            </a:solidFill>
            <a:latin typeface="Times New Roman" panose="02020603050405020304" pitchFamily="18" charset="0"/>
            <a:cs typeface="Times New Roman" panose="02020603050405020304" pitchFamily="18" charset="0"/>
          </a:endParaRPr>
        </a:p>
      </dgm:t>
    </dgm:pt>
    <dgm:pt modelId="{508B9D67-C450-4A08-A716-0BAAC930C146}" type="parTrans" cxnId="{DD5306CE-5BD7-4739-9D39-5E6F415760B6}">
      <dgm:prSet/>
      <dgm:spPr/>
      <dgm:t>
        <a:bodyPr/>
        <a:lstStyle/>
        <a:p>
          <a:endParaRPr lang="en-US" sz="2000">
            <a:latin typeface="Times New Roman" panose="02020603050405020304" pitchFamily="18" charset="0"/>
            <a:cs typeface="Times New Roman" panose="02020603050405020304" pitchFamily="18" charset="0"/>
          </a:endParaRPr>
        </a:p>
      </dgm:t>
    </dgm:pt>
    <dgm:pt modelId="{8B1079FC-CF7E-43B4-8073-6BF9AF588432}" type="sibTrans" cxnId="{DD5306CE-5BD7-4739-9D39-5E6F415760B6}">
      <dgm:prSet/>
      <dgm:spPr/>
      <dgm:t>
        <a:bodyPr/>
        <a:lstStyle/>
        <a:p>
          <a:endParaRPr lang="en-US" sz="2000">
            <a:latin typeface="Times New Roman" panose="02020603050405020304" pitchFamily="18" charset="0"/>
            <a:cs typeface="Times New Roman" panose="02020603050405020304" pitchFamily="18" charset="0"/>
          </a:endParaRPr>
        </a:p>
      </dgm:t>
    </dgm:pt>
    <dgm:pt modelId="{E9104AA7-9634-4E48-A393-26659D503980}">
      <dgm:prSet phldrT="[Text]" custT="1"/>
      <dgm:spPr/>
      <dgm:t>
        <a:bodyPr/>
        <a:lstStyle/>
        <a:p>
          <a:r>
            <a:rPr lang="en-US" sz="2000" b="0" i="0" dirty="0" err="1">
              <a:solidFill>
                <a:schemeClr val="tx1"/>
              </a:solidFill>
              <a:latin typeface="Times New Roman" panose="02020603050405020304" pitchFamily="18" charset="0"/>
              <a:cs typeface="Times New Roman" panose="02020603050405020304" pitchFamily="18" charset="0"/>
            </a:rPr>
            <a:t>Hiệu</a:t>
          </a:r>
          <a:r>
            <a:rPr lang="en-US" sz="2000" b="0" i="0" dirty="0">
              <a:solidFill>
                <a:schemeClr val="tx1"/>
              </a:solidFill>
              <a:latin typeface="Times New Roman" panose="02020603050405020304" pitchFamily="18" charset="0"/>
              <a:cs typeface="Times New Roman" panose="02020603050405020304" pitchFamily="18" charset="0"/>
            </a:rPr>
            <a:t> </a:t>
          </a:r>
          <a:r>
            <a:rPr lang="en-US" sz="2000" b="0" i="0" dirty="0" err="1">
              <a:solidFill>
                <a:schemeClr val="tx1"/>
              </a:solidFill>
              <a:latin typeface="Times New Roman" panose="02020603050405020304" pitchFamily="18" charset="0"/>
              <a:cs typeface="Times New Roman" panose="02020603050405020304" pitchFamily="18" charset="0"/>
            </a:rPr>
            <a:t>quả</a:t>
          </a:r>
          <a:endParaRPr lang="en-US" sz="2000" dirty="0">
            <a:solidFill>
              <a:schemeClr val="tx1"/>
            </a:solidFill>
            <a:latin typeface="Times New Roman" panose="02020603050405020304" pitchFamily="18" charset="0"/>
            <a:cs typeface="Times New Roman" panose="02020603050405020304" pitchFamily="18" charset="0"/>
          </a:endParaRPr>
        </a:p>
      </dgm:t>
    </dgm:pt>
    <dgm:pt modelId="{BEA71F8C-A043-49FD-9C16-DF888903E39B}" type="parTrans" cxnId="{388204FA-1EA4-43B4-A087-BA1760CA1A90}">
      <dgm:prSet/>
      <dgm:spPr/>
      <dgm:t>
        <a:bodyPr/>
        <a:lstStyle/>
        <a:p>
          <a:endParaRPr lang="en-US" sz="2000">
            <a:latin typeface="Times New Roman" panose="02020603050405020304" pitchFamily="18" charset="0"/>
            <a:cs typeface="Times New Roman" panose="02020603050405020304" pitchFamily="18" charset="0"/>
          </a:endParaRPr>
        </a:p>
      </dgm:t>
    </dgm:pt>
    <dgm:pt modelId="{D93370B5-236F-415C-BDE3-C75AA834B48B}" type="sibTrans" cxnId="{388204FA-1EA4-43B4-A087-BA1760CA1A90}">
      <dgm:prSet/>
      <dgm:spPr/>
      <dgm:t>
        <a:bodyPr/>
        <a:lstStyle/>
        <a:p>
          <a:endParaRPr lang="en-US" sz="2000">
            <a:latin typeface="Times New Roman" panose="02020603050405020304" pitchFamily="18" charset="0"/>
            <a:cs typeface="Times New Roman" panose="02020603050405020304" pitchFamily="18" charset="0"/>
          </a:endParaRPr>
        </a:p>
      </dgm:t>
    </dgm:pt>
    <dgm:pt modelId="{C8A8F491-9EED-404C-968F-ABCB03268AF7}">
      <dgm:prSet phldrT="[Text]" custT="1"/>
      <dgm:spPr/>
      <dgm:t>
        <a:bodyPr/>
        <a:lstStyle/>
        <a:p>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năng</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59EA988-D84C-4289-B3C1-483E0581C373}" type="parTrans" cxnId="{F44D98E9-75F5-4E7B-92AC-4A7D06F766B3}">
      <dgm:prSet/>
      <dgm:spPr/>
      <dgm:t>
        <a:bodyPr/>
        <a:lstStyle/>
        <a:p>
          <a:endParaRPr lang="en-US" sz="2000">
            <a:latin typeface="Times New Roman" panose="02020603050405020304" pitchFamily="18" charset="0"/>
            <a:cs typeface="Times New Roman" panose="02020603050405020304" pitchFamily="18" charset="0"/>
          </a:endParaRPr>
        </a:p>
      </dgm:t>
    </dgm:pt>
    <dgm:pt modelId="{4BC46627-E508-421F-9B93-6C3CD9933518}" type="sibTrans" cxnId="{F44D98E9-75F5-4E7B-92AC-4A7D06F766B3}">
      <dgm:prSet/>
      <dgm:spPr/>
      <dgm:t>
        <a:bodyPr/>
        <a:lstStyle/>
        <a:p>
          <a:endParaRPr lang="en-US" sz="2000">
            <a:latin typeface="Times New Roman" panose="02020603050405020304" pitchFamily="18" charset="0"/>
            <a:cs typeface="Times New Roman" panose="02020603050405020304" pitchFamily="18" charset="0"/>
          </a:endParaRPr>
        </a:p>
      </dgm:t>
    </dgm:pt>
    <dgm:pt modelId="{4E394AAB-CF39-4A95-B0B4-598A65D956AF}" type="pres">
      <dgm:prSet presAssocID="{3CE24D64-4620-4258-907F-4C3C98320263}" presName="Name0" presStyleCnt="0">
        <dgm:presLayoutVars>
          <dgm:chMax val="7"/>
          <dgm:chPref val="7"/>
          <dgm:dir/>
        </dgm:presLayoutVars>
      </dgm:prSet>
      <dgm:spPr/>
    </dgm:pt>
    <dgm:pt modelId="{7E44A85E-9441-46DE-9178-3E7D7DAEEBB6}" type="pres">
      <dgm:prSet presAssocID="{3CE24D64-4620-4258-907F-4C3C98320263}" presName="Name1" presStyleCnt="0"/>
      <dgm:spPr/>
    </dgm:pt>
    <dgm:pt modelId="{D94F8F2C-1BC0-4E28-94A1-D126916322C1}" type="pres">
      <dgm:prSet presAssocID="{3CE24D64-4620-4258-907F-4C3C98320263}" presName="cycle" presStyleCnt="0"/>
      <dgm:spPr/>
    </dgm:pt>
    <dgm:pt modelId="{C5517CBB-9C30-4028-8AA8-1209076E0AA0}" type="pres">
      <dgm:prSet presAssocID="{3CE24D64-4620-4258-907F-4C3C98320263}" presName="srcNode" presStyleLbl="node1" presStyleIdx="0" presStyleCnt="4"/>
      <dgm:spPr/>
    </dgm:pt>
    <dgm:pt modelId="{5A24960C-77A5-491E-B800-06FD12C7BFAC}" type="pres">
      <dgm:prSet presAssocID="{3CE24D64-4620-4258-907F-4C3C98320263}" presName="conn" presStyleLbl="parChTrans1D2" presStyleIdx="0" presStyleCnt="1"/>
      <dgm:spPr/>
    </dgm:pt>
    <dgm:pt modelId="{8A489E41-E864-47B9-ACAF-77910D810928}" type="pres">
      <dgm:prSet presAssocID="{3CE24D64-4620-4258-907F-4C3C98320263}" presName="extraNode" presStyleLbl="node1" presStyleIdx="0" presStyleCnt="4"/>
      <dgm:spPr/>
    </dgm:pt>
    <dgm:pt modelId="{0D1D588F-BDF7-4BD7-87A8-1F5B20E738F0}" type="pres">
      <dgm:prSet presAssocID="{3CE24D64-4620-4258-907F-4C3C98320263}" presName="dstNode" presStyleLbl="node1" presStyleIdx="0" presStyleCnt="4"/>
      <dgm:spPr/>
    </dgm:pt>
    <dgm:pt modelId="{2997DCF8-051C-4D68-97D7-1B5E7B9F0769}" type="pres">
      <dgm:prSet presAssocID="{A0AE8B47-998E-4607-9686-C87FF1400AF7}" presName="text_1" presStyleLbl="node1" presStyleIdx="0" presStyleCnt="4">
        <dgm:presLayoutVars>
          <dgm:bulletEnabled val="1"/>
        </dgm:presLayoutVars>
      </dgm:prSet>
      <dgm:spPr/>
    </dgm:pt>
    <dgm:pt modelId="{165D6AF2-95A7-4CD1-A9A7-C4F2EB27F6BE}" type="pres">
      <dgm:prSet presAssocID="{A0AE8B47-998E-4607-9686-C87FF1400AF7}" presName="accent_1" presStyleCnt="0"/>
      <dgm:spPr/>
    </dgm:pt>
    <dgm:pt modelId="{24C8A4E9-78EE-4A11-AA72-82FE1621F1BB}" type="pres">
      <dgm:prSet presAssocID="{A0AE8B47-998E-4607-9686-C87FF1400AF7}" presName="accentRepeatNode" presStyleLbl="solidFgAcc1" presStyleIdx="0" presStyleCnt="4"/>
      <dgm:spPr/>
    </dgm:pt>
    <dgm:pt modelId="{77FF6545-9347-458C-A3BE-14160E6D67D1}" type="pres">
      <dgm:prSet presAssocID="{BAD18953-7BE7-44D7-921B-32FEB8CE84A1}" presName="text_2" presStyleLbl="node1" presStyleIdx="1" presStyleCnt="4">
        <dgm:presLayoutVars>
          <dgm:bulletEnabled val="1"/>
        </dgm:presLayoutVars>
      </dgm:prSet>
      <dgm:spPr/>
    </dgm:pt>
    <dgm:pt modelId="{44C24596-6F58-4C73-81F2-4AF8C34D9808}" type="pres">
      <dgm:prSet presAssocID="{BAD18953-7BE7-44D7-921B-32FEB8CE84A1}" presName="accent_2" presStyleCnt="0"/>
      <dgm:spPr/>
    </dgm:pt>
    <dgm:pt modelId="{B45286BA-2F6C-47F8-80E2-9A61A8FCAFE9}" type="pres">
      <dgm:prSet presAssocID="{BAD18953-7BE7-44D7-921B-32FEB8CE84A1}" presName="accentRepeatNode" presStyleLbl="solidFgAcc1" presStyleIdx="1" presStyleCnt="4"/>
      <dgm:spPr/>
    </dgm:pt>
    <dgm:pt modelId="{13ECE832-8EAA-42FD-86D9-58884FB3564A}" type="pres">
      <dgm:prSet presAssocID="{E9104AA7-9634-4E48-A393-26659D503980}" presName="text_3" presStyleLbl="node1" presStyleIdx="2" presStyleCnt="4">
        <dgm:presLayoutVars>
          <dgm:bulletEnabled val="1"/>
        </dgm:presLayoutVars>
      </dgm:prSet>
      <dgm:spPr/>
    </dgm:pt>
    <dgm:pt modelId="{F273A67F-8D77-4E36-9E77-11153CAE12FB}" type="pres">
      <dgm:prSet presAssocID="{E9104AA7-9634-4E48-A393-26659D503980}" presName="accent_3" presStyleCnt="0"/>
      <dgm:spPr/>
    </dgm:pt>
    <dgm:pt modelId="{968B8D65-4D0F-4E70-994B-34BD45086405}" type="pres">
      <dgm:prSet presAssocID="{E9104AA7-9634-4E48-A393-26659D503980}" presName="accentRepeatNode" presStyleLbl="solidFgAcc1" presStyleIdx="2" presStyleCnt="4"/>
      <dgm:spPr/>
    </dgm:pt>
    <dgm:pt modelId="{C9E345A6-0F68-4C5D-A6C1-82BAD0CAB18E}" type="pres">
      <dgm:prSet presAssocID="{C8A8F491-9EED-404C-968F-ABCB03268AF7}" presName="text_4" presStyleLbl="node1" presStyleIdx="3" presStyleCnt="4">
        <dgm:presLayoutVars>
          <dgm:bulletEnabled val="1"/>
        </dgm:presLayoutVars>
      </dgm:prSet>
      <dgm:spPr/>
    </dgm:pt>
    <dgm:pt modelId="{0DBF6881-328D-46D1-BEDA-2FF8B52AC116}" type="pres">
      <dgm:prSet presAssocID="{C8A8F491-9EED-404C-968F-ABCB03268AF7}" presName="accent_4" presStyleCnt="0"/>
      <dgm:spPr/>
    </dgm:pt>
    <dgm:pt modelId="{8FAFD454-39B2-41C9-A5DF-585540265711}" type="pres">
      <dgm:prSet presAssocID="{C8A8F491-9EED-404C-968F-ABCB03268AF7}" presName="accentRepeatNode" presStyleLbl="solidFgAcc1" presStyleIdx="3" presStyleCnt="4"/>
      <dgm:spPr/>
    </dgm:pt>
  </dgm:ptLst>
  <dgm:cxnLst>
    <dgm:cxn modelId="{37D88926-BF4A-4C53-8BB6-E6D2BFE5B076}" srcId="{3CE24D64-4620-4258-907F-4C3C98320263}" destId="{A0AE8B47-998E-4607-9686-C87FF1400AF7}" srcOrd="0" destOrd="0" parTransId="{04F2EF68-625F-49B9-99A5-CB69D21217BD}" sibTransId="{843CFE0A-B3FD-4717-8115-33639154A788}"/>
    <dgm:cxn modelId="{9EB1BB2C-2415-4C79-B0E4-5AB2425DCBAD}" type="presOf" srcId="{3CE24D64-4620-4258-907F-4C3C98320263}" destId="{4E394AAB-CF39-4A95-B0B4-598A65D956AF}" srcOrd="0" destOrd="0" presId="urn:microsoft.com/office/officeart/2008/layout/VerticalCurvedList"/>
    <dgm:cxn modelId="{581DB89A-2387-4C0F-B936-C677016A2943}" type="presOf" srcId="{843CFE0A-B3FD-4717-8115-33639154A788}" destId="{5A24960C-77A5-491E-B800-06FD12C7BFAC}" srcOrd="0" destOrd="0" presId="urn:microsoft.com/office/officeart/2008/layout/VerticalCurvedList"/>
    <dgm:cxn modelId="{8397AFAE-CD16-474F-A5DB-3666CE95A76C}" type="presOf" srcId="{E9104AA7-9634-4E48-A393-26659D503980}" destId="{13ECE832-8EAA-42FD-86D9-58884FB3564A}" srcOrd="0" destOrd="0" presId="urn:microsoft.com/office/officeart/2008/layout/VerticalCurvedList"/>
    <dgm:cxn modelId="{DD5306CE-5BD7-4739-9D39-5E6F415760B6}" srcId="{3CE24D64-4620-4258-907F-4C3C98320263}" destId="{BAD18953-7BE7-44D7-921B-32FEB8CE84A1}" srcOrd="1" destOrd="0" parTransId="{508B9D67-C450-4A08-A716-0BAAC930C146}" sibTransId="{8B1079FC-CF7E-43B4-8073-6BF9AF588432}"/>
    <dgm:cxn modelId="{AA4195D5-74A9-4695-8019-45C61BBA31B6}" type="presOf" srcId="{C8A8F491-9EED-404C-968F-ABCB03268AF7}" destId="{C9E345A6-0F68-4C5D-A6C1-82BAD0CAB18E}" srcOrd="0" destOrd="0" presId="urn:microsoft.com/office/officeart/2008/layout/VerticalCurvedList"/>
    <dgm:cxn modelId="{F44D98E9-75F5-4E7B-92AC-4A7D06F766B3}" srcId="{3CE24D64-4620-4258-907F-4C3C98320263}" destId="{C8A8F491-9EED-404C-968F-ABCB03268AF7}" srcOrd="3" destOrd="0" parTransId="{059EA988-D84C-4289-B3C1-483E0581C373}" sibTransId="{4BC46627-E508-421F-9B93-6C3CD9933518}"/>
    <dgm:cxn modelId="{B3342BED-AEC0-4BCF-B7F7-002C75EA9CEC}" type="presOf" srcId="{A0AE8B47-998E-4607-9686-C87FF1400AF7}" destId="{2997DCF8-051C-4D68-97D7-1B5E7B9F0769}" srcOrd="0" destOrd="0" presId="urn:microsoft.com/office/officeart/2008/layout/VerticalCurvedList"/>
    <dgm:cxn modelId="{6850D2EF-AAB5-4865-9AEA-2B06DEE50616}" type="presOf" srcId="{BAD18953-7BE7-44D7-921B-32FEB8CE84A1}" destId="{77FF6545-9347-458C-A3BE-14160E6D67D1}" srcOrd="0" destOrd="0" presId="urn:microsoft.com/office/officeart/2008/layout/VerticalCurvedList"/>
    <dgm:cxn modelId="{388204FA-1EA4-43B4-A087-BA1760CA1A90}" srcId="{3CE24D64-4620-4258-907F-4C3C98320263}" destId="{E9104AA7-9634-4E48-A393-26659D503980}" srcOrd="2" destOrd="0" parTransId="{BEA71F8C-A043-49FD-9C16-DF888903E39B}" sibTransId="{D93370B5-236F-415C-BDE3-C75AA834B48B}"/>
    <dgm:cxn modelId="{D4C951C4-2319-4F11-96F4-32F2F46CDC4F}" type="presParOf" srcId="{4E394AAB-CF39-4A95-B0B4-598A65D956AF}" destId="{7E44A85E-9441-46DE-9178-3E7D7DAEEBB6}" srcOrd="0" destOrd="0" presId="urn:microsoft.com/office/officeart/2008/layout/VerticalCurvedList"/>
    <dgm:cxn modelId="{8F471672-569C-4A87-8033-8A1794A02CD4}" type="presParOf" srcId="{7E44A85E-9441-46DE-9178-3E7D7DAEEBB6}" destId="{D94F8F2C-1BC0-4E28-94A1-D126916322C1}" srcOrd="0" destOrd="0" presId="urn:microsoft.com/office/officeart/2008/layout/VerticalCurvedList"/>
    <dgm:cxn modelId="{C904952A-51A9-4192-B2C3-A11C0FBB6720}" type="presParOf" srcId="{D94F8F2C-1BC0-4E28-94A1-D126916322C1}" destId="{C5517CBB-9C30-4028-8AA8-1209076E0AA0}" srcOrd="0" destOrd="0" presId="urn:microsoft.com/office/officeart/2008/layout/VerticalCurvedList"/>
    <dgm:cxn modelId="{76322865-0901-4F61-A233-3F27A2A563D5}" type="presParOf" srcId="{D94F8F2C-1BC0-4E28-94A1-D126916322C1}" destId="{5A24960C-77A5-491E-B800-06FD12C7BFAC}" srcOrd="1" destOrd="0" presId="urn:microsoft.com/office/officeart/2008/layout/VerticalCurvedList"/>
    <dgm:cxn modelId="{8862C38B-ADA8-4A20-90A2-ED572FE326EF}" type="presParOf" srcId="{D94F8F2C-1BC0-4E28-94A1-D126916322C1}" destId="{8A489E41-E864-47B9-ACAF-77910D810928}" srcOrd="2" destOrd="0" presId="urn:microsoft.com/office/officeart/2008/layout/VerticalCurvedList"/>
    <dgm:cxn modelId="{F5B84297-8D9F-44F9-B13B-FE4BFC63CFE4}" type="presParOf" srcId="{D94F8F2C-1BC0-4E28-94A1-D126916322C1}" destId="{0D1D588F-BDF7-4BD7-87A8-1F5B20E738F0}" srcOrd="3" destOrd="0" presId="urn:microsoft.com/office/officeart/2008/layout/VerticalCurvedList"/>
    <dgm:cxn modelId="{2576C633-7FCF-41FF-AF1D-84BB126F8E65}" type="presParOf" srcId="{7E44A85E-9441-46DE-9178-3E7D7DAEEBB6}" destId="{2997DCF8-051C-4D68-97D7-1B5E7B9F0769}" srcOrd="1" destOrd="0" presId="urn:microsoft.com/office/officeart/2008/layout/VerticalCurvedList"/>
    <dgm:cxn modelId="{68E78406-642B-4512-8FC5-54F6EE6C5755}" type="presParOf" srcId="{7E44A85E-9441-46DE-9178-3E7D7DAEEBB6}" destId="{165D6AF2-95A7-4CD1-A9A7-C4F2EB27F6BE}" srcOrd="2" destOrd="0" presId="urn:microsoft.com/office/officeart/2008/layout/VerticalCurvedList"/>
    <dgm:cxn modelId="{AEB9D322-108E-4ABA-8B8E-9F8BB4C1B88E}" type="presParOf" srcId="{165D6AF2-95A7-4CD1-A9A7-C4F2EB27F6BE}" destId="{24C8A4E9-78EE-4A11-AA72-82FE1621F1BB}" srcOrd="0" destOrd="0" presId="urn:microsoft.com/office/officeart/2008/layout/VerticalCurvedList"/>
    <dgm:cxn modelId="{B5F92113-0955-49B7-89AB-51581A515337}" type="presParOf" srcId="{7E44A85E-9441-46DE-9178-3E7D7DAEEBB6}" destId="{77FF6545-9347-458C-A3BE-14160E6D67D1}" srcOrd="3" destOrd="0" presId="urn:microsoft.com/office/officeart/2008/layout/VerticalCurvedList"/>
    <dgm:cxn modelId="{DA2E5649-F429-4C74-A598-330B1954E344}" type="presParOf" srcId="{7E44A85E-9441-46DE-9178-3E7D7DAEEBB6}" destId="{44C24596-6F58-4C73-81F2-4AF8C34D9808}" srcOrd="4" destOrd="0" presId="urn:microsoft.com/office/officeart/2008/layout/VerticalCurvedList"/>
    <dgm:cxn modelId="{86F0CCBC-F440-4857-9E68-DE6376F3E462}" type="presParOf" srcId="{44C24596-6F58-4C73-81F2-4AF8C34D9808}" destId="{B45286BA-2F6C-47F8-80E2-9A61A8FCAFE9}" srcOrd="0" destOrd="0" presId="urn:microsoft.com/office/officeart/2008/layout/VerticalCurvedList"/>
    <dgm:cxn modelId="{AE4385A2-FA40-4566-B6A6-6246202DCB43}" type="presParOf" srcId="{7E44A85E-9441-46DE-9178-3E7D7DAEEBB6}" destId="{13ECE832-8EAA-42FD-86D9-58884FB3564A}" srcOrd="5" destOrd="0" presId="urn:microsoft.com/office/officeart/2008/layout/VerticalCurvedList"/>
    <dgm:cxn modelId="{7F9C3B18-637D-42C1-95C8-7D540711378C}" type="presParOf" srcId="{7E44A85E-9441-46DE-9178-3E7D7DAEEBB6}" destId="{F273A67F-8D77-4E36-9E77-11153CAE12FB}" srcOrd="6" destOrd="0" presId="urn:microsoft.com/office/officeart/2008/layout/VerticalCurvedList"/>
    <dgm:cxn modelId="{EF342F76-6192-4B98-91B7-DC13057C6345}" type="presParOf" srcId="{F273A67F-8D77-4E36-9E77-11153CAE12FB}" destId="{968B8D65-4D0F-4E70-994B-34BD45086405}" srcOrd="0" destOrd="0" presId="urn:microsoft.com/office/officeart/2008/layout/VerticalCurvedList"/>
    <dgm:cxn modelId="{1A9125D3-902D-401C-B200-01FF71C76540}" type="presParOf" srcId="{7E44A85E-9441-46DE-9178-3E7D7DAEEBB6}" destId="{C9E345A6-0F68-4C5D-A6C1-82BAD0CAB18E}" srcOrd="7" destOrd="0" presId="urn:microsoft.com/office/officeart/2008/layout/VerticalCurvedList"/>
    <dgm:cxn modelId="{359DAB2B-2E40-4C48-941F-645C916ACD65}" type="presParOf" srcId="{7E44A85E-9441-46DE-9178-3E7D7DAEEBB6}" destId="{0DBF6881-328D-46D1-BEDA-2FF8B52AC116}" srcOrd="8" destOrd="0" presId="urn:microsoft.com/office/officeart/2008/layout/VerticalCurvedList"/>
    <dgm:cxn modelId="{1BF0B9B0-2EDF-4EF6-8DB9-8D20D0F159FF}" type="presParOf" srcId="{0DBF6881-328D-46D1-BEDA-2FF8B52AC116}" destId="{8FAFD454-39B2-41C9-A5DF-5855402657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69F36-12AC-4209-915A-51C64A24A730}"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6FB8902C-FDBC-4F75-BBA8-6807215C5BA7}">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Đánh giá cắt giảm, đơn giản hóa </a:t>
          </a:r>
          <a:r>
            <a:rPr lang="en-US" sz="1600" b="0" i="0">
              <a:latin typeface="Times New Roman" panose="02020603050405020304" pitchFamily="18" charset="0"/>
              <a:cs typeface="Times New Roman" panose="02020603050405020304" pitchFamily="18" charset="0"/>
            </a:rPr>
            <a:t>TTHC</a:t>
          </a:r>
          <a:r>
            <a:rPr lang="vi-VN" sz="1600" b="0" i="0">
              <a:latin typeface="Times New Roman" panose="02020603050405020304" pitchFamily="18" charset="0"/>
              <a:cs typeface="Times New Roman" panose="02020603050405020304" pitchFamily="18" charset="0"/>
            </a:rPr>
            <a:t>, thành phần hồ sơ, quy trình, trình tự thực hiện </a:t>
          </a:r>
          <a:r>
            <a:rPr lang="en-US" sz="1600" b="0" i="0">
              <a:latin typeface="Times New Roman" panose="02020603050405020304" pitchFamily="18" charset="0"/>
              <a:cs typeface="Times New Roman" panose="02020603050405020304" pitchFamily="18" charset="0"/>
            </a:rPr>
            <a:t>TTHC </a:t>
          </a:r>
          <a:r>
            <a:rPr lang="vi-VN" sz="1600" b="0" i="0">
              <a:latin typeface="Times New Roman" panose="02020603050405020304" pitchFamily="18" charset="0"/>
              <a:cs typeface="Times New Roman" panose="02020603050405020304" pitchFamily="18" charset="0"/>
            </a:rPr>
            <a:t>theo các tiêu chí tái cấu trúc</a:t>
          </a:r>
          <a:endParaRPr lang="en-US" sz="1600" b="0" i="0" dirty="0">
            <a:latin typeface="Times New Roman" panose="02020603050405020304" pitchFamily="18" charset="0"/>
            <a:cs typeface="Times New Roman" panose="02020603050405020304" pitchFamily="18" charset="0"/>
          </a:endParaRPr>
        </a:p>
      </dgm:t>
    </dgm:pt>
    <dgm:pt modelId="{A47E7F98-0052-4478-AD28-B5837BB16532}" type="parTrans" cxnId="{D9B9F0BE-E9E3-459D-86EB-937EA18E4141}">
      <dgm:prSet/>
      <dgm:spPr/>
      <dgm:t>
        <a:bodyPr/>
        <a:lstStyle/>
        <a:p>
          <a:endParaRPr lang="en-US" sz="1600" b="0" i="0">
            <a:latin typeface="Times New Roman" panose="02020603050405020304" pitchFamily="18" charset="0"/>
            <a:cs typeface="Times New Roman" panose="02020603050405020304" pitchFamily="18" charset="0"/>
          </a:endParaRPr>
        </a:p>
      </dgm:t>
    </dgm:pt>
    <dgm:pt modelId="{1F167C3C-1D7D-4425-8BA5-3702A2D30300}" type="sibTrans" cxnId="{D9B9F0BE-E9E3-459D-86EB-937EA18E4141}">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65726883-E7F0-4108-9507-F8BF2D66677A}">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Xác định các hệ thống, </a:t>
          </a:r>
          <a:r>
            <a:rPr lang="en-US" sz="1600" b="0" i="0">
              <a:latin typeface="Times New Roman" panose="02020603050405020304" pitchFamily="18" charset="0"/>
              <a:cs typeface="Times New Roman" panose="02020603050405020304" pitchFamily="18" charset="0"/>
            </a:rPr>
            <a:t>CSDL </a:t>
          </a:r>
          <a:r>
            <a:rPr lang="vi-VN" sz="1600" b="0" i="0">
              <a:latin typeface="Times New Roman" panose="02020603050405020304" pitchFamily="18" charset="0"/>
              <a:cs typeface="Times New Roman" panose="02020603050405020304" pitchFamily="18" charset="0"/>
            </a:rPr>
            <a:t>liên quan đến quá trình thực hiện </a:t>
          </a:r>
          <a:r>
            <a:rPr lang="en-US" sz="1600" b="0" i="0">
              <a:latin typeface="Times New Roman" panose="02020603050405020304" pitchFamily="18" charset="0"/>
              <a:cs typeface="Times New Roman" panose="02020603050405020304" pitchFamily="18" charset="0"/>
            </a:rPr>
            <a:t>TTHC </a:t>
          </a:r>
          <a:r>
            <a:rPr lang="vi-VN" sz="1600" b="0" i="0">
              <a:latin typeface="Times New Roman" panose="02020603050405020304" pitchFamily="18" charset="0"/>
              <a:cs typeface="Times New Roman" panose="02020603050405020304" pitchFamily="18" charset="0"/>
            </a:rPr>
            <a:t>và khả năng kết nối, chia sẻ, khai thác dữ liệu</a:t>
          </a:r>
          <a:endParaRPr lang="en-US" sz="1600" b="0" i="0" dirty="0">
            <a:latin typeface="Times New Roman" panose="02020603050405020304" pitchFamily="18" charset="0"/>
            <a:cs typeface="Times New Roman" panose="02020603050405020304" pitchFamily="18" charset="0"/>
          </a:endParaRPr>
        </a:p>
      </dgm:t>
    </dgm:pt>
    <dgm:pt modelId="{921916B4-EFEA-4D93-91F2-96E9CACB5CAF}" type="sibTrans" cxnId="{91AE6B69-6033-415A-BB33-AA7255AB6420}">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54973850-9203-42C4-8B5C-5CA872E9DC9E}" type="parTrans" cxnId="{91AE6B69-6033-415A-BB33-AA7255AB6420}">
      <dgm:prSet/>
      <dgm:spPr/>
      <dgm:t>
        <a:bodyPr/>
        <a:lstStyle/>
        <a:p>
          <a:endParaRPr lang="en-US" sz="1600" b="0" i="0">
            <a:latin typeface="Times New Roman" panose="02020603050405020304" pitchFamily="18" charset="0"/>
            <a:cs typeface="Times New Roman" panose="02020603050405020304" pitchFamily="18" charset="0"/>
          </a:endParaRPr>
        </a:p>
      </dgm:t>
    </dgm:pt>
    <dgm:pt modelId="{6EC76D57-94A4-4FA5-9452-3C20DE9A2D25}">
      <dgm:prSet phldrT="[Text]" custT="1"/>
      <dgm:spPr>
        <a:ln>
          <a:solidFill>
            <a:srgbClr val="00B050"/>
          </a:solidFill>
        </a:ln>
      </dgm:spPr>
      <dgm:t>
        <a:bodyPr/>
        <a:lstStyle/>
        <a:p>
          <a:r>
            <a:rPr lang="en-US" sz="1600" b="0">
              <a:latin typeface="Times New Roman" panose="02020603050405020304" pitchFamily="18" charset="0"/>
              <a:cs typeface="Times New Roman" panose="02020603050405020304" pitchFamily="18" charset="0"/>
            </a:rPr>
            <a:t>Xây dựng/ hoàn thiện </a:t>
          </a:r>
          <a:br>
            <a:rPr lang="en-US" sz="1600" b="0">
              <a:latin typeface="Times New Roman" panose="02020603050405020304" pitchFamily="18" charset="0"/>
              <a:cs typeface="Times New Roman" panose="02020603050405020304" pitchFamily="18" charset="0"/>
            </a:rPr>
          </a:br>
          <a:r>
            <a:rPr lang="en-US" sz="1600" b="0">
              <a:latin typeface="Times New Roman" panose="02020603050405020304" pitchFamily="18" charset="0"/>
              <a:cs typeface="Times New Roman" panose="02020603050405020304" pitchFamily="18" charset="0"/>
            </a:rPr>
            <a:t>hệ thống, tích hợp, kiểm thử, cung cấp DVCTT</a:t>
          </a:r>
          <a:endParaRPr lang="en-US" sz="1600" b="0" i="0" dirty="0">
            <a:latin typeface="Times New Roman" panose="02020603050405020304" pitchFamily="18" charset="0"/>
            <a:cs typeface="Times New Roman" panose="02020603050405020304" pitchFamily="18" charset="0"/>
          </a:endParaRPr>
        </a:p>
      </dgm:t>
    </dgm:pt>
    <dgm:pt modelId="{66A62425-2924-4C14-967D-6AE1F6F754D9}" type="parTrans" cxnId="{8D7BD2AA-FB45-46F0-A587-1CCAB8D9396E}">
      <dgm:prSet/>
      <dgm:spPr/>
      <dgm:t>
        <a:bodyPr/>
        <a:lstStyle/>
        <a:p>
          <a:endParaRPr lang="en-US" sz="1600">
            <a:latin typeface="Times New Roman" panose="02020603050405020304" pitchFamily="18" charset="0"/>
            <a:cs typeface="Times New Roman" panose="02020603050405020304" pitchFamily="18" charset="0"/>
          </a:endParaRPr>
        </a:p>
      </dgm:t>
    </dgm:pt>
    <dgm:pt modelId="{C2201502-623C-41E4-8540-400939D1887C}" type="sibTrans" cxnId="{8D7BD2AA-FB45-46F0-A587-1CCAB8D9396E}">
      <dgm:prSet/>
      <dgm:spPr/>
      <dgm:t>
        <a:bodyPr/>
        <a:lstStyle/>
        <a:p>
          <a:endParaRPr lang="en-US" sz="1600">
            <a:latin typeface="Times New Roman" panose="02020603050405020304" pitchFamily="18" charset="0"/>
            <a:cs typeface="Times New Roman" panose="02020603050405020304" pitchFamily="18" charset="0"/>
          </a:endParaRPr>
        </a:p>
      </dgm:t>
    </dgm:pt>
    <dgm:pt modelId="{5D2EEE87-34D9-4920-BD15-19A8E6271F16}">
      <dgm:prSet phldrT="[Text]" custT="1"/>
      <dgm:spPr>
        <a:ln>
          <a:solidFill>
            <a:srgbClr val="00B050"/>
          </a:solidFill>
        </a:ln>
      </dgm:spPr>
      <dgm:t>
        <a:bodyPr/>
        <a:lstStyle/>
        <a:p>
          <a:r>
            <a:rPr lang="vi-VN" sz="1600" b="0" i="0">
              <a:latin typeface="Times New Roman" panose="02020603050405020304" pitchFamily="18" charset="0"/>
              <a:cs typeface="Times New Roman" panose="02020603050405020304" pitchFamily="18" charset="0"/>
            </a:rPr>
            <a:t>Xây dựng sơ đồ quy trình điện tử</a:t>
          </a:r>
          <a:endParaRPr lang="en-US" sz="1600" b="0" i="0" dirty="0">
            <a:latin typeface="Times New Roman" panose="02020603050405020304" pitchFamily="18" charset="0"/>
            <a:cs typeface="Times New Roman" panose="02020603050405020304" pitchFamily="18" charset="0"/>
          </a:endParaRPr>
        </a:p>
      </dgm:t>
    </dgm:pt>
    <dgm:pt modelId="{C1D56DE2-6D06-48C4-B9FC-75D15C924158}" type="parTrans" cxnId="{838C559C-0F71-4B39-83C2-94E15BC3346D}">
      <dgm:prSet/>
      <dgm:spPr/>
      <dgm:t>
        <a:bodyPr/>
        <a:lstStyle/>
        <a:p>
          <a:endParaRPr lang="en-US" sz="1600">
            <a:latin typeface="Times New Roman" panose="02020603050405020304" pitchFamily="18" charset="0"/>
            <a:cs typeface="Times New Roman" panose="02020603050405020304" pitchFamily="18" charset="0"/>
          </a:endParaRPr>
        </a:p>
      </dgm:t>
    </dgm:pt>
    <dgm:pt modelId="{EB769C36-2236-484A-AB99-CE7DC98361F2}" type="sibTrans" cxnId="{838C559C-0F71-4B39-83C2-94E15BC3346D}">
      <dgm:prSet/>
      <dgm:spPr/>
      <dgm:t>
        <a:bodyPr/>
        <a:lstStyle/>
        <a:p>
          <a:endParaRPr lang="en-US" sz="1600">
            <a:latin typeface="Times New Roman" panose="02020603050405020304" pitchFamily="18" charset="0"/>
            <a:cs typeface="Times New Roman" panose="02020603050405020304" pitchFamily="18" charset="0"/>
          </a:endParaRPr>
        </a:p>
      </dgm:t>
    </dgm:pt>
    <dgm:pt modelId="{AE73AFFB-C42F-4637-8323-8C88D8101E2E}">
      <dgm:prSet phldrT="[Text]" custT="1"/>
      <dgm:spPr>
        <a:ln>
          <a:solidFill>
            <a:srgbClr val="00B050"/>
          </a:solidFill>
        </a:ln>
      </dgm:spPr>
      <dgm:t>
        <a:bodyPr/>
        <a:lstStyle/>
        <a:p>
          <a:r>
            <a:rPr lang="en-US" sz="1600" b="0" i="0" u="none">
              <a:latin typeface="Times New Roman" panose="02020603050405020304" pitchFamily="18" charset="0"/>
              <a:cs typeface="Times New Roman" panose="02020603050405020304" pitchFamily="18" charset="0"/>
            </a:rPr>
            <a:t>Tính toán chi phí tiết kiệm</a:t>
          </a:r>
          <a:endParaRPr lang="en-US" sz="1600" b="0" i="0" dirty="0">
            <a:latin typeface="Times New Roman" panose="02020603050405020304" pitchFamily="18" charset="0"/>
            <a:cs typeface="Times New Roman" panose="02020603050405020304" pitchFamily="18" charset="0"/>
          </a:endParaRPr>
        </a:p>
      </dgm:t>
    </dgm:pt>
    <dgm:pt modelId="{478889F8-1E00-4998-B1C5-BE5CA68C1149}" type="parTrans" cxnId="{AE518951-19CA-4CAE-A971-3B20F7DA89BA}">
      <dgm:prSet/>
      <dgm:spPr/>
      <dgm:t>
        <a:bodyPr/>
        <a:lstStyle/>
        <a:p>
          <a:endParaRPr lang="en-US" sz="1600">
            <a:latin typeface="Times New Roman" panose="02020603050405020304" pitchFamily="18" charset="0"/>
            <a:cs typeface="Times New Roman" panose="02020603050405020304" pitchFamily="18" charset="0"/>
          </a:endParaRPr>
        </a:p>
      </dgm:t>
    </dgm:pt>
    <dgm:pt modelId="{5194F961-8203-4836-BACC-A0C2BB5F5564}" type="sibTrans" cxnId="{AE518951-19CA-4CAE-A971-3B20F7DA89BA}">
      <dgm:prSet/>
      <dgm:spPr/>
      <dgm:t>
        <a:bodyPr/>
        <a:lstStyle/>
        <a:p>
          <a:endParaRPr lang="en-US" sz="1600">
            <a:latin typeface="Times New Roman" panose="02020603050405020304" pitchFamily="18" charset="0"/>
            <a:cs typeface="Times New Roman" panose="02020603050405020304" pitchFamily="18" charset="0"/>
          </a:endParaRPr>
        </a:p>
      </dgm:t>
    </dgm:pt>
    <dgm:pt modelId="{F564B2D6-8509-4B31-9020-5C339D026D02}" type="pres">
      <dgm:prSet presAssocID="{D2669F36-12AC-4209-915A-51C64A24A730}" presName="rootnode" presStyleCnt="0">
        <dgm:presLayoutVars>
          <dgm:chMax/>
          <dgm:chPref/>
          <dgm:dir/>
          <dgm:animLvl val="lvl"/>
        </dgm:presLayoutVars>
      </dgm:prSet>
      <dgm:spPr/>
    </dgm:pt>
    <dgm:pt modelId="{4891179D-6DFC-49C8-B96D-AEBE83FE2F49}" type="pres">
      <dgm:prSet presAssocID="{65726883-E7F0-4108-9507-F8BF2D66677A}" presName="composite" presStyleCnt="0"/>
      <dgm:spPr/>
    </dgm:pt>
    <dgm:pt modelId="{4C9CEC44-55C2-48B4-8572-BE627FC82B00}" type="pres">
      <dgm:prSet presAssocID="{65726883-E7F0-4108-9507-F8BF2D66677A}" presName="LShape" presStyleLbl="alignNode1" presStyleIdx="0" presStyleCnt="9"/>
      <dgm:spPr>
        <a:ln>
          <a:solidFill>
            <a:srgbClr val="00B050"/>
          </a:solidFill>
        </a:ln>
      </dgm:spPr>
    </dgm:pt>
    <dgm:pt modelId="{CD07AE89-12BB-4F90-899B-2B907CB4396E}" type="pres">
      <dgm:prSet presAssocID="{65726883-E7F0-4108-9507-F8BF2D66677A}" presName="ParentText" presStyleLbl="revTx" presStyleIdx="0" presStyleCnt="5">
        <dgm:presLayoutVars>
          <dgm:chMax val="0"/>
          <dgm:chPref val="0"/>
          <dgm:bulletEnabled val="1"/>
        </dgm:presLayoutVars>
      </dgm:prSet>
      <dgm:spPr/>
    </dgm:pt>
    <dgm:pt modelId="{1E61682B-E3CC-4A38-B81D-67E692B1FDD7}" type="pres">
      <dgm:prSet presAssocID="{65726883-E7F0-4108-9507-F8BF2D66677A}" presName="Triangle" presStyleLbl="alignNode1" presStyleIdx="1" presStyleCnt="9"/>
      <dgm:spPr>
        <a:ln>
          <a:solidFill>
            <a:srgbClr val="00B050"/>
          </a:solidFill>
        </a:ln>
      </dgm:spPr>
    </dgm:pt>
    <dgm:pt modelId="{A59EE254-5921-4AB7-8F1E-168823400F24}" type="pres">
      <dgm:prSet presAssocID="{921916B4-EFEA-4D93-91F2-96E9CACB5CAF}" presName="sibTrans" presStyleCnt="0"/>
      <dgm:spPr/>
    </dgm:pt>
    <dgm:pt modelId="{E880F063-EBD1-40C0-98DE-8DBEA8BB5838}" type="pres">
      <dgm:prSet presAssocID="{921916B4-EFEA-4D93-91F2-96E9CACB5CAF}" presName="space" presStyleCnt="0"/>
      <dgm:spPr/>
    </dgm:pt>
    <dgm:pt modelId="{9CF4CE05-1CED-4471-822C-998A056DE544}" type="pres">
      <dgm:prSet presAssocID="{6FB8902C-FDBC-4F75-BBA8-6807215C5BA7}" presName="composite" presStyleCnt="0"/>
      <dgm:spPr/>
    </dgm:pt>
    <dgm:pt modelId="{A5C088F1-C9E4-4836-AAD1-B36037D695D4}" type="pres">
      <dgm:prSet presAssocID="{6FB8902C-FDBC-4F75-BBA8-6807215C5BA7}" presName="LShape" presStyleLbl="alignNode1" presStyleIdx="2" presStyleCnt="9"/>
      <dgm:spPr>
        <a:ln>
          <a:solidFill>
            <a:srgbClr val="00B050"/>
          </a:solidFill>
        </a:ln>
      </dgm:spPr>
    </dgm:pt>
    <dgm:pt modelId="{7FDE38AF-41AF-4F48-9777-7C6CF20FF2A4}" type="pres">
      <dgm:prSet presAssocID="{6FB8902C-FDBC-4F75-BBA8-6807215C5BA7}" presName="ParentText" presStyleLbl="revTx" presStyleIdx="1" presStyleCnt="5">
        <dgm:presLayoutVars>
          <dgm:chMax val="0"/>
          <dgm:chPref val="0"/>
          <dgm:bulletEnabled val="1"/>
        </dgm:presLayoutVars>
      </dgm:prSet>
      <dgm:spPr/>
    </dgm:pt>
    <dgm:pt modelId="{B763143A-21C4-463D-AFB0-11D3007B4187}" type="pres">
      <dgm:prSet presAssocID="{6FB8902C-FDBC-4F75-BBA8-6807215C5BA7}" presName="Triangle" presStyleLbl="alignNode1" presStyleIdx="3" presStyleCnt="9"/>
      <dgm:spPr>
        <a:ln>
          <a:solidFill>
            <a:srgbClr val="00B050"/>
          </a:solidFill>
        </a:ln>
      </dgm:spPr>
    </dgm:pt>
    <dgm:pt modelId="{901015C0-880B-4825-BE72-9B962727D696}" type="pres">
      <dgm:prSet presAssocID="{1F167C3C-1D7D-4425-8BA5-3702A2D30300}" presName="sibTrans" presStyleCnt="0"/>
      <dgm:spPr/>
    </dgm:pt>
    <dgm:pt modelId="{F4C7278D-EFE2-4CF2-B82D-674BEDE40A2B}" type="pres">
      <dgm:prSet presAssocID="{1F167C3C-1D7D-4425-8BA5-3702A2D30300}" presName="space" presStyleCnt="0"/>
      <dgm:spPr/>
    </dgm:pt>
    <dgm:pt modelId="{BC1AEC0E-7269-4A1D-A866-8FADFF78C58A}" type="pres">
      <dgm:prSet presAssocID="{5D2EEE87-34D9-4920-BD15-19A8E6271F16}" presName="composite" presStyleCnt="0"/>
      <dgm:spPr/>
    </dgm:pt>
    <dgm:pt modelId="{85380A4B-B14D-4E28-B2E7-1D169124A14B}" type="pres">
      <dgm:prSet presAssocID="{5D2EEE87-34D9-4920-BD15-19A8E6271F16}" presName="LShape" presStyleLbl="alignNode1" presStyleIdx="4" presStyleCnt="9"/>
      <dgm:spPr/>
    </dgm:pt>
    <dgm:pt modelId="{22A01829-ADB3-40E9-89AC-E1095BF1986F}" type="pres">
      <dgm:prSet presAssocID="{5D2EEE87-34D9-4920-BD15-19A8E6271F16}" presName="ParentText" presStyleLbl="revTx" presStyleIdx="2" presStyleCnt="5">
        <dgm:presLayoutVars>
          <dgm:chMax val="0"/>
          <dgm:chPref val="0"/>
          <dgm:bulletEnabled val="1"/>
        </dgm:presLayoutVars>
      </dgm:prSet>
      <dgm:spPr/>
    </dgm:pt>
    <dgm:pt modelId="{9D126C31-1E8F-4F12-AEBB-01C168BFDA1E}" type="pres">
      <dgm:prSet presAssocID="{5D2EEE87-34D9-4920-BD15-19A8E6271F16}" presName="Triangle" presStyleLbl="alignNode1" presStyleIdx="5" presStyleCnt="9"/>
      <dgm:spPr/>
    </dgm:pt>
    <dgm:pt modelId="{7AB21298-6236-4E7E-828D-6903F93B8C11}" type="pres">
      <dgm:prSet presAssocID="{EB769C36-2236-484A-AB99-CE7DC98361F2}" presName="sibTrans" presStyleCnt="0"/>
      <dgm:spPr/>
    </dgm:pt>
    <dgm:pt modelId="{01E95895-7894-4D42-AFEE-4E7D812E90D8}" type="pres">
      <dgm:prSet presAssocID="{EB769C36-2236-484A-AB99-CE7DC98361F2}" presName="space" presStyleCnt="0"/>
      <dgm:spPr/>
    </dgm:pt>
    <dgm:pt modelId="{EE01F217-3E15-41D4-AB24-48BDE507F857}" type="pres">
      <dgm:prSet presAssocID="{AE73AFFB-C42F-4637-8323-8C88D8101E2E}" presName="composite" presStyleCnt="0"/>
      <dgm:spPr/>
    </dgm:pt>
    <dgm:pt modelId="{92460AFD-3FE5-4C91-9A2D-A40A769B60AC}" type="pres">
      <dgm:prSet presAssocID="{AE73AFFB-C42F-4637-8323-8C88D8101E2E}" presName="LShape" presStyleLbl="alignNode1" presStyleIdx="6" presStyleCnt="9"/>
      <dgm:spPr/>
    </dgm:pt>
    <dgm:pt modelId="{453072DD-6B87-4798-BABD-988BA0FFBD56}" type="pres">
      <dgm:prSet presAssocID="{AE73AFFB-C42F-4637-8323-8C88D8101E2E}" presName="ParentText" presStyleLbl="revTx" presStyleIdx="3" presStyleCnt="5">
        <dgm:presLayoutVars>
          <dgm:chMax val="0"/>
          <dgm:chPref val="0"/>
          <dgm:bulletEnabled val="1"/>
        </dgm:presLayoutVars>
      </dgm:prSet>
      <dgm:spPr/>
    </dgm:pt>
    <dgm:pt modelId="{FC4B5F5C-2E65-4A52-A240-8CBB79CA0E0D}" type="pres">
      <dgm:prSet presAssocID="{AE73AFFB-C42F-4637-8323-8C88D8101E2E}" presName="Triangle" presStyleLbl="alignNode1" presStyleIdx="7" presStyleCnt="9"/>
      <dgm:spPr/>
    </dgm:pt>
    <dgm:pt modelId="{360CC653-BDC5-4C82-8C6A-A1310F8CA40E}" type="pres">
      <dgm:prSet presAssocID="{5194F961-8203-4836-BACC-A0C2BB5F5564}" presName="sibTrans" presStyleCnt="0"/>
      <dgm:spPr/>
    </dgm:pt>
    <dgm:pt modelId="{38A27AD3-9B19-44CB-8C49-2BF9D70F7F1E}" type="pres">
      <dgm:prSet presAssocID="{5194F961-8203-4836-BACC-A0C2BB5F5564}" presName="space" presStyleCnt="0"/>
      <dgm:spPr/>
    </dgm:pt>
    <dgm:pt modelId="{738346C8-8592-4A2C-A21E-01B317E5D13F}" type="pres">
      <dgm:prSet presAssocID="{6EC76D57-94A4-4FA5-9452-3C20DE9A2D25}" presName="composite" presStyleCnt="0"/>
      <dgm:spPr/>
    </dgm:pt>
    <dgm:pt modelId="{30FF221A-E910-467A-916B-ADA35CC8D1A7}" type="pres">
      <dgm:prSet presAssocID="{6EC76D57-94A4-4FA5-9452-3C20DE9A2D25}" presName="LShape" presStyleLbl="alignNode1" presStyleIdx="8" presStyleCnt="9"/>
      <dgm:spPr/>
    </dgm:pt>
    <dgm:pt modelId="{9757A637-5A8F-48C1-9677-9E6BB3CA8510}" type="pres">
      <dgm:prSet presAssocID="{6EC76D57-94A4-4FA5-9452-3C20DE9A2D25}" presName="ParentText" presStyleLbl="revTx" presStyleIdx="4" presStyleCnt="5">
        <dgm:presLayoutVars>
          <dgm:chMax val="0"/>
          <dgm:chPref val="0"/>
          <dgm:bulletEnabled val="1"/>
        </dgm:presLayoutVars>
      </dgm:prSet>
      <dgm:spPr/>
    </dgm:pt>
  </dgm:ptLst>
  <dgm:cxnLst>
    <dgm:cxn modelId="{4BCC1828-3617-4EF3-AD14-24B4BFBE6D0E}" type="presOf" srcId="{5D2EEE87-34D9-4920-BD15-19A8E6271F16}" destId="{22A01829-ADB3-40E9-89AC-E1095BF1986F}" srcOrd="0" destOrd="0" presId="urn:microsoft.com/office/officeart/2009/3/layout/StepUpProcess"/>
    <dgm:cxn modelId="{06F95B41-5B81-4B9E-AFA5-A552349EB039}" type="presOf" srcId="{AE73AFFB-C42F-4637-8323-8C88D8101E2E}" destId="{453072DD-6B87-4798-BABD-988BA0FFBD56}" srcOrd="0" destOrd="0" presId="urn:microsoft.com/office/officeart/2009/3/layout/StepUpProcess"/>
    <dgm:cxn modelId="{91AE6B69-6033-415A-BB33-AA7255AB6420}" srcId="{D2669F36-12AC-4209-915A-51C64A24A730}" destId="{65726883-E7F0-4108-9507-F8BF2D66677A}" srcOrd="0" destOrd="0" parTransId="{54973850-9203-42C4-8B5C-5CA872E9DC9E}" sibTransId="{921916B4-EFEA-4D93-91F2-96E9CACB5CAF}"/>
    <dgm:cxn modelId="{482B7C4B-92AE-49EC-BDC7-12E16C82103D}" type="presOf" srcId="{D2669F36-12AC-4209-915A-51C64A24A730}" destId="{F564B2D6-8509-4B31-9020-5C339D026D02}" srcOrd="0" destOrd="0" presId="urn:microsoft.com/office/officeart/2009/3/layout/StepUpProcess"/>
    <dgm:cxn modelId="{AE518951-19CA-4CAE-A971-3B20F7DA89BA}" srcId="{D2669F36-12AC-4209-915A-51C64A24A730}" destId="{AE73AFFB-C42F-4637-8323-8C88D8101E2E}" srcOrd="3" destOrd="0" parTransId="{478889F8-1E00-4998-B1C5-BE5CA68C1149}" sibTransId="{5194F961-8203-4836-BACC-A0C2BB5F5564}"/>
    <dgm:cxn modelId="{F7181683-A5CA-4005-AE2B-081D90BA1EA6}" type="presOf" srcId="{6EC76D57-94A4-4FA5-9452-3C20DE9A2D25}" destId="{9757A637-5A8F-48C1-9677-9E6BB3CA8510}" srcOrd="0" destOrd="0" presId="urn:microsoft.com/office/officeart/2009/3/layout/StepUpProcess"/>
    <dgm:cxn modelId="{838C559C-0F71-4B39-83C2-94E15BC3346D}" srcId="{D2669F36-12AC-4209-915A-51C64A24A730}" destId="{5D2EEE87-34D9-4920-BD15-19A8E6271F16}" srcOrd="2" destOrd="0" parTransId="{C1D56DE2-6D06-48C4-B9FC-75D15C924158}" sibTransId="{EB769C36-2236-484A-AB99-CE7DC98361F2}"/>
    <dgm:cxn modelId="{8D7BD2AA-FB45-46F0-A587-1CCAB8D9396E}" srcId="{D2669F36-12AC-4209-915A-51C64A24A730}" destId="{6EC76D57-94A4-4FA5-9452-3C20DE9A2D25}" srcOrd="4" destOrd="0" parTransId="{66A62425-2924-4C14-967D-6AE1F6F754D9}" sibTransId="{C2201502-623C-41E4-8540-400939D1887C}"/>
    <dgm:cxn modelId="{C21F9AB4-2AEE-4702-98A0-47CCC4135FB9}" type="presOf" srcId="{65726883-E7F0-4108-9507-F8BF2D66677A}" destId="{CD07AE89-12BB-4F90-899B-2B907CB4396E}" srcOrd="0" destOrd="0" presId="urn:microsoft.com/office/officeart/2009/3/layout/StepUpProcess"/>
    <dgm:cxn modelId="{D9B9F0BE-E9E3-459D-86EB-937EA18E4141}" srcId="{D2669F36-12AC-4209-915A-51C64A24A730}" destId="{6FB8902C-FDBC-4F75-BBA8-6807215C5BA7}" srcOrd="1" destOrd="0" parTransId="{A47E7F98-0052-4478-AD28-B5837BB16532}" sibTransId="{1F167C3C-1D7D-4425-8BA5-3702A2D30300}"/>
    <dgm:cxn modelId="{F3FFAADB-2A2C-4A74-BA4E-9ACF98A3B5F4}" type="presOf" srcId="{6FB8902C-FDBC-4F75-BBA8-6807215C5BA7}" destId="{7FDE38AF-41AF-4F48-9777-7C6CF20FF2A4}" srcOrd="0" destOrd="0" presId="urn:microsoft.com/office/officeart/2009/3/layout/StepUpProcess"/>
    <dgm:cxn modelId="{A5A81C38-C73D-4CAF-86D7-B64567823A51}" type="presParOf" srcId="{F564B2D6-8509-4B31-9020-5C339D026D02}" destId="{4891179D-6DFC-49C8-B96D-AEBE83FE2F49}" srcOrd="0" destOrd="0" presId="urn:microsoft.com/office/officeart/2009/3/layout/StepUpProcess"/>
    <dgm:cxn modelId="{089857B0-1198-4FE1-992A-EE9B5C8515B4}" type="presParOf" srcId="{4891179D-6DFC-49C8-B96D-AEBE83FE2F49}" destId="{4C9CEC44-55C2-48B4-8572-BE627FC82B00}" srcOrd="0" destOrd="0" presId="urn:microsoft.com/office/officeart/2009/3/layout/StepUpProcess"/>
    <dgm:cxn modelId="{47C1731E-EC8F-489C-9475-9DEE5DA9EDE1}" type="presParOf" srcId="{4891179D-6DFC-49C8-B96D-AEBE83FE2F49}" destId="{CD07AE89-12BB-4F90-899B-2B907CB4396E}" srcOrd="1" destOrd="0" presId="urn:microsoft.com/office/officeart/2009/3/layout/StepUpProcess"/>
    <dgm:cxn modelId="{D0DD6EA8-3F02-4D00-AB82-8F3DE96FF4B6}" type="presParOf" srcId="{4891179D-6DFC-49C8-B96D-AEBE83FE2F49}" destId="{1E61682B-E3CC-4A38-B81D-67E692B1FDD7}" srcOrd="2" destOrd="0" presId="urn:microsoft.com/office/officeart/2009/3/layout/StepUpProcess"/>
    <dgm:cxn modelId="{83509029-4039-49F1-915F-686F65466EA8}" type="presParOf" srcId="{F564B2D6-8509-4B31-9020-5C339D026D02}" destId="{A59EE254-5921-4AB7-8F1E-168823400F24}" srcOrd="1" destOrd="0" presId="urn:microsoft.com/office/officeart/2009/3/layout/StepUpProcess"/>
    <dgm:cxn modelId="{E4D6CA3D-2864-417D-A793-8DBCA4370ACD}" type="presParOf" srcId="{A59EE254-5921-4AB7-8F1E-168823400F24}" destId="{E880F063-EBD1-40C0-98DE-8DBEA8BB5838}" srcOrd="0" destOrd="0" presId="urn:microsoft.com/office/officeart/2009/3/layout/StepUpProcess"/>
    <dgm:cxn modelId="{394044B3-E7E4-4339-B6B5-2A57FCEFBED5}" type="presParOf" srcId="{F564B2D6-8509-4B31-9020-5C339D026D02}" destId="{9CF4CE05-1CED-4471-822C-998A056DE544}" srcOrd="2" destOrd="0" presId="urn:microsoft.com/office/officeart/2009/3/layout/StepUpProcess"/>
    <dgm:cxn modelId="{83272749-179C-4D12-BF86-F53B634A75F2}" type="presParOf" srcId="{9CF4CE05-1CED-4471-822C-998A056DE544}" destId="{A5C088F1-C9E4-4836-AAD1-B36037D695D4}" srcOrd="0" destOrd="0" presId="urn:microsoft.com/office/officeart/2009/3/layout/StepUpProcess"/>
    <dgm:cxn modelId="{6E2E1207-358D-4769-8FB0-6BFCAB75850C}" type="presParOf" srcId="{9CF4CE05-1CED-4471-822C-998A056DE544}" destId="{7FDE38AF-41AF-4F48-9777-7C6CF20FF2A4}" srcOrd="1" destOrd="0" presId="urn:microsoft.com/office/officeart/2009/3/layout/StepUpProcess"/>
    <dgm:cxn modelId="{3D3E8B5D-CEF9-4AAE-A29F-3C4DDAC932AE}" type="presParOf" srcId="{9CF4CE05-1CED-4471-822C-998A056DE544}" destId="{B763143A-21C4-463D-AFB0-11D3007B4187}" srcOrd="2" destOrd="0" presId="urn:microsoft.com/office/officeart/2009/3/layout/StepUpProcess"/>
    <dgm:cxn modelId="{FB53E4FC-E813-43EC-B663-0D5C8AB7257C}" type="presParOf" srcId="{F564B2D6-8509-4B31-9020-5C339D026D02}" destId="{901015C0-880B-4825-BE72-9B962727D696}" srcOrd="3" destOrd="0" presId="urn:microsoft.com/office/officeart/2009/3/layout/StepUpProcess"/>
    <dgm:cxn modelId="{D505504D-67E8-4650-8B4F-DC7F54F79668}" type="presParOf" srcId="{901015C0-880B-4825-BE72-9B962727D696}" destId="{F4C7278D-EFE2-4CF2-B82D-674BEDE40A2B}" srcOrd="0" destOrd="0" presId="urn:microsoft.com/office/officeart/2009/3/layout/StepUpProcess"/>
    <dgm:cxn modelId="{B4F19730-4E64-46DD-B9A8-26C342D68A0E}" type="presParOf" srcId="{F564B2D6-8509-4B31-9020-5C339D026D02}" destId="{BC1AEC0E-7269-4A1D-A866-8FADFF78C58A}" srcOrd="4" destOrd="0" presId="urn:microsoft.com/office/officeart/2009/3/layout/StepUpProcess"/>
    <dgm:cxn modelId="{B2236DC1-72A2-4CFD-BB21-1B04F22E8F3B}" type="presParOf" srcId="{BC1AEC0E-7269-4A1D-A866-8FADFF78C58A}" destId="{85380A4B-B14D-4E28-B2E7-1D169124A14B}" srcOrd="0" destOrd="0" presId="urn:microsoft.com/office/officeart/2009/3/layout/StepUpProcess"/>
    <dgm:cxn modelId="{40F02C8E-394D-44E5-8B7B-7442F5E5D77F}" type="presParOf" srcId="{BC1AEC0E-7269-4A1D-A866-8FADFF78C58A}" destId="{22A01829-ADB3-40E9-89AC-E1095BF1986F}" srcOrd="1" destOrd="0" presId="urn:microsoft.com/office/officeart/2009/3/layout/StepUpProcess"/>
    <dgm:cxn modelId="{075E3729-0DBB-456F-8E4C-285E7982BBB1}" type="presParOf" srcId="{BC1AEC0E-7269-4A1D-A866-8FADFF78C58A}" destId="{9D126C31-1E8F-4F12-AEBB-01C168BFDA1E}" srcOrd="2" destOrd="0" presId="urn:microsoft.com/office/officeart/2009/3/layout/StepUpProcess"/>
    <dgm:cxn modelId="{F3994B14-D16F-4A8A-A484-BC0AD41F4D37}" type="presParOf" srcId="{F564B2D6-8509-4B31-9020-5C339D026D02}" destId="{7AB21298-6236-4E7E-828D-6903F93B8C11}" srcOrd="5" destOrd="0" presId="urn:microsoft.com/office/officeart/2009/3/layout/StepUpProcess"/>
    <dgm:cxn modelId="{F9E06029-3424-4BBE-B1D8-661744E8F46F}" type="presParOf" srcId="{7AB21298-6236-4E7E-828D-6903F93B8C11}" destId="{01E95895-7894-4D42-AFEE-4E7D812E90D8}" srcOrd="0" destOrd="0" presId="urn:microsoft.com/office/officeart/2009/3/layout/StepUpProcess"/>
    <dgm:cxn modelId="{B586BAB5-DEA9-4BDD-8B29-2C0C7345CD65}" type="presParOf" srcId="{F564B2D6-8509-4B31-9020-5C339D026D02}" destId="{EE01F217-3E15-41D4-AB24-48BDE507F857}" srcOrd="6" destOrd="0" presId="urn:microsoft.com/office/officeart/2009/3/layout/StepUpProcess"/>
    <dgm:cxn modelId="{8644046D-3808-4BF8-9A8A-428294504B89}" type="presParOf" srcId="{EE01F217-3E15-41D4-AB24-48BDE507F857}" destId="{92460AFD-3FE5-4C91-9A2D-A40A769B60AC}" srcOrd="0" destOrd="0" presId="urn:microsoft.com/office/officeart/2009/3/layout/StepUpProcess"/>
    <dgm:cxn modelId="{9D35B52E-5962-4CBB-A6A0-22DA887AE565}" type="presParOf" srcId="{EE01F217-3E15-41D4-AB24-48BDE507F857}" destId="{453072DD-6B87-4798-BABD-988BA0FFBD56}" srcOrd="1" destOrd="0" presId="urn:microsoft.com/office/officeart/2009/3/layout/StepUpProcess"/>
    <dgm:cxn modelId="{68ACE0DB-8539-4DBD-A17C-7B0A73B1887C}" type="presParOf" srcId="{EE01F217-3E15-41D4-AB24-48BDE507F857}" destId="{FC4B5F5C-2E65-4A52-A240-8CBB79CA0E0D}" srcOrd="2" destOrd="0" presId="urn:microsoft.com/office/officeart/2009/3/layout/StepUpProcess"/>
    <dgm:cxn modelId="{F04CEA6A-DA71-423A-9A22-9941D3385F99}" type="presParOf" srcId="{F564B2D6-8509-4B31-9020-5C339D026D02}" destId="{360CC653-BDC5-4C82-8C6A-A1310F8CA40E}" srcOrd="7" destOrd="0" presId="urn:microsoft.com/office/officeart/2009/3/layout/StepUpProcess"/>
    <dgm:cxn modelId="{73F00D11-E47C-4D76-A00B-079A8E2F27E6}" type="presParOf" srcId="{360CC653-BDC5-4C82-8C6A-A1310F8CA40E}" destId="{38A27AD3-9B19-44CB-8C49-2BF9D70F7F1E}" srcOrd="0" destOrd="0" presId="urn:microsoft.com/office/officeart/2009/3/layout/StepUpProcess"/>
    <dgm:cxn modelId="{62539D38-D557-42BE-BFA4-2DE766456E5E}" type="presParOf" srcId="{F564B2D6-8509-4B31-9020-5C339D026D02}" destId="{738346C8-8592-4A2C-A21E-01B317E5D13F}" srcOrd="8" destOrd="0" presId="urn:microsoft.com/office/officeart/2009/3/layout/StepUpProcess"/>
    <dgm:cxn modelId="{78C640C8-4F17-4FC4-8971-6BFE1C7FEC67}" type="presParOf" srcId="{738346C8-8592-4A2C-A21E-01B317E5D13F}" destId="{30FF221A-E910-467A-916B-ADA35CC8D1A7}" srcOrd="0" destOrd="0" presId="urn:microsoft.com/office/officeart/2009/3/layout/StepUpProcess"/>
    <dgm:cxn modelId="{14B387C0-9B77-4012-94AF-68C526669C87}" type="presParOf" srcId="{738346C8-8592-4A2C-A21E-01B317E5D13F}" destId="{9757A637-5A8F-48C1-9677-9E6BB3CA8510}"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48BEA-0A32-4943-AFA1-E79FEC09D518}" type="doc">
      <dgm:prSet loTypeId="urn:microsoft.com/office/officeart/2005/8/layout/vList3" loCatId="list" qsTypeId="urn:microsoft.com/office/officeart/2005/8/quickstyle/simple4" qsCatId="simple" csTypeId="urn:microsoft.com/office/officeart/2005/8/colors/accent2_3" csCatId="accent2" phldr="1"/>
      <dgm:spPr/>
    </dgm:pt>
    <dgm:pt modelId="{B855B593-9753-402E-A3BB-155D9B690FE7}">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Kiểm tra cơ chế đăng nhập một lần</a:t>
          </a:r>
          <a:endParaRPr lang="en-US" sz="1600" dirty="0">
            <a:solidFill>
              <a:schemeClr val="tx1"/>
            </a:solidFill>
            <a:latin typeface="Times New Roman" panose="02020603050405020304" pitchFamily="18" charset="0"/>
            <a:cs typeface="Times New Roman" panose="02020603050405020304" pitchFamily="18" charset="0"/>
          </a:endParaRPr>
        </a:p>
      </dgm:t>
    </dgm:pt>
    <dgm:pt modelId="{FED5F4A2-7AE1-438F-877A-03B77C396770}" type="parTrans" cxnId="{02F5E328-E0FE-4218-871E-F5A4F0ED6F74}">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D815C9E5-E67A-4C76-8C9B-B9806E5300F9}" type="sibTrans" cxnId="{02F5E328-E0FE-4218-871E-F5A4F0ED6F74}">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A8D5493-0CF6-4A72-9239-C67133B0EA68}">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Thực hiện nộp hồ sơ trực tuyến</a:t>
          </a:r>
          <a:endParaRPr lang="en-US" sz="1600" dirty="0">
            <a:solidFill>
              <a:schemeClr val="tx1"/>
            </a:solidFill>
            <a:latin typeface="Times New Roman" panose="02020603050405020304" pitchFamily="18" charset="0"/>
            <a:cs typeface="Times New Roman" panose="02020603050405020304" pitchFamily="18" charset="0"/>
          </a:endParaRPr>
        </a:p>
      </dgm:t>
    </dgm:pt>
    <dgm:pt modelId="{60CC670A-DF19-4618-8A8F-21CEAD0365CE}" type="parTrans" cxnId="{044A514B-A67C-48AD-9665-E22FC96D11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01C53C4-EF87-4312-9442-D1320E24B849}" type="sibTrans" cxnId="{044A514B-A67C-48AD-9665-E22FC96D11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0C34C7E5-E5E6-4D88-AFE3-061081FCA00F}">
      <dgm:prSet phldrT="[Text]" custT="1"/>
      <dgm:spPr/>
      <dgm:t>
        <a:bodyPr/>
        <a:lstStyle/>
        <a:p>
          <a:r>
            <a:rPr lang="en-US" sz="1600" b="0" i="0">
              <a:solidFill>
                <a:schemeClr val="tx1"/>
              </a:solidFill>
              <a:latin typeface="Times New Roman" panose="02020603050405020304" pitchFamily="18" charset="0"/>
              <a:cs typeface="Times New Roman" panose="02020603050405020304" pitchFamily="18" charset="0"/>
            </a:rPr>
            <a:t>Kiểm tra tích hợp thanh toán trực tuyến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C0B65CDE-4403-4485-A5E5-C45ACFCAE8DE}" type="parTrans" cxnId="{875E006B-95F9-4E66-B06D-3E3484B3B2D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1395A6A-EB93-46C2-A793-BC4EEBFAFF54}" type="sibTrans" cxnId="{875E006B-95F9-4E66-B06D-3E3484B3B2D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6688704-52D4-4482-A42F-FC4D2D58F7D9}">
      <dgm:prSet phldrT="[Text]" custT="1"/>
      <dgm:spPr/>
      <dgm:t>
        <a:bodyPr/>
        <a:lstStyle/>
        <a:p>
          <a:r>
            <a:rPr lang="vi-VN" sz="1600" b="0" i="0">
              <a:solidFill>
                <a:schemeClr val="tx1"/>
              </a:solidFill>
              <a:latin typeface="Times New Roman" panose="02020603050405020304" pitchFamily="18" charset="0"/>
              <a:cs typeface="Times New Roman" panose="02020603050405020304" pitchFamily="18" charset="0"/>
            </a:rPr>
            <a:t>Kiểm tra việc xử lý hồ sơ trực tuyến, việc đồng bộ trạng thái hồ sơ, </a:t>
          </a:r>
          <a:r>
            <a:rPr lang="en-US" sz="1600" b="0" i="0">
              <a:solidFill>
                <a:schemeClr val="tx1"/>
              </a:solidFill>
              <a:latin typeface="Times New Roman" panose="02020603050405020304" pitchFamily="18" charset="0"/>
              <a:cs typeface="Times New Roman" panose="02020603050405020304" pitchFamily="18" charset="0"/>
            </a:rPr>
            <a:t>KQGQ TTHC </a:t>
          </a:r>
          <a:r>
            <a:rPr lang="vi-VN" sz="1600" b="0" i="0">
              <a:solidFill>
                <a:schemeClr val="tx1"/>
              </a:solidFill>
              <a:latin typeface="Times New Roman" panose="02020603050405020304" pitchFamily="18" charset="0"/>
              <a:cs typeface="Times New Roman" panose="02020603050405020304" pitchFamily="18" charset="0"/>
            </a:rPr>
            <a:t>bản điện tử</a:t>
          </a:r>
          <a:endParaRPr lang="en-US" sz="1600" dirty="0">
            <a:solidFill>
              <a:schemeClr val="tx1"/>
            </a:solidFill>
            <a:latin typeface="Times New Roman" panose="02020603050405020304" pitchFamily="18" charset="0"/>
            <a:cs typeface="Times New Roman" panose="02020603050405020304" pitchFamily="18" charset="0"/>
          </a:endParaRPr>
        </a:p>
      </dgm:t>
    </dgm:pt>
    <dgm:pt modelId="{A6659661-ADCE-4256-AF8E-13D14ABDE631}" type="parTrans" cxnId="{864B20AE-936E-499A-9C97-D213AB2C28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247317D3-0D96-49BD-B1B5-9A637D6ACF6F}" type="sibTrans" cxnId="{864B20AE-936E-499A-9C97-D213AB2C2829}">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F51F8E31-C42C-40F1-B5D1-35BF94478A93}">
      <dgm:prSet phldrT="[Text]" custT="1"/>
      <dgm:spPr/>
      <dgm:t>
        <a:bodyPr/>
        <a:lstStyle/>
        <a:p>
          <a:r>
            <a:rPr lang="en-US" sz="1600" b="0" i="0">
              <a:solidFill>
                <a:schemeClr val="tx1"/>
              </a:solidFill>
              <a:latin typeface="Times New Roman" panose="02020603050405020304" pitchFamily="18" charset="0"/>
              <a:cs typeface="Times New Roman" panose="02020603050405020304" pitchFamily="18" charset="0"/>
            </a:rPr>
            <a:t>Tổng hợp kết quả kiểm thử</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705230F-159B-4AE7-82AA-D1DC1C9A281C}" type="parTrans" cxnId="{7B141F7C-446F-4C69-9116-0D5DA78A6E1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3E33DEFF-4097-47F4-BF7E-FE55B871C0F9}" type="sibTrans" cxnId="{7B141F7C-446F-4C69-9116-0D5DA78A6E17}">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09C9DA7-91E2-415C-94CB-7F4026F6FE83}" type="pres">
      <dgm:prSet presAssocID="{FCA48BEA-0A32-4943-AFA1-E79FEC09D518}" presName="linearFlow" presStyleCnt="0">
        <dgm:presLayoutVars>
          <dgm:dir/>
          <dgm:resizeHandles val="exact"/>
        </dgm:presLayoutVars>
      </dgm:prSet>
      <dgm:spPr/>
    </dgm:pt>
    <dgm:pt modelId="{CE7D96BE-8232-44F9-85FF-5F59D44D5D41}" type="pres">
      <dgm:prSet presAssocID="{B855B593-9753-402E-A3BB-155D9B690FE7}" presName="composite" presStyleCnt="0"/>
      <dgm:spPr/>
    </dgm:pt>
    <dgm:pt modelId="{E5FC297E-C10D-4120-A0A4-53DF09C066F9}" type="pres">
      <dgm:prSet presAssocID="{B855B593-9753-402E-A3BB-155D9B690FE7}" presName="imgShp" presStyleLbl="fgImgPlace1" presStyleIdx="0" presStyleCnt="5"/>
      <dgm:spPr/>
    </dgm:pt>
    <dgm:pt modelId="{901C994F-AB82-4B56-A751-2ABEB45CC533}" type="pres">
      <dgm:prSet presAssocID="{B855B593-9753-402E-A3BB-155D9B690FE7}" presName="txShp" presStyleLbl="node1" presStyleIdx="0" presStyleCnt="5" custLinFactNeighborY="-12721">
        <dgm:presLayoutVars>
          <dgm:bulletEnabled val="1"/>
        </dgm:presLayoutVars>
      </dgm:prSet>
      <dgm:spPr/>
    </dgm:pt>
    <dgm:pt modelId="{98F7FCE9-60B4-473C-A47D-396EF7539650}" type="pres">
      <dgm:prSet presAssocID="{D815C9E5-E67A-4C76-8C9B-B9806E5300F9}" presName="spacing" presStyleCnt="0"/>
      <dgm:spPr/>
    </dgm:pt>
    <dgm:pt modelId="{559EEE32-8A03-4763-B79C-A3F65BA390B3}" type="pres">
      <dgm:prSet presAssocID="{3A8D5493-0CF6-4A72-9239-C67133B0EA68}" presName="composite" presStyleCnt="0"/>
      <dgm:spPr/>
    </dgm:pt>
    <dgm:pt modelId="{FC013DA6-5949-4677-821D-92E56EEBD555}" type="pres">
      <dgm:prSet presAssocID="{3A8D5493-0CF6-4A72-9239-C67133B0EA68}" presName="imgShp" presStyleLbl="fgImgPlace1" presStyleIdx="1" presStyleCnt="5"/>
      <dgm:spPr/>
    </dgm:pt>
    <dgm:pt modelId="{627B0970-99DA-4743-BF7E-41AD812388CD}" type="pres">
      <dgm:prSet presAssocID="{3A8D5493-0CF6-4A72-9239-C67133B0EA68}" presName="txShp" presStyleLbl="node1" presStyleIdx="1" presStyleCnt="5">
        <dgm:presLayoutVars>
          <dgm:bulletEnabled val="1"/>
        </dgm:presLayoutVars>
      </dgm:prSet>
      <dgm:spPr/>
    </dgm:pt>
    <dgm:pt modelId="{071880A8-D8ED-4D0A-9275-152479371A98}" type="pres">
      <dgm:prSet presAssocID="{201C53C4-EF87-4312-9442-D1320E24B849}" presName="spacing" presStyleCnt="0"/>
      <dgm:spPr/>
    </dgm:pt>
    <dgm:pt modelId="{C17F719F-B2C2-4012-972F-AA3C4CF06E63}" type="pres">
      <dgm:prSet presAssocID="{0C34C7E5-E5E6-4D88-AFE3-061081FCA00F}" presName="composite" presStyleCnt="0"/>
      <dgm:spPr/>
    </dgm:pt>
    <dgm:pt modelId="{1A8ABDC9-83D4-4FE3-84BF-81EF7E17B6B9}" type="pres">
      <dgm:prSet presAssocID="{0C34C7E5-E5E6-4D88-AFE3-061081FCA00F}" presName="imgShp" presStyleLbl="fgImgPlace1" presStyleIdx="2" presStyleCnt="5"/>
      <dgm:spPr/>
    </dgm:pt>
    <dgm:pt modelId="{A500E23E-BB1C-4601-9EB7-3F3100047146}" type="pres">
      <dgm:prSet presAssocID="{0C34C7E5-E5E6-4D88-AFE3-061081FCA00F}" presName="txShp" presStyleLbl="node1" presStyleIdx="2" presStyleCnt="5">
        <dgm:presLayoutVars>
          <dgm:bulletEnabled val="1"/>
        </dgm:presLayoutVars>
      </dgm:prSet>
      <dgm:spPr/>
    </dgm:pt>
    <dgm:pt modelId="{110D14D2-E4EE-497C-A761-A838D978BF3D}" type="pres">
      <dgm:prSet presAssocID="{31395A6A-EB93-46C2-A793-BC4EEBFAFF54}" presName="spacing" presStyleCnt="0"/>
      <dgm:spPr/>
    </dgm:pt>
    <dgm:pt modelId="{77377CC9-AA90-4557-9660-99F395FA1A17}" type="pres">
      <dgm:prSet presAssocID="{56688704-52D4-4482-A42F-FC4D2D58F7D9}" presName="composite" presStyleCnt="0"/>
      <dgm:spPr/>
    </dgm:pt>
    <dgm:pt modelId="{7FDECE72-B9AF-44E7-82A7-409F3B2BBB58}" type="pres">
      <dgm:prSet presAssocID="{56688704-52D4-4482-A42F-FC4D2D58F7D9}" presName="imgShp" presStyleLbl="fgImgPlace1" presStyleIdx="3" presStyleCnt="5"/>
      <dgm:spPr/>
    </dgm:pt>
    <dgm:pt modelId="{7A537EB0-E229-499D-B347-C6304C9F073B}" type="pres">
      <dgm:prSet presAssocID="{56688704-52D4-4482-A42F-FC4D2D58F7D9}" presName="txShp" presStyleLbl="node1" presStyleIdx="3" presStyleCnt="5">
        <dgm:presLayoutVars>
          <dgm:bulletEnabled val="1"/>
        </dgm:presLayoutVars>
      </dgm:prSet>
      <dgm:spPr/>
    </dgm:pt>
    <dgm:pt modelId="{4136C491-FAB4-44DF-84E7-00F922129F89}" type="pres">
      <dgm:prSet presAssocID="{247317D3-0D96-49BD-B1B5-9A637D6ACF6F}" presName="spacing" presStyleCnt="0"/>
      <dgm:spPr/>
    </dgm:pt>
    <dgm:pt modelId="{2A392BF6-437A-4917-9D16-0B52A1CF154F}" type="pres">
      <dgm:prSet presAssocID="{F51F8E31-C42C-40F1-B5D1-35BF94478A93}" presName="composite" presStyleCnt="0"/>
      <dgm:spPr/>
    </dgm:pt>
    <dgm:pt modelId="{857E156A-ECF8-43C3-BF80-96C65C858DCC}" type="pres">
      <dgm:prSet presAssocID="{F51F8E31-C42C-40F1-B5D1-35BF94478A93}" presName="imgShp" presStyleLbl="fgImgPlace1" presStyleIdx="4" presStyleCnt="5"/>
      <dgm:spPr/>
    </dgm:pt>
    <dgm:pt modelId="{D945A7AB-C1DE-4FCC-82BC-5BAFB4062585}" type="pres">
      <dgm:prSet presAssocID="{F51F8E31-C42C-40F1-B5D1-35BF94478A93}" presName="txShp" presStyleLbl="node1" presStyleIdx="4" presStyleCnt="5">
        <dgm:presLayoutVars>
          <dgm:bulletEnabled val="1"/>
        </dgm:presLayoutVars>
      </dgm:prSet>
      <dgm:spPr/>
    </dgm:pt>
  </dgm:ptLst>
  <dgm:cxnLst>
    <dgm:cxn modelId="{B85A4205-A992-4570-A04D-552870A0ECE1}" type="presOf" srcId="{FCA48BEA-0A32-4943-AFA1-E79FEC09D518}" destId="{709C9DA7-91E2-415C-94CB-7F4026F6FE83}" srcOrd="0" destOrd="0" presId="urn:microsoft.com/office/officeart/2005/8/layout/vList3"/>
    <dgm:cxn modelId="{02F5E328-E0FE-4218-871E-F5A4F0ED6F74}" srcId="{FCA48BEA-0A32-4943-AFA1-E79FEC09D518}" destId="{B855B593-9753-402E-A3BB-155D9B690FE7}" srcOrd="0" destOrd="0" parTransId="{FED5F4A2-7AE1-438F-877A-03B77C396770}" sibTransId="{D815C9E5-E67A-4C76-8C9B-B9806E5300F9}"/>
    <dgm:cxn modelId="{875E006B-95F9-4E66-B06D-3E3484B3B2D6}" srcId="{FCA48BEA-0A32-4943-AFA1-E79FEC09D518}" destId="{0C34C7E5-E5E6-4D88-AFE3-061081FCA00F}" srcOrd="2" destOrd="0" parTransId="{C0B65CDE-4403-4485-A5E5-C45ACFCAE8DE}" sibTransId="{31395A6A-EB93-46C2-A793-BC4EEBFAFF54}"/>
    <dgm:cxn modelId="{044A514B-A67C-48AD-9665-E22FC96D1129}" srcId="{FCA48BEA-0A32-4943-AFA1-E79FEC09D518}" destId="{3A8D5493-0CF6-4A72-9239-C67133B0EA68}" srcOrd="1" destOrd="0" parTransId="{60CC670A-DF19-4618-8A8F-21CEAD0365CE}" sibTransId="{201C53C4-EF87-4312-9442-D1320E24B849}"/>
    <dgm:cxn modelId="{AFC35E54-6554-4CA1-9DA0-12E4845E84FE}" type="presOf" srcId="{3A8D5493-0CF6-4A72-9239-C67133B0EA68}" destId="{627B0970-99DA-4743-BF7E-41AD812388CD}" srcOrd="0" destOrd="0" presId="urn:microsoft.com/office/officeart/2005/8/layout/vList3"/>
    <dgm:cxn modelId="{32740F57-57E9-45DF-AE26-AB6F94FE1327}" type="presOf" srcId="{0C34C7E5-E5E6-4D88-AFE3-061081FCA00F}" destId="{A500E23E-BB1C-4601-9EB7-3F3100047146}" srcOrd="0" destOrd="0" presId="urn:microsoft.com/office/officeart/2005/8/layout/vList3"/>
    <dgm:cxn modelId="{7B141F7C-446F-4C69-9116-0D5DA78A6E17}" srcId="{FCA48BEA-0A32-4943-AFA1-E79FEC09D518}" destId="{F51F8E31-C42C-40F1-B5D1-35BF94478A93}" srcOrd="4" destOrd="0" parTransId="{B705230F-159B-4AE7-82AA-D1DC1C9A281C}" sibTransId="{3E33DEFF-4097-47F4-BF7E-FE55B871C0F9}"/>
    <dgm:cxn modelId="{CBF72A81-C388-4B29-88F0-2B2264DEC88D}" type="presOf" srcId="{56688704-52D4-4482-A42F-FC4D2D58F7D9}" destId="{7A537EB0-E229-499D-B347-C6304C9F073B}" srcOrd="0" destOrd="0" presId="urn:microsoft.com/office/officeart/2005/8/layout/vList3"/>
    <dgm:cxn modelId="{C38EAAA7-1E92-4122-9D8D-D56AA06C0600}" type="presOf" srcId="{B855B593-9753-402E-A3BB-155D9B690FE7}" destId="{901C994F-AB82-4B56-A751-2ABEB45CC533}" srcOrd="0" destOrd="0" presId="urn:microsoft.com/office/officeart/2005/8/layout/vList3"/>
    <dgm:cxn modelId="{864B20AE-936E-499A-9C97-D213AB2C2829}" srcId="{FCA48BEA-0A32-4943-AFA1-E79FEC09D518}" destId="{56688704-52D4-4482-A42F-FC4D2D58F7D9}" srcOrd="3" destOrd="0" parTransId="{A6659661-ADCE-4256-AF8E-13D14ABDE631}" sibTransId="{247317D3-0D96-49BD-B1B5-9A637D6ACF6F}"/>
    <dgm:cxn modelId="{248475AE-71A7-4571-A172-E6665BDB4689}" type="presOf" srcId="{F51F8E31-C42C-40F1-B5D1-35BF94478A93}" destId="{D945A7AB-C1DE-4FCC-82BC-5BAFB4062585}" srcOrd="0" destOrd="0" presId="urn:microsoft.com/office/officeart/2005/8/layout/vList3"/>
    <dgm:cxn modelId="{450E8370-A76D-4E38-8FC0-2B89C930AD4E}" type="presParOf" srcId="{709C9DA7-91E2-415C-94CB-7F4026F6FE83}" destId="{CE7D96BE-8232-44F9-85FF-5F59D44D5D41}" srcOrd="0" destOrd="0" presId="urn:microsoft.com/office/officeart/2005/8/layout/vList3"/>
    <dgm:cxn modelId="{33561B1E-A461-45AF-BF44-6BBB0EF75A62}" type="presParOf" srcId="{CE7D96BE-8232-44F9-85FF-5F59D44D5D41}" destId="{E5FC297E-C10D-4120-A0A4-53DF09C066F9}" srcOrd="0" destOrd="0" presId="urn:microsoft.com/office/officeart/2005/8/layout/vList3"/>
    <dgm:cxn modelId="{79D2E4AA-EF24-44A6-8E1D-F317F1D460F2}" type="presParOf" srcId="{CE7D96BE-8232-44F9-85FF-5F59D44D5D41}" destId="{901C994F-AB82-4B56-A751-2ABEB45CC533}" srcOrd="1" destOrd="0" presId="urn:microsoft.com/office/officeart/2005/8/layout/vList3"/>
    <dgm:cxn modelId="{1C5640D7-C8BD-414C-BF69-7FC8F3444DCD}" type="presParOf" srcId="{709C9DA7-91E2-415C-94CB-7F4026F6FE83}" destId="{98F7FCE9-60B4-473C-A47D-396EF7539650}" srcOrd="1" destOrd="0" presId="urn:microsoft.com/office/officeart/2005/8/layout/vList3"/>
    <dgm:cxn modelId="{1803EB06-E877-4345-A837-13EAF0F16FCE}" type="presParOf" srcId="{709C9DA7-91E2-415C-94CB-7F4026F6FE83}" destId="{559EEE32-8A03-4763-B79C-A3F65BA390B3}" srcOrd="2" destOrd="0" presId="urn:microsoft.com/office/officeart/2005/8/layout/vList3"/>
    <dgm:cxn modelId="{B1358968-F11A-4B1F-8393-23597795B75A}" type="presParOf" srcId="{559EEE32-8A03-4763-B79C-A3F65BA390B3}" destId="{FC013DA6-5949-4677-821D-92E56EEBD555}" srcOrd="0" destOrd="0" presId="urn:microsoft.com/office/officeart/2005/8/layout/vList3"/>
    <dgm:cxn modelId="{1C23E512-E074-4186-A09E-C142F8F0FC6F}" type="presParOf" srcId="{559EEE32-8A03-4763-B79C-A3F65BA390B3}" destId="{627B0970-99DA-4743-BF7E-41AD812388CD}" srcOrd="1" destOrd="0" presId="urn:microsoft.com/office/officeart/2005/8/layout/vList3"/>
    <dgm:cxn modelId="{DEA96EB9-F347-4471-B500-DDE21A43F5A2}" type="presParOf" srcId="{709C9DA7-91E2-415C-94CB-7F4026F6FE83}" destId="{071880A8-D8ED-4D0A-9275-152479371A98}" srcOrd="3" destOrd="0" presId="urn:microsoft.com/office/officeart/2005/8/layout/vList3"/>
    <dgm:cxn modelId="{1BCFC342-C120-492F-B5FD-B4B58D573071}" type="presParOf" srcId="{709C9DA7-91E2-415C-94CB-7F4026F6FE83}" destId="{C17F719F-B2C2-4012-972F-AA3C4CF06E63}" srcOrd="4" destOrd="0" presId="urn:microsoft.com/office/officeart/2005/8/layout/vList3"/>
    <dgm:cxn modelId="{82E7C505-26B1-40E5-AF69-8C777099AC61}" type="presParOf" srcId="{C17F719F-B2C2-4012-972F-AA3C4CF06E63}" destId="{1A8ABDC9-83D4-4FE3-84BF-81EF7E17B6B9}" srcOrd="0" destOrd="0" presId="urn:microsoft.com/office/officeart/2005/8/layout/vList3"/>
    <dgm:cxn modelId="{EF75A919-6A4C-4F0D-888C-C40BA12667A9}" type="presParOf" srcId="{C17F719F-B2C2-4012-972F-AA3C4CF06E63}" destId="{A500E23E-BB1C-4601-9EB7-3F3100047146}" srcOrd="1" destOrd="0" presId="urn:microsoft.com/office/officeart/2005/8/layout/vList3"/>
    <dgm:cxn modelId="{4CA904D1-1DF3-48AD-9CF2-26CAEED16D94}" type="presParOf" srcId="{709C9DA7-91E2-415C-94CB-7F4026F6FE83}" destId="{110D14D2-E4EE-497C-A761-A838D978BF3D}" srcOrd="5" destOrd="0" presId="urn:microsoft.com/office/officeart/2005/8/layout/vList3"/>
    <dgm:cxn modelId="{69D124CC-526F-4C57-9611-E73FDA72C3F3}" type="presParOf" srcId="{709C9DA7-91E2-415C-94CB-7F4026F6FE83}" destId="{77377CC9-AA90-4557-9660-99F395FA1A17}" srcOrd="6" destOrd="0" presId="urn:microsoft.com/office/officeart/2005/8/layout/vList3"/>
    <dgm:cxn modelId="{3C702B55-F51C-4E3A-92E7-5F98AB7BDA4F}" type="presParOf" srcId="{77377CC9-AA90-4557-9660-99F395FA1A17}" destId="{7FDECE72-B9AF-44E7-82A7-409F3B2BBB58}" srcOrd="0" destOrd="0" presId="urn:microsoft.com/office/officeart/2005/8/layout/vList3"/>
    <dgm:cxn modelId="{27AF0A29-D620-4E85-8E08-5D8AE176AAB4}" type="presParOf" srcId="{77377CC9-AA90-4557-9660-99F395FA1A17}" destId="{7A537EB0-E229-499D-B347-C6304C9F073B}" srcOrd="1" destOrd="0" presId="urn:microsoft.com/office/officeart/2005/8/layout/vList3"/>
    <dgm:cxn modelId="{EB51E276-594D-4802-B091-2C66F015A4E9}" type="presParOf" srcId="{709C9DA7-91E2-415C-94CB-7F4026F6FE83}" destId="{4136C491-FAB4-44DF-84E7-00F922129F89}" srcOrd="7" destOrd="0" presId="urn:microsoft.com/office/officeart/2005/8/layout/vList3"/>
    <dgm:cxn modelId="{2EA27D70-2614-467D-93F1-6BCE690E5964}" type="presParOf" srcId="{709C9DA7-91E2-415C-94CB-7F4026F6FE83}" destId="{2A392BF6-437A-4917-9D16-0B52A1CF154F}" srcOrd="8" destOrd="0" presId="urn:microsoft.com/office/officeart/2005/8/layout/vList3"/>
    <dgm:cxn modelId="{E0D73E11-FED4-434E-8258-10620810399F}" type="presParOf" srcId="{2A392BF6-437A-4917-9D16-0B52A1CF154F}" destId="{857E156A-ECF8-43C3-BF80-96C65C858DCC}" srcOrd="0" destOrd="0" presId="urn:microsoft.com/office/officeart/2005/8/layout/vList3"/>
    <dgm:cxn modelId="{26BAD31E-0E68-4063-9714-F7C2FD8A33E4}" type="presParOf" srcId="{2A392BF6-437A-4917-9D16-0B52A1CF154F}" destId="{D945A7AB-C1DE-4FCC-82BC-5BAFB40625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D2C005-CAE4-4239-A535-24FB4738357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E167E9D0-26C3-496B-B3CC-18B115547D20}">
      <dgm:prSet phldrT="[Text]"/>
      <dgm:spPr>
        <a:solidFill>
          <a:srgbClr val="92D050"/>
        </a:solidFill>
      </dgm:spPr>
      <dgm:t>
        <a:bodyPr/>
        <a:lstStyle/>
        <a:p>
          <a:r>
            <a:rPr lang="en-US" dirty="0" err="1">
              <a:latin typeface="Times New Roman" panose="02020603050405020304" pitchFamily="18" charset="0"/>
              <a:cs typeface="Times New Roman" panose="02020603050405020304" pitchFamily="18" charset="0"/>
            </a:rPr>
            <a:t>Rà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endParaRPr lang="en-US" dirty="0">
            <a:latin typeface="Times New Roman" panose="02020603050405020304" pitchFamily="18" charset="0"/>
            <a:cs typeface="Times New Roman" panose="02020603050405020304" pitchFamily="18" charset="0"/>
          </a:endParaRPr>
        </a:p>
      </dgm:t>
    </dgm:pt>
    <dgm:pt modelId="{99A93297-5844-440E-A207-E021C8B02094}" type="parTrans" cxnId="{D8C825B7-25BE-41D3-A009-6631DC1DB8C1}">
      <dgm:prSet/>
      <dgm:spPr/>
      <dgm:t>
        <a:bodyPr/>
        <a:lstStyle/>
        <a:p>
          <a:endParaRPr lang="en-US"/>
        </a:p>
      </dgm:t>
    </dgm:pt>
    <dgm:pt modelId="{35C220A9-7AE4-4837-B516-E9B32FFADE48}" type="sibTrans" cxnId="{D8C825B7-25BE-41D3-A009-6631DC1DB8C1}">
      <dgm:prSet/>
      <dgm:spPr/>
      <dgm:t>
        <a:bodyPr/>
        <a:lstStyle/>
        <a:p>
          <a:endParaRPr lang="en-US"/>
        </a:p>
      </dgm:t>
    </dgm:pt>
    <dgm:pt modelId="{159EAF7C-C22B-4D9C-BE69-77B1B2012347}">
      <dgm:prSet phldrT="[Text]"/>
      <dgm:spPr>
        <a:solidFill>
          <a:srgbClr val="92D050"/>
        </a:solidFill>
      </dgm:spPr>
      <dgm:t>
        <a:bodyPr/>
        <a:lstStyle/>
        <a:p>
          <a:r>
            <a:rPr lang="en-US">
              <a:latin typeface="Times New Roman" panose="02020603050405020304" pitchFamily="18" charset="0"/>
              <a:cs typeface="Times New Roman" panose="02020603050405020304" pitchFamily="18" charset="0"/>
            </a:rPr>
            <a:t>Trách nhiệm cung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ươ</a:t>
          </a:r>
          <a:r>
            <a:rPr lang="en-US">
              <a:latin typeface="Times New Roman" panose="02020603050405020304" pitchFamily="18" charset="0"/>
              <a:cs typeface="Times New Roman" panose="02020603050405020304" pitchFamily="18" charset="0"/>
            </a:rPr>
            <a:t>ng tác</a:t>
          </a:r>
          <a:endParaRPr lang="en-US" dirty="0">
            <a:latin typeface="Times New Roman" panose="02020603050405020304" pitchFamily="18" charset="0"/>
            <a:cs typeface="Times New Roman" panose="02020603050405020304" pitchFamily="18" charset="0"/>
          </a:endParaRPr>
        </a:p>
      </dgm:t>
    </dgm:pt>
    <dgm:pt modelId="{072DBDE0-E2A0-4DB5-8974-92B30F0AC481}" type="parTrans" cxnId="{3432DA6B-A2F2-4CA2-8B8C-695EFB578CF7}">
      <dgm:prSet/>
      <dgm:spPr/>
      <dgm:t>
        <a:bodyPr/>
        <a:lstStyle/>
        <a:p>
          <a:endParaRPr lang="en-US"/>
        </a:p>
      </dgm:t>
    </dgm:pt>
    <dgm:pt modelId="{C3F779BF-3E12-4E00-BEFB-B4ACAFF64155}" type="sibTrans" cxnId="{3432DA6B-A2F2-4CA2-8B8C-695EFB578CF7}">
      <dgm:prSet/>
      <dgm:spPr/>
      <dgm:t>
        <a:bodyPr/>
        <a:lstStyle/>
        <a:p>
          <a:endParaRPr lang="en-US"/>
        </a:p>
      </dgm:t>
    </dgm:pt>
    <dgm:pt modelId="{5287A85C-EDC0-4D22-BAA3-233A158243B1}" type="pres">
      <dgm:prSet presAssocID="{6CD2C005-CAE4-4239-A535-24FB4738357A}" presName="Name0" presStyleCnt="0">
        <dgm:presLayoutVars>
          <dgm:chMax val="7"/>
          <dgm:chPref val="7"/>
          <dgm:dir/>
        </dgm:presLayoutVars>
      </dgm:prSet>
      <dgm:spPr/>
    </dgm:pt>
    <dgm:pt modelId="{C72C263D-E064-4262-955A-BF1338D46AF6}" type="pres">
      <dgm:prSet presAssocID="{6CD2C005-CAE4-4239-A535-24FB4738357A}" presName="Name1" presStyleCnt="0"/>
      <dgm:spPr/>
    </dgm:pt>
    <dgm:pt modelId="{B2A78E94-8312-442D-A037-A4450FCA74BF}" type="pres">
      <dgm:prSet presAssocID="{6CD2C005-CAE4-4239-A535-24FB4738357A}" presName="cycle" presStyleCnt="0"/>
      <dgm:spPr/>
    </dgm:pt>
    <dgm:pt modelId="{7BF56414-5397-4E57-B1C2-0ED6D0F4F97F}" type="pres">
      <dgm:prSet presAssocID="{6CD2C005-CAE4-4239-A535-24FB4738357A}" presName="srcNode" presStyleLbl="node1" presStyleIdx="0" presStyleCnt="2"/>
      <dgm:spPr/>
    </dgm:pt>
    <dgm:pt modelId="{BB2FB79C-C1DC-46D6-8BE0-D3A6EBF28ADF}" type="pres">
      <dgm:prSet presAssocID="{6CD2C005-CAE4-4239-A535-24FB4738357A}" presName="conn" presStyleLbl="parChTrans1D2" presStyleIdx="0" presStyleCnt="1"/>
      <dgm:spPr/>
    </dgm:pt>
    <dgm:pt modelId="{9DC133A7-D512-4CDE-B31B-F878F0769B9E}" type="pres">
      <dgm:prSet presAssocID="{6CD2C005-CAE4-4239-A535-24FB4738357A}" presName="extraNode" presStyleLbl="node1" presStyleIdx="0" presStyleCnt="2"/>
      <dgm:spPr/>
    </dgm:pt>
    <dgm:pt modelId="{7F4B863F-1058-4648-BD54-261236BCC3E8}" type="pres">
      <dgm:prSet presAssocID="{6CD2C005-CAE4-4239-A535-24FB4738357A}" presName="dstNode" presStyleLbl="node1" presStyleIdx="0" presStyleCnt="2"/>
      <dgm:spPr/>
    </dgm:pt>
    <dgm:pt modelId="{00B6D2C6-18C1-4BBB-A9F9-AABF5BA3C736}" type="pres">
      <dgm:prSet presAssocID="{E167E9D0-26C3-496B-B3CC-18B115547D20}" presName="text_1" presStyleLbl="node1" presStyleIdx="0" presStyleCnt="2">
        <dgm:presLayoutVars>
          <dgm:bulletEnabled val="1"/>
        </dgm:presLayoutVars>
      </dgm:prSet>
      <dgm:spPr/>
    </dgm:pt>
    <dgm:pt modelId="{2FB1BFE0-E557-4BE4-8F75-A114049EF85E}" type="pres">
      <dgm:prSet presAssocID="{E167E9D0-26C3-496B-B3CC-18B115547D20}" presName="accent_1" presStyleCnt="0"/>
      <dgm:spPr/>
    </dgm:pt>
    <dgm:pt modelId="{2267CD61-AEB0-4A40-86FE-58E6D1E78963}" type="pres">
      <dgm:prSet presAssocID="{E167E9D0-26C3-496B-B3CC-18B115547D20}" presName="accentRepeatNode" presStyleLbl="solidFgAcc1" presStyleIdx="0" presStyleCnt="2"/>
      <dgm:spPr>
        <a:solidFill>
          <a:srgbClr val="009900"/>
        </a:solidFill>
      </dgm:spPr>
    </dgm:pt>
    <dgm:pt modelId="{D1E59ED1-9976-40FA-9DF1-208E790DD2D8}" type="pres">
      <dgm:prSet presAssocID="{159EAF7C-C22B-4D9C-BE69-77B1B2012347}" presName="text_2" presStyleLbl="node1" presStyleIdx="1" presStyleCnt="2">
        <dgm:presLayoutVars>
          <dgm:bulletEnabled val="1"/>
        </dgm:presLayoutVars>
      </dgm:prSet>
      <dgm:spPr/>
    </dgm:pt>
    <dgm:pt modelId="{A7FE2749-4656-48FB-B9F6-60C7017D4808}" type="pres">
      <dgm:prSet presAssocID="{159EAF7C-C22B-4D9C-BE69-77B1B2012347}" presName="accent_2" presStyleCnt="0"/>
      <dgm:spPr/>
    </dgm:pt>
    <dgm:pt modelId="{8B03CF7A-76E5-47DA-AB87-8CA8E460D7FB}" type="pres">
      <dgm:prSet presAssocID="{159EAF7C-C22B-4D9C-BE69-77B1B2012347}" presName="accentRepeatNode" presStyleLbl="solidFgAcc1" presStyleIdx="1" presStyleCnt="2"/>
      <dgm:spPr>
        <a:solidFill>
          <a:srgbClr val="009900"/>
        </a:solidFill>
      </dgm:spPr>
    </dgm:pt>
  </dgm:ptLst>
  <dgm:cxnLst>
    <dgm:cxn modelId="{3432DA6B-A2F2-4CA2-8B8C-695EFB578CF7}" srcId="{6CD2C005-CAE4-4239-A535-24FB4738357A}" destId="{159EAF7C-C22B-4D9C-BE69-77B1B2012347}" srcOrd="1" destOrd="0" parTransId="{072DBDE0-E2A0-4DB5-8974-92B30F0AC481}" sibTransId="{C3F779BF-3E12-4E00-BEFB-B4ACAFF64155}"/>
    <dgm:cxn modelId="{F8DF3485-D625-43B0-9291-A76EBD7F2312}" type="presOf" srcId="{E167E9D0-26C3-496B-B3CC-18B115547D20}" destId="{00B6D2C6-18C1-4BBB-A9F9-AABF5BA3C736}" srcOrd="0" destOrd="0" presId="urn:microsoft.com/office/officeart/2008/layout/VerticalCurvedList"/>
    <dgm:cxn modelId="{C09596A7-AF5B-4256-864D-AED2917E79E8}" type="presOf" srcId="{159EAF7C-C22B-4D9C-BE69-77B1B2012347}" destId="{D1E59ED1-9976-40FA-9DF1-208E790DD2D8}" srcOrd="0" destOrd="0" presId="urn:microsoft.com/office/officeart/2008/layout/VerticalCurvedList"/>
    <dgm:cxn modelId="{1E2991B5-3EFD-4DBB-B764-6F9D729BC023}" type="presOf" srcId="{6CD2C005-CAE4-4239-A535-24FB4738357A}" destId="{5287A85C-EDC0-4D22-BAA3-233A158243B1}" srcOrd="0" destOrd="0" presId="urn:microsoft.com/office/officeart/2008/layout/VerticalCurvedList"/>
    <dgm:cxn modelId="{D8C825B7-25BE-41D3-A009-6631DC1DB8C1}" srcId="{6CD2C005-CAE4-4239-A535-24FB4738357A}" destId="{E167E9D0-26C3-496B-B3CC-18B115547D20}" srcOrd="0" destOrd="0" parTransId="{99A93297-5844-440E-A207-E021C8B02094}" sibTransId="{35C220A9-7AE4-4837-B516-E9B32FFADE48}"/>
    <dgm:cxn modelId="{FB1685DB-2378-4504-9B36-3BED26ED353D}" type="presOf" srcId="{35C220A9-7AE4-4837-B516-E9B32FFADE48}" destId="{BB2FB79C-C1DC-46D6-8BE0-D3A6EBF28ADF}" srcOrd="0" destOrd="0" presId="urn:microsoft.com/office/officeart/2008/layout/VerticalCurvedList"/>
    <dgm:cxn modelId="{DC40068D-A21B-43DB-A5EB-175B66D56548}" type="presParOf" srcId="{5287A85C-EDC0-4D22-BAA3-233A158243B1}" destId="{C72C263D-E064-4262-955A-BF1338D46AF6}" srcOrd="0" destOrd="0" presId="urn:microsoft.com/office/officeart/2008/layout/VerticalCurvedList"/>
    <dgm:cxn modelId="{E8FC4533-0785-40AE-9D0D-E5B09D1AEB95}" type="presParOf" srcId="{C72C263D-E064-4262-955A-BF1338D46AF6}" destId="{B2A78E94-8312-442D-A037-A4450FCA74BF}" srcOrd="0" destOrd="0" presId="urn:microsoft.com/office/officeart/2008/layout/VerticalCurvedList"/>
    <dgm:cxn modelId="{3DB2BEA6-E697-4DA0-80EC-B604BDFE967B}" type="presParOf" srcId="{B2A78E94-8312-442D-A037-A4450FCA74BF}" destId="{7BF56414-5397-4E57-B1C2-0ED6D0F4F97F}" srcOrd="0" destOrd="0" presId="urn:microsoft.com/office/officeart/2008/layout/VerticalCurvedList"/>
    <dgm:cxn modelId="{C740CFF2-680D-4C78-80E1-88D6B4986696}" type="presParOf" srcId="{B2A78E94-8312-442D-A037-A4450FCA74BF}" destId="{BB2FB79C-C1DC-46D6-8BE0-D3A6EBF28ADF}" srcOrd="1" destOrd="0" presId="urn:microsoft.com/office/officeart/2008/layout/VerticalCurvedList"/>
    <dgm:cxn modelId="{6CFEB257-3116-45EA-9881-B78EAFC058B4}" type="presParOf" srcId="{B2A78E94-8312-442D-A037-A4450FCA74BF}" destId="{9DC133A7-D512-4CDE-B31B-F878F0769B9E}" srcOrd="2" destOrd="0" presId="urn:microsoft.com/office/officeart/2008/layout/VerticalCurvedList"/>
    <dgm:cxn modelId="{667DEA52-4D81-45D1-B307-6B1D6EB26836}" type="presParOf" srcId="{B2A78E94-8312-442D-A037-A4450FCA74BF}" destId="{7F4B863F-1058-4648-BD54-261236BCC3E8}" srcOrd="3" destOrd="0" presId="urn:microsoft.com/office/officeart/2008/layout/VerticalCurvedList"/>
    <dgm:cxn modelId="{DCD1876C-1DE0-4CDC-9F4E-B78D15C9CF3B}" type="presParOf" srcId="{C72C263D-E064-4262-955A-BF1338D46AF6}" destId="{00B6D2C6-18C1-4BBB-A9F9-AABF5BA3C736}" srcOrd="1" destOrd="0" presId="urn:microsoft.com/office/officeart/2008/layout/VerticalCurvedList"/>
    <dgm:cxn modelId="{B967350C-6069-4810-86B7-C3749AC8B2E5}" type="presParOf" srcId="{C72C263D-E064-4262-955A-BF1338D46AF6}" destId="{2FB1BFE0-E557-4BE4-8F75-A114049EF85E}" srcOrd="2" destOrd="0" presId="urn:microsoft.com/office/officeart/2008/layout/VerticalCurvedList"/>
    <dgm:cxn modelId="{EAD67594-564F-4EEA-8A35-290D0D28FBD8}" type="presParOf" srcId="{2FB1BFE0-E557-4BE4-8F75-A114049EF85E}" destId="{2267CD61-AEB0-4A40-86FE-58E6D1E78963}" srcOrd="0" destOrd="0" presId="urn:microsoft.com/office/officeart/2008/layout/VerticalCurvedList"/>
    <dgm:cxn modelId="{FC3311FC-7C61-46E0-B864-DF1007AC74AF}" type="presParOf" srcId="{C72C263D-E064-4262-955A-BF1338D46AF6}" destId="{D1E59ED1-9976-40FA-9DF1-208E790DD2D8}" srcOrd="3" destOrd="0" presId="urn:microsoft.com/office/officeart/2008/layout/VerticalCurvedList"/>
    <dgm:cxn modelId="{71F1ACFF-703C-4BB9-AD50-55B890ED0ABE}" type="presParOf" srcId="{C72C263D-E064-4262-955A-BF1338D46AF6}" destId="{A7FE2749-4656-48FB-B9F6-60C7017D4808}" srcOrd="4" destOrd="0" presId="urn:microsoft.com/office/officeart/2008/layout/VerticalCurvedList"/>
    <dgm:cxn modelId="{6596A147-CC8F-465D-85C7-9EC0DE8A763D}" type="presParOf" srcId="{A7FE2749-4656-48FB-B9F6-60C7017D4808}" destId="{8B03CF7A-76E5-47DA-AB87-8CA8E460D7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669F36-12AC-4209-915A-51C64A24A730}"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56A88BAB-6485-4D06-879F-B0BD50E69407}">
      <dgm:prSet phldrT="[Text]" custT="1"/>
      <dgm:spPr>
        <a:ln>
          <a:solidFill>
            <a:srgbClr val="00B050"/>
          </a:solidFill>
        </a:ln>
      </dgm:spPr>
      <dgm:t>
        <a:bodyPr/>
        <a:lstStyle/>
        <a:p>
          <a:r>
            <a:rPr lang="en-US" sz="1600" b="0" i="0">
              <a:latin typeface="Times New Roman" panose="02020603050405020304" pitchFamily="18" charset="0"/>
              <a:cs typeface="Times New Roman" panose="02020603050405020304" pitchFamily="18" charset="0"/>
            </a:rPr>
            <a:t>X</a:t>
          </a:r>
          <a:r>
            <a:rPr lang="vi-VN" sz="1600" b="0" i="0">
              <a:latin typeface="Times New Roman" panose="02020603050405020304" pitchFamily="18" charset="0"/>
              <a:cs typeface="Times New Roman" panose="02020603050405020304" pitchFamily="18" charset="0"/>
            </a:rPr>
            <a:t>ây dựng các </a:t>
          </a:r>
          <a:r>
            <a:rPr lang="en-US" sz="1600" b="0" i="0">
              <a:latin typeface="Times New Roman" panose="02020603050405020304" pitchFamily="18" charset="0"/>
              <a:cs typeface="Times New Roman" panose="02020603050405020304" pitchFamily="18" charset="0"/>
            </a:rPr>
            <a:t>BMĐT</a:t>
          </a:r>
          <a:r>
            <a:rPr lang="vi-VN" sz="1600" b="0" i="0">
              <a:latin typeface="Times New Roman" panose="02020603050405020304" pitchFamily="18" charset="0"/>
              <a:cs typeface="Times New Roman" panose="02020603050405020304" pitchFamily="18" charset="0"/>
            </a:rPr>
            <a:t> tương tác cho từng </a:t>
          </a:r>
          <a:r>
            <a:rPr lang="en-US" sz="1600" b="0" i="0">
              <a:latin typeface="Times New Roman" panose="02020603050405020304" pitchFamily="18" charset="0"/>
              <a:cs typeface="Times New Roman" panose="02020603050405020304" pitchFamily="18" charset="0"/>
            </a:rPr>
            <a:t>DVCTT bảo đảm </a:t>
          </a:r>
          <a:r>
            <a:rPr lang="vi-VN" sz="1600" b="0" i="0">
              <a:latin typeface="Times New Roman" panose="02020603050405020304" pitchFamily="18" charset="0"/>
              <a:cs typeface="Times New Roman" panose="02020603050405020304" pitchFamily="18" charset="0"/>
            </a:rPr>
            <a:t>đơn giản, thuận lợi.</a:t>
          </a:r>
          <a:endParaRPr lang="en-US" sz="1600" b="0" i="0" dirty="0">
            <a:latin typeface="Times New Roman" panose="02020603050405020304" pitchFamily="18" charset="0"/>
            <a:cs typeface="Times New Roman" panose="02020603050405020304" pitchFamily="18" charset="0"/>
          </a:endParaRPr>
        </a:p>
      </dgm:t>
    </dgm:pt>
    <dgm:pt modelId="{0F530C02-5F54-4D66-BD5A-FD6B907CF3AB}" type="parTrans" cxnId="{1747DD29-9F4F-45D6-8B67-6A95C5D92F93}">
      <dgm:prSet/>
      <dgm:spPr/>
      <dgm:t>
        <a:bodyPr/>
        <a:lstStyle/>
        <a:p>
          <a:endParaRPr lang="en-US" sz="1600" b="0" i="0">
            <a:latin typeface="Times New Roman" panose="02020603050405020304" pitchFamily="18" charset="0"/>
            <a:cs typeface="Times New Roman" panose="02020603050405020304" pitchFamily="18" charset="0"/>
          </a:endParaRPr>
        </a:p>
      </dgm:t>
    </dgm:pt>
    <dgm:pt modelId="{B320FAAF-809C-46DC-A004-1A52525D0094}" type="sibTrans" cxnId="{1747DD29-9F4F-45D6-8B67-6A95C5D92F93}">
      <dgm:prSet custT="1"/>
      <dgm:spPr/>
      <dgm:t>
        <a:bodyPr/>
        <a:lstStyle/>
        <a:p>
          <a:endParaRPr lang="en-US" sz="1600" b="0" i="0">
            <a:latin typeface="Times New Roman" panose="02020603050405020304" pitchFamily="18" charset="0"/>
            <a:cs typeface="Times New Roman" panose="02020603050405020304" pitchFamily="18" charset="0"/>
          </a:endParaRPr>
        </a:p>
      </dgm:t>
    </dgm:pt>
    <dgm:pt modelId="{710526DE-0329-48F3-B69E-9F89B896CE20}">
      <dgm:prSet phldrT="[Text]" custT="1"/>
      <dgm:spPr>
        <a:ln>
          <a:solidFill>
            <a:srgbClr val="00B050"/>
          </a:solidFill>
        </a:ln>
      </dgm:spPr>
      <dgm:t>
        <a:bodyPr/>
        <a:lstStyle/>
        <a:p>
          <a:r>
            <a:rPr lang="en-US" sz="1600" b="0" i="0">
              <a:latin typeface="Times New Roman" panose="02020603050405020304" pitchFamily="18" charset="0"/>
              <a:cs typeface="Times New Roman" panose="02020603050405020304" pitchFamily="18" charset="0"/>
            </a:rPr>
            <a:t>Các phần của </a:t>
          </a:r>
          <a:r>
            <a:rPr lang="vi-VN" sz="1600" b="0" i="0">
              <a:latin typeface="Times New Roman" panose="02020603050405020304" pitchFamily="18" charset="0"/>
              <a:cs typeface="Times New Roman" panose="02020603050405020304" pitchFamily="18" charset="0"/>
            </a:rPr>
            <a:t>B</a:t>
          </a:r>
          <a:r>
            <a:rPr lang="en-US" sz="1600" b="0" i="0">
              <a:latin typeface="Times New Roman" panose="02020603050405020304" pitchFamily="18" charset="0"/>
              <a:cs typeface="Times New Roman" panose="02020603050405020304" pitchFamily="18" charset="0"/>
            </a:rPr>
            <a:t>MĐT </a:t>
          </a:r>
          <a:r>
            <a:rPr lang="vi-VN" sz="1600" b="0" i="0">
              <a:latin typeface="Times New Roman" panose="02020603050405020304" pitchFamily="18" charset="0"/>
              <a:cs typeface="Times New Roman" panose="02020603050405020304" pitchFamily="18" charset="0"/>
            </a:rPr>
            <a:t>tương tác</a:t>
          </a:r>
          <a:r>
            <a:rPr lang="en-US" sz="1600" b="0" i="0">
              <a:latin typeface="Times New Roman" panose="02020603050405020304" pitchFamily="18" charset="0"/>
              <a:cs typeface="Times New Roman" panose="02020603050405020304" pitchFamily="18" charset="0"/>
            </a:rPr>
            <a:t>:</a:t>
          </a:r>
          <a:r>
            <a:rPr lang="vi-VN" sz="1600" b="0" i="0">
              <a:latin typeface="Times New Roman" panose="02020603050405020304" pitchFamily="18" charset="0"/>
              <a:cs typeface="Times New Roman" panose="02020603050405020304" pitchFamily="18" charset="0"/>
            </a:rPr>
            <a:t> </a:t>
          </a:r>
          <a:r>
            <a:rPr lang="en-US" sz="1600" b="0" i="0">
              <a:latin typeface="Times New Roman" panose="02020603050405020304" pitchFamily="18" charset="0"/>
              <a:cs typeface="Times New Roman" panose="02020603050405020304" pitchFamily="18" charset="0"/>
            </a:rPr>
            <a:t>TT </a:t>
          </a:r>
          <a:r>
            <a:rPr lang="vi-VN" sz="1600" b="0" i="0">
              <a:latin typeface="Times New Roman" panose="02020603050405020304" pitchFamily="18" charset="0"/>
              <a:cs typeface="Times New Roman" panose="02020603050405020304" pitchFamily="18" charset="0"/>
            </a:rPr>
            <a:t>của mẫu đơn, tờ khai; </a:t>
          </a:r>
          <a:r>
            <a:rPr lang="en-US" sz="1600" b="0" i="0">
              <a:latin typeface="Times New Roman" panose="02020603050405020304" pitchFamily="18" charset="0"/>
              <a:cs typeface="Times New Roman" panose="02020603050405020304" pitchFamily="18" charset="0"/>
            </a:rPr>
            <a:t>TT</a:t>
          </a:r>
          <a:r>
            <a:rPr lang="vi-VN" sz="1600" b="0" i="0">
              <a:latin typeface="Times New Roman" panose="02020603050405020304" pitchFamily="18" charset="0"/>
              <a:cs typeface="Times New Roman" panose="02020603050405020304" pitchFamily="18" charset="0"/>
            </a:rPr>
            <a:t> bổ sung để hỗ trợ tìm kiếm, tích hợp hoặc đăng tải thành phần hồ sơ</a:t>
          </a:r>
          <a:endParaRPr lang="en-US" sz="1600" b="0" i="0" dirty="0">
            <a:latin typeface="Times New Roman" panose="02020603050405020304" pitchFamily="18" charset="0"/>
            <a:cs typeface="Times New Roman" panose="02020603050405020304" pitchFamily="18" charset="0"/>
          </a:endParaRPr>
        </a:p>
      </dgm:t>
    </dgm:pt>
    <dgm:pt modelId="{44E2A53E-8651-47AA-94A1-1B92C4EBF38E}" type="parTrans" cxnId="{D9970A95-5A8A-4ADB-B42B-2FC9A718F968}">
      <dgm:prSet/>
      <dgm:spPr/>
      <dgm:t>
        <a:bodyPr/>
        <a:lstStyle/>
        <a:p>
          <a:endParaRPr lang="en-US" sz="1600">
            <a:latin typeface="Times New Roman" panose="02020603050405020304" pitchFamily="18" charset="0"/>
            <a:cs typeface="Times New Roman" panose="02020603050405020304" pitchFamily="18" charset="0"/>
          </a:endParaRPr>
        </a:p>
      </dgm:t>
    </dgm:pt>
    <dgm:pt modelId="{84026D03-0557-43F8-B930-D63B1674DCB4}" type="sibTrans" cxnId="{D9970A95-5A8A-4ADB-B42B-2FC9A718F968}">
      <dgm:prSet/>
      <dgm:spPr/>
      <dgm:t>
        <a:bodyPr/>
        <a:lstStyle/>
        <a:p>
          <a:endParaRPr lang="en-US" sz="1600">
            <a:latin typeface="Times New Roman" panose="02020603050405020304" pitchFamily="18" charset="0"/>
            <a:cs typeface="Times New Roman" panose="02020603050405020304" pitchFamily="18" charset="0"/>
          </a:endParaRPr>
        </a:p>
      </dgm:t>
    </dgm:pt>
    <dgm:pt modelId="{FD96913B-BE6C-406D-A2B4-732642138E94}">
      <dgm:prSet custT="1"/>
      <dgm:spPr/>
      <dgm:t>
        <a:bodyPr/>
        <a:lstStyle/>
        <a:p>
          <a:r>
            <a:rPr lang="vi-VN" sz="1600" b="0" i="0">
              <a:latin typeface="Times New Roman" panose="02020603050405020304" pitchFamily="18" charset="0"/>
              <a:cs typeface="Times New Roman" panose="02020603050405020304" pitchFamily="18" charset="0"/>
            </a:rPr>
            <a:t>Kiểm thử và sử dụng</a:t>
          </a:r>
          <a:r>
            <a:rPr lang="en-US" sz="1600" b="0" i="0">
              <a:latin typeface="Times New Roman" panose="02020603050405020304" pitchFamily="18" charset="0"/>
              <a:cs typeface="Times New Roman" panose="02020603050405020304" pitchFamily="18" charset="0"/>
            </a:rPr>
            <a:t> BMĐT</a:t>
          </a:r>
          <a:r>
            <a:rPr lang="vi-VN" sz="1600" b="0" i="0">
              <a:latin typeface="Times New Roman" panose="02020603050405020304" pitchFamily="18" charset="0"/>
              <a:cs typeface="Times New Roman" panose="02020603050405020304" pitchFamily="18" charset="0"/>
            </a:rPr>
            <a:t> tương tác được thực hiện cùng với việc kiểm thử, cung cấp </a:t>
          </a:r>
          <a:r>
            <a:rPr lang="en-US" sz="1600" b="0" i="0">
              <a:latin typeface="Times New Roman" panose="02020603050405020304" pitchFamily="18" charset="0"/>
              <a:cs typeface="Times New Roman" panose="02020603050405020304" pitchFamily="18" charset="0"/>
            </a:rPr>
            <a:t>DVCTT</a:t>
          </a:r>
          <a:endParaRPr lang="en-US" sz="1600">
            <a:latin typeface="Times New Roman" panose="02020603050405020304" pitchFamily="18" charset="0"/>
            <a:cs typeface="Times New Roman" panose="02020603050405020304" pitchFamily="18" charset="0"/>
          </a:endParaRPr>
        </a:p>
      </dgm:t>
    </dgm:pt>
    <dgm:pt modelId="{24D6A42D-99AF-40D5-9EEA-B432A8699AA2}" type="parTrans" cxnId="{F25A67BA-273A-4367-A82D-7EBD4BB38FD0}">
      <dgm:prSet/>
      <dgm:spPr/>
      <dgm:t>
        <a:bodyPr/>
        <a:lstStyle/>
        <a:p>
          <a:endParaRPr lang="en-US" sz="1600">
            <a:latin typeface="Times New Roman" panose="02020603050405020304" pitchFamily="18" charset="0"/>
            <a:cs typeface="Times New Roman" panose="02020603050405020304" pitchFamily="18" charset="0"/>
          </a:endParaRPr>
        </a:p>
      </dgm:t>
    </dgm:pt>
    <dgm:pt modelId="{CC9B6C4C-CC1E-411C-96C4-227C939CD4E5}" type="sibTrans" cxnId="{F25A67BA-273A-4367-A82D-7EBD4BB38FD0}">
      <dgm:prSet/>
      <dgm:spPr/>
      <dgm:t>
        <a:bodyPr/>
        <a:lstStyle/>
        <a:p>
          <a:endParaRPr lang="en-US" sz="1600">
            <a:latin typeface="Times New Roman" panose="02020603050405020304" pitchFamily="18" charset="0"/>
            <a:cs typeface="Times New Roman" panose="02020603050405020304" pitchFamily="18" charset="0"/>
          </a:endParaRPr>
        </a:p>
      </dgm:t>
    </dgm:pt>
    <dgm:pt modelId="{F564B2D6-8509-4B31-9020-5C339D026D02}" type="pres">
      <dgm:prSet presAssocID="{D2669F36-12AC-4209-915A-51C64A24A730}" presName="rootnode" presStyleCnt="0">
        <dgm:presLayoutVars>
          <dgm:chMax/>
          <dgm:chPref/>
          <dgm:dir/>
          <dgm:animLvl val="lvl"/>
        </dgm:presLayoutVars>
      </dgm:prSet>
      <dgm:spPr/>
    </dgm:pt>
    <dgm:pt modelId="{44B1B01E-A7C9-479D-95F2-17128B2A698E}" type="pres">
      <dgm:prSet presAssocID="{56A88BAB-6485-4D06-879F-B0BD50E69407}" presName="composite" presStyleCnt="0"/>
      <dgm:spPr/>
    </dgm:pt>
    <dgm:pt modelId="{D687E7DE-91F7-40EB-AF47-020A1CC1373D}" type="pres">
      <dgm:prSet presAssocID="{56A88BAB-6485-4D06-879F-B0BD50E69407}" presName="LShape" presStyleLbl="alignNode1" presStyleIdx="0" presStyleCnt="5"/>
      <dgm:spPr>
        <a:ln>
          <a:solidFill>
            <a:srgbClr val="00B050"/>
          </a:solidFill>
        </a:ln>
      </dgm:spPr>
    </dgm:pt>
    <dgm:pt modelId="{C5C7A7A9-FFDA-436C-8100-A4FBB7FAD72E}" type="pres">
      <dgm:prSet presAssocID="{56A88BAB-6485-4D06-879F-B0BD50E69407}" presName="ParentText" presStyleLbl="revTx" presStyleIdx="0" presStyleCnt="3">
        <dgm:presLayoutVars>
          <dgm:chMax val="0"/>
          <dgm:chPref val="0"/>
          <dgm:bulletEnabled val="1"/>
        </dgm:presLayoutVars>
      </dgm:prSet>
      <dgm:spPr/>
    </dgm:pt>
    <dgm:pt modelId="{61E2E856-D900-459F-8D02-EDF490C8691C}" type="pres">
      <dgm:prSet presAssocID="{56A88BAB-6485-4D06-879F-B0BD50E69407}" presName="Triangle" presStyleLbl="alignNode1" presStyleIdx="1" presStyleCnt="5"/>
      <dgm:spPr>
        <a:solidFill>
          <a:schemeClr val="accent1"/>
        </a:solidFill>
        <a:ln>
          <a:solidFill>
            <a:srgbClr val="00B050"/>
          </a:solidFill>
        </a:ln>
      </dgm:spPr>
    </dgm:pt>
    <dgm:pt modelId="{9CABC5DF-48C0-4C28-902E-EC8C93089E6C}" type="pres">
      <dgm:prSet presAssocID="{B320FAAF-809C-46DC-A004-1A52525D0094}" presName="sibTrans" presStyleCnt="0"/>
      <dgm:spPr/>
    </dgm:pt>
    <dgm:pt modelId="{F4DAF811-0157-4208-BF5D-9E4466A2DBC0}" type="pres">
      <dgm:prSet presAssocID="{B320FAAF-809C-46DC-A004-1A52525D0094}" presName="space" presStyleCnt="0"/>
      <dgm:spPr/>
    </dgm:pt>
    <dgm:pt modelId="{99EFB978-DB49-4394-AA6D-4F56FA70F75A}" type="pres">
      <dgm:prSet presAssocID="{710526DE-0329-48F3-B69E-9F89B896CE20}" presName="composite" presStyleCnt="0"/>
      <dgm:spPr/>
    </dgm:pt>
    <dgm:pt modelId="{7E2E1A23-0DB8-4BD3-B06C-338A1E67B57B}" type="pres">
      <dgm:prSet presAssocID="{710526DE-0329-48F3-B69E-9F89B896CE20}" presName="LShape" presStyleLbl="alignNode1" presStyleIdx="2" presStyleCnt="5"/>
      <dgm:spPr/>
    </dgm:pt>
    <dgm:pt modelId="{F5F12013-8AC6-4839-82DD-B679DD792B72}" type="pres">
      <dgm:prSet presAssocID="{710526DE-0329-48F3-B69E-9F89B896CE20}" presName="ParentText" presStyleLbl="revTx" presStyleIdx="1" presStyleCnt="3">
        <dgm:presLayoutVars>
          <dgm:chMax val="0"/>
          <dgm:chPref val="0"/>
          <dgm:bulletEnabled val="1"/>
        </dgm:presLayoutVars>
      </dgm:prSet>
      <dgm:spPr/>
    </dgm:pt>
    <dgm:pt modelId="{DE4A1472-B0B8-435D-B726-83AC94A8F17E}" type="pres">
      <dgm:prSet presAssocID="{710526DE-0329-48F3-B69E-9F89B896CE20}" presName="Triangle" presStyleLbl="alignNode1" presStyleIdx="3" presStyleCnt="5"/>
      <dgm:spPr/>
    </dgm:pt>
    <dgm:pt modelId="{0CB2804E-1875-4B52-8498-4C586C8CA5A1}" type="pres">
      <dgm:prSet presAssocID="{84026D03-0557-43F8-B930-D63B1674DCB4}" presName="sibTrans" presStyleCnt="0"/>
      <dgm:spPr/>
    </dgm:pt>
    <dgm:pt modelId="{5824812E-FA01-4A1C-8B18-9BBF61CF994D}" type="pres">
      <dgm:prSet presAssocID="{84026D03-0557-43F8-B930-D63B1674DCB4}" presName="space" presStyleCnt="0"/>
      <dgm:spPr/>
    </dgm:pt>
    <dgm:pt modelId="{C4E0DB5A-BC5F-4DE9-8002-451B963FB54B}" type="pres">
      <dgm:prSet presAssocID="{FD96913B-BE6C-406D-A2B4-732642138E94}" presName="composite" presStyleCnt="0"/>
      <dgm:spPr/>
    </dgm:pt>
    <dgm:pt modelId="{96D6841A-C585-40F4-8979-D854A9BE9561}" type="pres">
      <dgm:prSet presAssocID="{FD96913B-BE6C-406D-A2B4-732642138E94}" presName="LShape" presStyleLbl="alignNode1" presStyleIdx="4" presStyleCnt="5"/>
      <dgm:spPr/>
    </dgm:pt>
    <dgm:pt modelId="{4848827A-0475-42D3-AF9E-4A9F16D477B9}" type="pres">
      <dgm:prSet presAssocID="{FD96913B-BE6C-406D-A2B4-732642138E94}" presName="ParentText" presStyleLbl="revTx" presStyleIdx="2" presStyleCnt="3">
        <dgm:presLayoutVars>
          <dgm:chMax val="0"/>
          <dgm:chPref val="0"/>
          <dgm:bulletEnabled val="1"/>
        </dgm:presLayoutVars>
      </dgm:prSet>
      <dgm:spPr/>
    </dgm:pt>
  </dgm:ptLst>
  <dgm:cxnLst>
    <dgm:cxn modelId="{D72F4321-C389-42A4-9C6A-5FCE9483557E}" type="presOf" srcId="{FD96913B-BE6C-406D-A2B4-732642138E94}" destId="{4848827A-0475-42D3-AF9E-4A9F16D477B9}" srcOrd="0" destOrd="0" presId="urn:microsoft.com/office/officeart/2009/3/layout/StepUpProcess"/>
    <dgm:cxn modelId="{1747DD29-9F4F-45D6-8B67-6A95C5D92F93}" srcId="{D2669F36-12AC-4209-915A-51C64A24A730}" destId="{56A88BAB-6485-4D06-879F-B0BD50E69407}" srcOrd="0" destOrd="0" parTransId="{0F530C02-5F54-4D66-BD5A-FD6B907CF3AB}" sibTransId="{B320FAAF-809C-46DC-A004-1A52525D0094}"/>
    <dgm:cxn modelId="{482B7C4B-92AE-49EC-BDC7-12E16C82103D}" type="presOf" srcId="{D2669F36-12AC-4209-915A-51C64A24A730}" destId="{F564B2D6-8509-4B31-9020-5C339D026D02}" srcOrd="0" destOrd="0" presId="urn:microsoft.com/office/officeart/2009/3/layout/StepUpProcess"/>
    <dgm:cxn modelId="{D9970A95-5A8A-4ADB-B42B-2FC9A718F968}" srcId="{D2669F36-12AC-4209-915A-51C64A24A730}" destId="{710526DE-0329-48F3-B69E-9F89B896CE20}" srcOrd="1" destOrd="0" parTransId="{44E2A53E-8651-47AA-94A1-1B92C4EBF38E}" sibTransId="{84026D03-0557-43F8-B930-D63B1674DCB4}"/>
    <dgm:cxn modelId="{F25A67BA-273A-4367-A82D-7EBD4BB38FD0}" srcId="{D2669F36-12AC-4209-915A-51C64A24A730}" destId="{FD96913B-BE6C-406D-A2B4-732642138E94}" srcOrd="2" destOrd="0" parTransId="{24D6A42D-99AF-40D5-9EEA-B432A8699AA2}" sibTransId="{CC9B6C4C-CC1E-411C-96C4-227C939CD4E5}"/>
    <dgm:cxn modelId="{41E262C7-06FB-44B7-9AA7-4E1B4924690C}" type="presOf" srcId="{710526DE-0329-48F3-B69E-9F89B896CE20}" destId="{F5F12013-8AC6-4839-82DD-B679DD792B72}" srcOrd="0" destOrd="0" presId="urn:microsoft.com/office/officeart/2009/3/layout/StepUpProcess"/>
    <dgm:cxn modelId="{CEE0C7D0-2563-4547-9839-7C0EFE3C9588}" type="presOf" srcId="{56A88BAB-6485-4D06-879F-B0BD50E69407}" destId="{C5C7A7A9-FFDA-436C-8100-A4FBB7FAD72E}" srcOrd="0" destOrd="0" presId="urn:microsoft.com/office/officeart/2009/3/layout/StepUpProcess"/>
    <dgm:cxn modelId="{878E6391-6C7A-4F1D-9FE7-A87313E08A94}" type="presParOf" srcId="{F564B2D6-8509-4B31-9020-5C339D026D02}" destId="{44B1B01E-A7C9-479D-95F2-17128B2A698E}" srcOrd="0" destOrd="0" presId="urn:microsoft.com/office/officeart/2009/3/layout/StepUpProcess"/>
    <dgm:cxn modelId="{C3DA6E1C-10B4-428B-B191-24D405D65FC5}" type="presParOf" srcId="{44B1B01E-A7C9-479D-95F2-17128B2A698E}" destId="{D687E7DE-91F7-40EB-AF47-020A1CC1373D}" srcOrd="0" destOrd="0" presId="urn:microsoft.com/office/officeart/2009/3/layout/StepUpProcess"/>
    <dgm:cxn modelId="{AA92FF13-F9D6-4AEE-AECC-3328674659D3}" type="presParOf" srcId="{44B1B01E-A7C9-479D-95F2-17128B2A698E}" destId="{C5C7A7A9-FFDA-436C-8100-A4FBB7FAD72E}" srcOrd="1" destOrd="0" presId="urn:microsoft.com/office/officeart/2009/3/layout/StepUpProcess"/>
    <dgm:cxn modelId="{15CA7EEC-8483-448F-99BD-532BDA682779}" type="presParOf" srcId="{44B1B01E-A7C9-479D-95F2-17128B2A698E}" destId="{61E2E856-D900-459F-8D02-EDF490C8691C}" srcOrd="2" destOrd="0" presId="urn:microsoft.com/office/officeart/2009/3/layout/StepUpProcess"/>
    <dgm:cxn modelId="{F927989E-5196-402B-A99F-2618EA38B759}" type="presParOf" srcId="{F564B2D6-8509-4B31-9020-5C339D026D02}" destId="{9CABC5DF-48C0-4C28-902E-EC8C93089E6C}" srcOrd="1" destOrd="0" presId="urn:microsoft.com/office/officeart/2009/3/layout/StepUpProcess"/>
    <dgm:cxn modelId="{96950D6A-D3CD-4F7B-BD2F-84D7A5251D7A}" type="presParOf" srcId="{9CABC5DF-48C0-4C28-902E-EC8C93089E6C}" destId="{F4DAF811-0157-4208-BF5D-9E4466A2DBC0}" srcOrd="0" destOrd="0" presId="urn:microsoft.com/office/officeart/2009/3/layout/StepUpProcess"/>
    <dgm:cxn modelId="{DD504FB2-FEE4-40E6-9286-43B66065A42B}" type="presParOf" srcId="{F564B2D6-8509-4B31-9020-5C339D026D02}" destId="{99EFB978-DB49-4394-AA6D-4F56FA70F75A}" srcOrd="2" destOrd="0" presId="urn:microsoft.com/office/officeart/2009/3/layout/StepUpProcess"/>
    <dgm:cxn modelId="{402EE584-73C6-4317-826A-E88F0344FF8A}" type="presParOf" srcId="{99EFB978-DB49-4394-AA6D-4F56FA70F75A}" destId="{7E2E1A23-0DB8-4BD3-B06C-338A1E67B57B}" srcOrd="0" destOrd="0" presId="urn:microsoft.com/office/officeart/2009/3/layout/StepUpProcess"/>
    <dgm:cxn modelId="{F99ABEFA-8C37-4CA4-AD7F-0C6B51F4D911}" type="presParOf" srcId="{99EFB978-DB49-4394-AA6D-4F56FA70F75A}" destId="{F5F12013-8AC6-4839-82DD-B679DD792B72}" srcOrd="1" destOrd="0" presId="urn:microsoft.com/office/officeart/2009/3/layout/StepUpProcess"/>
    <dgm:cxn modelId="{D3FD867C-4339-4CFF-86B4-9476D2E8D860}" type="presParOf" srcId="{99EFB978-DB49-4394-AA6D-4F56FA70F75A}" destId="{DE4A1472-B0B8-435D-B726-83AC94A8F17E}" srcOrd="2" destOrd="0" presId="urn:microsoft.com/office/officeart/2009/3/layout/StepUpProcess"/>
    <dgm:cxn modelId="{6FFD3E37-6E6E-473B-BC52-A4BAC07E1FF3}" type="presParOf" srcId="{F564B2D6-8509-4B31-9020-5C339D026D02}" destId="{0CB2804E-1875-4B52-8498-4C586C8CA5A1}" srcOrd="3" destOrd="0" presId="urn:microsoft.com/office/officeart/2009/3/layout/StepUpProcess"/>
    <dgm:cxn modelId="{7E2F164C-4673-4C03-A86B-024B2D5CBDE1}" type="presParOf" srcId="{0CB2804E-1875-4B52-8498-4C586C8CA5A1}" destId="{5824812E-FA01-4A1C-8B18-9BBF61CF994D}" srcOrd="0" destOrd="0" presId="urn:microsoft.com/office/officeart/2009/3/layout/StepUpProcess"/>
    <dgm:cxn modelId="{728E4A48-43EE-46BD-A523-5B1839B62A6B}" type="presParOf" srcId="{F564B2D6-8509-4B31-9020-5C339D026D02}" destId="{C4E0DB5A-BC5F-4DE9-8002-451B963FB54B}" srcOrd="4" destOrd="0" presId="urn:microsoft.com/office/officeart/2009/3/layout/StepUpProcess"/>
    <dgm:cxn modelId="{CCD1E764-8B5C-4FFE-8414-FDEAAB225FC6}" type="presParOf" srcId="{C4E0DB5A-BC5F-4DE9-8002-451B963FB54B}" destId="{96D6841A-C585-40F4-8979-D854A9BE9561}" srcOrd="0" destOrd="0" presId="urn:microsoft.com/office/officeart/2009/3/layout/StepUpProcess"/>
    <dgm:cxn modelId="{9117B539-42D2-4A8A-878D-EC6B025AF6E8}" type="presParOf" srcId="{C4E0DB5A-BC5F-4DE9-8002-451B963FB54B}" destId="{4848827A-0475-42D3-AF9E-4A9F16D477B9}"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073E55-17D9-478D-B7F0-DDF84C213F4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31BE8BF-904F-434C-9CC6-E210D3731811}">
      <dgm:prSet phldrT="[Text]" custT="1"/>
      <dgm:spPr>
        <a:ln>
          <a:solidFill>
            <a:srgbClr val="0000FF"/>
          </a:solidFill>
        </a:ln>
      </dgm:spPr>
      <dgm:t>
        <a:bodyPr/>
        <a:lstStyle/>
        <a:p>
          <a:pPr algn="just"/>
          <a:r>
            <a:rPr lang="en-US" sz="2400" b="0" i="0">
              <a:solidFill>
                <a:schemeClr val="tx1"/>
              </a:solidFill>
              <a:latin typeface="Times New Roman" panose="02020603050405020304" pitchFamily="18" charset="0"/>
              <a:cs typeface="Times New Roman" panose="02020603050405020304" pitchFamily="18" charset="0"/>
            </a:rPr>
            <a:t>Yêu cầu tối thiểu của BMĐT tương tác</a:t>
          </a:r>
          <a:endParaRPr lang="en-US" sz="2400" b="1" i="0" dirty="0">
            <a:solidFill>
              <a:schemeClr val="tx1"/>
            </a:solidFill>
            <a:latin typeface="Times New Roman" panose="02020603050405020304" pitchFamily="18" charset="0"/>
            <a:cs typeface="Times New Roman" panose="02020603050405020304" pitchFamily="18" charset="0"/>
          </a:endParaRPr>
        </a:p>
      </dgm:t>
    </dgm:pt>
    <dgm:pt modelId="{D1205EA5-F2DE-4022-95B5-393E0BC89136}" type="parTrans" cxnId="{9415FA63-5767-45E9-93F3-1EDC0E476DB2}">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76B9A3CA-007D-406A-845D-0BCCC0FF4778}" type="sibTrans" cxnId="{9415FA63-5767-45E9-93F3-1EDC0E476DB2}">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5CE9D546-2127-4F2C-9243-E4225F1A74FB}">
      <dgm:prSet phldrT="[Text]" custT="1"/>
      <dgm:spPr>
        <a:ln>
          <a:solidFill>
            <a:schemeClr val="tx1"/>
          </a:solidFill>
        </a:ln>
      </dgm:spPr>
      <dgm:t>
        <a:bodyPr/>
        <a:lstStyle/>
        <a:p>
          <a:pPr algn="just">
            <a:spcBef>
              <a:spcPts val="0"/>
            </a:spcBef>
          </a:pPr>
          <a:r>
            <a:rPr lang="vi-VN" sz="1200" b="0" i="0">
              <a:solidFill>
                <a:schemeClr val="tx1"/>
              </a:solidFill>
              <a:latin typeface="Times New Roman" panose="02020603050405020304" pitchFamily="18" charset="0"/>
              <a:cs typeface="Times New Roman" panose="02020603050405020304" pitchFamily="18" charset="0"/>
            </a:rPr>
            <a:t>Định dạng thông tin phải tuân thủ quy định dữ liệu của </a:t>
          </a:r>
          <a:r>
            <a:rPr lang="en-US" sz="1200" b="0" i="0">
              <a:solidFill>
                <a:schemeClr val="tx1"/>
              </a:solidFill>
              <a:latin typeface="Times New Roman" panose="02020603050405020304" pitchFamily="18" charset="0"/>
              <a:cs typeface="Times New Roman" panose="02020603050405020304" pitchFamily="18" charset="0"/>
            </a:rPr>
            <a:t>CSDLQGDC</a:t>
          </a:r>
          <a:r>
            <a:rPr lang="vi-VN" sz="1200" b="0" i="0">
              <a:solidFill>
                <a:schemeClr val="tx1"/>
              </a:solidFill>
              <a:latin typeface="Times New Roman" panose="02020603050405020304" pitchFamily="18" charset="0"/>
              <a:cs typeface="Times New Roman" panose="02020603050405020304" pitchFamily="18" charset="0"/>
            </a:rPr>
            <a:t>, </a:t>
          </a:r>
          <a:r>
            <a:rPr lang="en-US" sz="1200" b="0" i="0">
              <a:solidFill>
                <a:schemeClr val="tx1"/>
              </a:solidFill>
              <a:latin typeface="Times New Roman" panose="02020603050405020304" pitchFamily="18" charset="0"/>
              <a:cs typeface="Times New Roman" panose="02020603050405020304" pitchFamily="18" charset="0"/>
            </a:rPr>
            <a:t>CSDLQG ĐKDN </a:t>
          </a:r>
          <a:r>
            <a:rPr lang="vi-VN" sz="1200" b="0" i="0">
              <a:solidFill>
                <a:schemeClr val="tx1"/>
              </a:solidFill>
              <a:latin typeface="Times New Roman" panose="02020603050405020304" pitchFamily="18" charset="0"/>
              <a:cs typeface="Times New Roman" panose="02020603050405020304" pitchFamily="18" charset="0"/>
            </a:rPr>
            <a:t>và tích hợp từ các </a:t>
          </a:r>
          <a:r>
            <a:rPr lang="en-US" sz="1200" b="0" i="0">
              <a:solidFill>
                <a:schemeClr val="tx1"/>
              </a:solidFill>
              <a:latin typeface="Times New Roman" panose="02020603050405020304" pitchFamily="18" charset="0"/>
              <a:cs typeface="Times New Roman" panose="02020603050405020304" pitchFamily="18" charset="0"/>
            </a:rPr>
            <a:t>CSDL </a:t>
          </a:r>
          <a:r>
            <a:rPr lang="vi-VN" sz="1200" b="0" i="0">
              <a:solidFill>
                <a:schemeClr val="tx1"/>
              </a:solidFill>
              <a:latin typeface="Times New Roman" panose="02020603050405020304" pitchFamily="18" charset="0"/>
              <a:cs typeface="Times New Roman" panose="02020603050405020304" pitchFamily="18" charset="0"/>
            </a:rPr>
            <a:t>nà</a:t>
          </a:r>
          <a:r>
            <a:rPr lang="en-US" sz="1200" b="0" i="0">
              <a:solidFill>
                <a:schemeClr val="tx1"/>
              </a:solidFill>
              <a:latin typeface="Times New Roman" panose="02020603050405020304" pitchFamily="18" charset="0"/>
              <a:cs typeface="Times New Roman" panose="02020603050405020304" pitchFamily="18" charset="0"/>
            </a:rPr>
            <a:t>y</a:t>
          </a:r>
          <a:endParaRPr lang="en-US" sz="1200" dirty="0">
            <a:solidFill>
              <a:schemeClr val="tx1"/>
            </a:solidFill>
            <a:latin typeface="Times New Roman" panose="02020603050405020304" pitchFamily="18" charset="0"/>
            <a:cs typeface="Times New Roman" panose="02020603050405020304" pitchFamily="18" charset="0"/>
          </a:endParaRPr>
        </a:p>
      </dgm:t>
    </dgm:pt>
    <dgm:pt modelId="{E1F4B56F-02FD-4BBD-99EE-C94E58B9257B}" type="parTrans" cxnId="{CFAC86C1-7254-4F28-81B8-17350397A2E3}">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0E2CB0E2-86C4-4611-A03C-05B0E2F88CF1}" type="sibTrans" cxnId="{CFAC86C1-7254-4F28-81B8-17350397A2E3}">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D8339F34-66EA-4CB3-89A2-15BD0301BB12}">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Mã số biểu mẫu xác định theo cấu trúc: &lt;mã số thủ tục hành chính&gt;.&lt;ký hiệu mẫu đơn, tờ khai&gt;</a:t>
          </a:r>
          <a:endParaRPr lang="en-US" sz="1400" dirty="0">
            <a:solidFill>
              <a:schemeClr val="tx1"/>
            </a:solidFill>
            <a:latin typeface="Times New Roman" panose="02020603050405020304" pitchFamily="18" charset="0"/>
            <a:cs typeface="Times New Roman" panose="02020603050405020304" pitchFamily="18" charset="0"/>
          </a:endParaRPr>
        </a:p>
      </dgm:t>
    </dgm:pt>
    <dgm:pt modelId="{E2CDBAAB-E61C-474B-B24A-06F3790AEBB4}" type="parTrans" cxnId="{F9D23796-C2B7-4A45-AA50-DEB7C4B6A2A9}">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FD60D97A-042E-4459-B90C-04081D8E52D4}" type="sibTrans" cxnId="{F9D23796-C2B7-4A45-AA50-DEB7C4B6A2A9}">
      <dgm:prSet/>
      <dgm:spPr/>
      <dgm:t>
        <a:bodyPr/>
        <a:lstStyle/>
        <a:p>
          <a:pPr algn="just"/>
          <a:endParaRPr lang="en-US">
            <a:solidFill>
              <a:schemeClr val="tx1"/>
            </a:solidFill>
            <a:latin typeface="Times New Roman" panose="02020603050405020304" pitchFamily="18" charset="0"/>
            <a:cs typeface="Times New Roman" panose="02020603050405020304" pitchFamily="18" charset="0"/>
          </a:endParaRPr>
        </a:p>
      </dgm:t>
    </dgm:pt>
    <dgm:pt modelId="{242AB62D-A1B5-4445-8879-06045DC7DE64}">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Cho phép điền, xác nhận tự động các thông tin, dữ liệu đã được số hóa, chia sẻ</a:t>
          </a:r>
          <a:endParaRPr lang="en-US" sz="1800" dirty="0">
            <a:solidFill>
              <a:schemeClr val="tx1"/>
            </a:solidFill>
            <a:latin typeface="Times New Roman" panose="02020603050405020304" pitchFamily="18" charset="0"/>
            <a:cs typeface="Times New Roman" panose="02020603050405020304" pitchFamily="18" charset="0"/>
          </a:endParaRPr>
        </a:p>
      </dgm:t>
    </dgm:pt>
    <dgm:pt modelId="{55C3C509-2313-4427-AFA5-0F92D05F0F2E}" type="parTrans" cxnId="{22420C05-F805-42C8-88E8-90B99687751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50B865C-86C1-48C4-9ED5-B1FA4ABFAF63}" type="sibTrans" cxnId="{22420C05-F805-42C8-88E8-90B99687751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2E19F5C-BAE8-45E4-A36B-D10AB555468E}">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Cho phép tổ chức, cá nhân ký số trong trường hợp dịch vụ công trực tuyến có yêu cầu</a:t>
          </a:r>
          <a:endParaRPr lang="en-US" sz="1400" dirty="0">
            <a:solidFill>
              <a:schemeClr val="tx1"/>
            </a:solidFill>
            <a:latin typeface="Times New Roman" panose="02020603050405020304" pitchFamily="18" charset="0"/>
            <a:cs typeface="Times New Roman" panose="02020603050405020304" pitchFamily="18" charset="0"/>
          </a:endParaRPr>
        </a:p>
      </dgm:t>
    </dgm:pt>
    <dgm:pt modelId="{2CD11DF3-2E85-464F-A7E8-662CCB03D307}" type="parTrans" cxnId="{6D956942-A2CF-4709-A785-ACC3A0DE4C1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E2D118E-45FA-495C-B0CC-ECECD9291C2B}" type="sibTrans" cxnId="{6D956942-A2CF-4709-A785-ACC3A0DE4C1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0447CA0-20E0-4113-9680-5FE46D1B12F9}">
      <dgm:prSet phldrT="[Text]" custT="1"/>
      <dgm:spPr>
        <a:ln>
          <a:solidFill>
            <a:schemeClr val="tx1"/>
          </a:solidFill>
        </a:ln>
      </dgm:spPr>
      <dgm:t>
        <a:bodyPr/>
        <a:lstStyle/>
        <a:p>
          <a:pPr algn="just">
            <a:spcBef>
              <a:spcPts val="0"/>
            </a:spcBef>
          </a:pPr>
          <a:r>
            <a:rPr lang="vi-VN" sz="1400" b="0" i="0">
              <a:solidFill>
                <a:schemeClr val="tx1"/>
              </a:solidFill>
              <a:latin typeface="Times New Roman" panose="02020603050405020304" pitchFamily="18" charset="0"/>
              <a:cs typeface="Times New Roman" panose="02020603050405020304" pitchFamily="18" charset="0"/>
            </a:rPr>
            <a:t>Việc xuất bản biểu mẫu điện tử tương tác phải bảo đảm thống nhất với yêu cầu về thể thức của mẫu đơn, tờ khai </a:t>
          </a:r>
          <a:r>
            <a:rPr lang="en-US" sz="1400" b="0" i="0">
              <a:solidFill>
                <a:schemeClr val="tx1"/>
              </a:solidFill>
              <a:latin typeface="Times New Roman" panose="02020603050405020304" pitchFamily="18" charset="0"/>
              <a:cs typeface="Times New Roman" panose="02020603050405020304" pitchFamily="18" charset="0"/>
            </a:rPr>
            <a:t>TTHC </a:t>
          </a:r>
          <a:r>
            <a:rPr lang="vi-VN" sz="1400" b="0" i="0">
              <a:solidFill>
                <a:schemeClr val="tx1"/>
              </a:solidFill>
              <a:latin typeface="Times New Roman" panose="02020603050405020304" pitchFamily="18" charset="0"/>
              <a:cs typeface="Times New Roman" panose="02020603050405020304" pitchFamily="18" charset="0"/>
            </a:rPr>
            <a:t>theo quy định</a:t>
          </a:r>
          <a:endParaRPr lang="en-US" sz="1400" dirty="0">
            <a:solidFill>
              <a:schemeClr val="tx1"/>
            </a:solidFill>
            <a:latin typeface="Times New Roman" panose="02020603050405020304" pitchFamily="18" charset="0"/>
            <a:cs typeface="Times New Roman" panose="02020603050405020304" pitchFamily="18" charset="0"/>
          </a:endParaRPr>
        </a:p>
      </dgm:t>
    </dgm:pt>
    <dgm:pt modelId="{AB37561A-0F48-4F7F-84F0-1DFF7DD4F5DD}" type="parTrans" cxnId="{19012817-8F6F-49E0-A8F5-05F3A24D3C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2B38A02-3F81-411E-9B07-A9353D8FA991}" type="sibTrans" cxnId="{19012817-8F6F-49E0-A8F5-05F3A24D3C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1AD2603-ABAC-4FE3-A25D-DBF38C28A990}" type="pres">
      <dgm:prSet presAssocID="{7C073E55-17D9-478D-B7F0-DDF84C213F4E}" presName="layout" presStyleCnt="0">
        <dgm:presLayoutVars>
          <dgm:chMax/>
          <dgm:chPref/>
          <dgm:dir/>
          <dgm:animOne val="branch"/>
          <dgm:animLvl val="lvl"/>
          <dgm:resizeHandles/>
        </dgm:presLayoutVars>
      </dgm:prSet>
      <dgm:spPr/>
    </dgm:pt>
    <dgm:pt modelId="{0DC935C5-3BA9-4AB4-B8E6-79B2943551DA}" type="pres">
      <dgm:prSet presAssocID="{931BE8BF-904F-434C-9CC6-E210D3731811}" presName="root" presStyleCnt="0">
        <dgm:presLayoutVars>
          <dgm:chMax/>
          <dgm:chPref val="4"/>
        </dgm:presLayoutVars>
      </dgm:prSet>
      <dgm:spPr/>
    </dgm:pt>
    <dgm:pt modelId="{BD417E73-9EC1-4C52-B9CC-C48E36F04E69}" type="pres">
      <dgm:prSet presAssocID="{931BE8BF-904F-434C-9CC6-E210D3731811}" presName="rootComposite" presStyleCnt="0">
        <dgm:presLayoutVars/>
      </dgm:prSet>
      <dgm:spPr/>
    </dgm:pt>
    <dgm:pt modelId="{FF07B6A8-DC0D-4E05-85B5-B99EBA4E3B55}" type="pres">
      <dgm:prSet presAssocID="{931BE8BF-904F-434C-9CC6-E210D3731811}" presName="rootText" presStyleLbl="node0" presStyleIdx="0" presStyleCnt="1" custScaleX="222851" custLinFactNeighborX="111" custLinFactNeighborY="-87353">
        <dgm:presLayoutVars>
          <dgm:chMax/>
          <dgm:chPref val="4"/>
        </dgm:presLayoutVars>
      </dgm:prSet>
      <dgm:spPr/>
    </dgm:pt>
    <dgm:pt modelId="{236EC8B6-B44A-4998-B92D-01525A61C680}" type="pres">
      <dgm:prSet presAssocID="{931BE8BF-904F-434C-9CC6-E210D3731811}" presName="childShape" presStyleCnt="0">
        <dgm:presLayoutVars>
          <dgm:chMax val="0"/>
          <dgm:chPref val="0"/>
        </dgm:presLayoutVars>
      </dgm:prSet>
      <dgm:spPr/>
    </dgm:pt>
    <dgm:pt modelId="{B54FD8FC-6826-4F21-8EC0-B98DF6413C72}" type="pres">
      <dgm:prSet presAssocID="{5CE9D546-2127-4F2C-9243-E4225F1A74FB}" presName="childComposite" presStyleCnt="0">
        <dgm:presLayoutVars>
          <dgm:chMax val="0"/>
          <dgm:chPref val="0"/>
        </dgm:presLayoutVars>
      </dgm:prSet>
      <dgm:spPr/>
    </dgm:pt>
    <dgm:pt modelId="{A0414E8F-A6B5-48D3-A5F6-8BD59A2FFAEB}" type="pres">
      <dgm:prSet presAssocID="{5CE9D546-2127-4F2C-9243-E4225F1A74FB}" presName="Image" presStyleLbl="node1" presStyleIdx="0" presStyleCnt="5" custScaleX="300148" custScaleY="127299" custLinFactX="-60999" custLinFactNeighborX="-100000" custLinFactNeighborY="-29417"/>
      <dgm:spPr>
        <a:blipFill>
          <a:blip xmlns:r="http://schemas.openxmlformats.org/officeDocument/2006/relationships" r:embed="rId1"/>
          <a:srcRect/>
          <a:stretch>
            <a:fillRect t="-92000" b="-92000"/>
          </a:stretch>
        </a:blipFill>
      </dgm:spPr>
      <dgm:extLst>
        <a:ext uri="{E40237B7-FDA0-4F09-8148-C483321AD2D9}">
          <dgm14:cNvPr xmlns:dgm14="http://schemas.microsoft.com/office/drawing/2010/diagram" id="0" name="" descr="Single gear"/>
        </a:ext>
      </dgm:extLst>
    </dgm:pt>
    <dgm:pt modelId="{E35791C6-EE88-41CF-8BEE-D86CDF69EF98}" type="pres">
      <dgm:prSet presAssocID="{5CE9D546-2127-4F2C-9243-E4225F1A74FB}" presName="childText" presStyleLbl="lnNode1" presStyleIdx="0" presStyleCnt="5" custScaleX="214464" custScaleY="140897" custLinFactNeighborX="28521" custLinFactNeighborY="-38625">
        <dgm:presLayoutVars>
          <dgm:chMax val="0"/>
          <dgm:chPref val="0"/>
          <dgm:bulletEnabled val="1"/>
        </dgm:presLayoutVars>
      </dgm:prSet>
      <dgm:spPr/>
    </dgm:pt>
    <dgm:pt modelId="{032289F3-8CBF-4878-97DE-10D0E06EEDDC}" type="pres">
      <dgm:prSet presAssocID="{D8339F34-66EA-4CB3-89A2-15BD0301BB12}" presName="childComposite" presStyleCnt="0">
        <dgm:presLayoutVars>
          <dgm:chMax val="0"/>
          <dgm:chPref val="0"/>
        </dgm:presLayoutVars>
      </dgm:prSet>
      <dgm:spPr/>
    </dgm:pt>
    <dgm:pt modelId="{720C1131-5D0B-4C76-9FA4-2A54E7F5A7B0}" type="pres">
      <dgm:prSet presAssocID="{D8339F34-66EA-4CB3-89A2-15BD0301BB12}" presName="Image" presStyleLbl="node1" presStyleIdx="1" presStyleCnt="5" custScaleX="284920" custLinFactX="-100000" custLinFactNeighborX="-153288" custLinFactNeighborY="-13410"/>
      <dgm:spPr>
        <a:blipFill>
          <a:blip xmlns:r="http://schemas.openxmlformats.org/officeDocument/2006/relationships" r:embed="rId2"/>
          <a:srcRect/>
          <a:stretch>
            <a:fillRect t="-92000" b="-92000"/>
          </a:stretch>
        </a:blipFill>
      </dgm:spPr>
      <dgm:extLst>
        <a:ext uri="{E40237B7-FDA0-4F09-8148-C483321AD2D9}">
          <dgm14:cNvPr xmlns:dgm14="http://schemas.microsoft.com/office/drawing/2010/diagram" id="0" name="" descr="Gears"/>
        </a:ext>
      </dgm:extLst>
    </dgm:pt>
    <dgm:pt modelId="{D652DC08-0334-4E85-B3E7-551197B55A44}" type="pres">
      <dgm:prSet presAssocID="{D8339F34-66EA-4CB3-89A2-15BD0301BB12}" presName="childText" presStyleLbl="lnNode1" presStyleIdx="1" presStyleCnt="5" custScaleX="216842" custScaleY="98449" custLinFactNeighborX="29710" custLinFactNeighborY="-16223">
        <dgm:presLayoutVars>
          <dgm:chMax val="0"/>
          <dgm:chPref val="0"/>
          <dgm:bulletEnabled val="1"/>
        </dgm:presLayoutVars>
      </dgm:prSet>
      <dgm:spPr/>
    </dgm:pt>
    <dgm:pt modelId="{ADB7F678-96E7-47F2-BBD5-5790BF5C4699}" type="pres">
      <dgm:prSet presAssocID="{242AB62D-A1B5-4445-8879-06045DC7DE64}" presName="childComposite" presStyleCnt="0">
        <dgm:presLayoutVars>
          <dgm:chMax val="0"/>
          <dgm:chPref val="0"/>
        </dgm:presLayoutVars>
      </dgm:prSet>
      <dgm:spPr/>
    </dgm:pt>
    <dgm:pt modelId="{649A8089-DAA4-404D-83BB-B3D3AA681950}" type="pres">
      <dgm:prSet presAssocID="{242AB62D-A1B5-4445-8879-06045DC7DE64}" presName="Image" presStyleLbl="node1" presStyleIdx="2" presStyleCnt="5" custScaleX="284920" custLinFactX="-100000" custLinFactNeighborX="-153288" custLinFactNeighborY="-1341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239B12D7-C80F-41B3-B371-A057DD1E32BD}" type="pres">
      <dgm:prSet presAssocID="{242AB62D-A1B5-4445-8879-06045DC7DE64}" presName="childText" presStyleLbl="lnNode1" presStyleIdx="2" presStyleCnt="5" custScaleX="214464" custLinFactNeighborX="29076" custLinFactNeighborY="-10959">
        <dgm:presLayoutVars>
          <dgm:chMax val="0"/>
          <dgm:chPref val="0"/>
          <dgm:bulletEnabled val="1"/>
        </dgm:presLayoutVars>
      </dgm:prSet>
      <dgm:spPr/>
    </dgm:pt>
    <dgm:pt modelId="{6CAD76A2-5F23-4687-973B-35FD04332AF4}" type="pres">
      <dgm:prSet presAssocID="{42E19F5C-BAE8-45E4-A36B-D10AB555468E}" presName="childComposite" presStyleCnt="0">
        <dgm:presLayoutVars>
          <dgm:chMax val="0"/>
          <dgm:chPref val="0"/>
        </dgm:presLayoutVars>
      </dgm:prSet>
      <dgm:spPr/>
    </dgm:pt>
    <dgm:pt modelId="{FC13DFBB-41DB-44E6-A846-0AAB79BF7E64}" type="pres">
      <dgm:prSet presAssocID="{42E19F5C-BAE8-45E4-A36B-D10AB555468E}" presName="Image" presStyleLbl="node1" presStyleIdx="3" presStyleCnt="5" custScaleX="284920" custLinFactX="-100000" custLinFactNeighborX="-153288" custLinFactNeighborY="-1341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2B4405E8-C1C0-47BB-96FE-DF653E6FB626}" type="pres">
      <dgm:prSet presAssocID="{42E19F5C-BAE8-45E4-A36B-D10AB555468E}" presName="childText" presStyleLbl="lnNode1" presStyleIdx="3" presStyleCnt="5" custScaleX="214464" custScaleY="124093" custLinFactNeighborX="28521" custLinFactNeighborY="-1770">
        <dgm:presLayoutVars>
          <dgm:chMax val="0"/>
          <dgm:chPref val="0"/>
          <dgm:bulletEnabled val="1"/>
        </dgm:presLayoutVars>
      </dgm:prSet>
      <dgm:spPr/>
    </dgm:pt>
    <dgm:pt modelId="{077914AB-5F7C-4A56-8CC8-F39AE798F485}" type="pres">
      <dgm:prSet presAssocID="{C0447CA0-20E0-4113-9680-5FE46D1B12F9}" presName="childComposite" presStyleCnt="0">
        <dgm:presLayoutVars>
          <dgm:chMax val="0"/>
          <dgm:chPref val="0"/>
        </dgm:presLayoutVars>
      </dgm:prSet>
      <dgm:spPr/>
    </dgm:pt>
    <dgm:pt modelId="{A075AB23-C170-4820-90E3-1E24037F3111}" type="pres">
      <dgm:prSet presAssocID="{C0447CA0-20E0-4113-9680-5FE46D1B12F9}" presName="Image" presStyleLbl="node1" presStyleIdx="4" presStyleCnt="5" custScaleX="284920" custLinFactX="-52606" custLinFactNeighborX="-100000" custLinFactNeighborY="4660"/>
      <dgm:spPr>
        <a:blipFill>
          <a:blip xmlns:r="http://schemas.openxmlformats.org/officeDocument/2006/relationships" r:embed="rId3"/>
          <a:srcRect/>
          <a:stretch>
            <a:fillRect t="-92000" b="-92000"/>
          </a:stretch>
        </a:blipFill>
      </dgm:spPr>
      <dgm:extLst>
        <a:ext uri="{E40237B7-FDA0-4F09-8148-C483321AD2D9}">
          <dgm14:cNvPr xmlns:dgm14="http://schemas.microsoft.com/office/drawing/2010/diagram" id="0" name="" descr="Document"/>
        </a:ext>
      </dgm:extLst>
    </dgm:pt>
    <dgm:pt modelId="{DAE033F7-2335-40C9-9B51-81B9B2AD7D21}" type="pres">
      <dgm:prSet presAssocID="{C0447CA0-20E0-4113-9680-5FE46D1B12F9}" presName="childText" presStyleLbl="lnNode1" presStyleIdx="4" presStyleCnt="5" custScaleX="214464" custScaleY="132014" custLinFactNeighborX="29076" custLinFactNeighborY="4660">
        <dgm:presLayoutVars>
          <dgm:chMax val="0"/>
          <dgm:chPref val="0"/>
          <dgm:bulletEnabled val="1"/>
        </dgm:presLayoutVars>
      </dgm:prSet>
      <dgm:spPr/>
    </dgm:pt>
  </dgm:ptLst>
  <dgm:cxnLst>
    <dgm:cxn modelId="{0739DA01-D4D9-438A-8441-E477B5CC4C17}" type="presOf" srcId="{7C073E55-17D9-478D-B7F0-DDF84C213F4E}" destId="{31AD2603-ABAC-4FE3-A25D-DBF38C28A990}" srcOrd="0" destOrd="0" presId="urn:microsoft.com/office/officeart/2008/layout/PictureAccentList"/>
    <dgm:cxn modelId="{22420C05-F805-42C8-88E8-90B99687751F}" srcId="{931BE8BF-904F-434C-9CC6-E210D3731811}" destId="{242AB62D-A1B5-4445-8879-06045DC7DE64}" srcOrd="2" destOrd="0" parTransId="{55C3C509-2313-4427-AFA5-0F92D05F0F2E}" sibTransId="{850B865C-86C1-48C4-9ED5-B1FA4ABFAF63}"/>
    <dgm:cxn modelId="{19012817-8F6F-49E0-A8F5-05F3A24D3C08}" srcId="{931BE8BF-904F-434C-9CC6-E210D3731811}" destId="{C0447CA0-20E0-4113-9680-5FE46D1B12F9}" srcOrd="4" destOrd="0" parTransId="{AB37561A-0F48-4F7F-84F0-1DFF7DD4F5DD}" sibTransId="{C2B38A02-3F81-411E-9B07-A9353D8FA991}"/>
    <dgm:cxn modelId="{6D956942-A2CF-4709-A785-ACC3A0DE4C1E}" srcId="{931BE8BF-904F-434C-9CC6-E210D3731811}" destId="{42E19F5C-BAE8-45E4-A36B-D10AB555468E}" srcOrd="3" destOrd="0" parTransId="{2CD11DF3-2E85-464F-A7E8-662CCB03D307}" sibTransId="{6E2D118E-45FA-495C-B0CC-ECECD9291C2B}"/>
    <dgm:cxn modelId="{9415FA63-5767-45E9-93F3-1EDC0E476DB2}" srcId="{7C073E55-17D9-478D-B7F0-DDF84C213F4E}" destId="{931BE8BF-904F-434C-9CC6-E210D3731811}" srcOrd="0" destOrd="0" parTransId="{D1205EA5-F2DE-4022-95B5-393E0BC89136}" sibTransId="{76B9A3CA-007D-406A-845D-0BCCC0FF4778}"/>
    <dgm:cxn modelId="{4EA36177-C51F-4927-B3BB-85EAE8F15A70}" type="presOf" srcId="{42E19F5C-BAE8-45E4-A36B-D10AB555468E}" destId="{2B4405E8-C1C0-47BB-96FE-DF653E6FB626}" srcOrd="0" destOrd="0" presId="urn:microsoft.com/office/officeart/2008/layout/PictureAccentList"/>
    <dgm:cxn modelId="{19E1FF91-AB1A-4EA0-842C-229FA3AC0442}" type="presOf" srcId="{242AB62D-A1B5-4445-8879-06045DC7DE64}" destId="{239B12D7-C80F-41B3-B371-A057DD1E32BD}" srcOrd="0" destOrd="0" presId="urn:microsoft.com/office/officeart/2008/layout/PictureAccentList"/>
    <dgm:cxn modelId="{F9D23796-C2B7-4A45-AA50-DEB7C4B6A2A9}" srcId="{931BE8BF-904F-434C-9CC6-E210D3731811}" destId="{D8339F34-66EA-4CB3-89A2-15BD0301BB12}" srcOrd="1" destOrd="0" parTransId="{E2CDBAAB-E61C-474B-B24A-06F3790AEBB4}" sibTransId="{FD60D97A-042E-4459-B90C-04081D8E52D4}"/>
    <dgm:cxn modelId="{8145D096-C7DF-43A7-82E0-5D3347B6A8C1}" type="presOf" srcId="{D8339F34-66EA-4CB3-89A2-15BD0301BB12}" destId="{D652DC08-0334-4E85-B3E7-551197B55A44}" srcOrd="0" destOrd="0" presId="urn:microsoft.com/office/officeart/2008/layout/PictureAccentList"/>
    <dgm:cxn modelId="{CFAC86C1-7254-4F28-81B8-17350397A2E3}" srcId="{931BE8BF-904F-434C-9CC6-E210D3731811}" destId="{5CE9D546-2127-4F2C-9243-E4225F1A74FB}" srcOrd="0" destOrd="0" parTransId="{E1F4B56F-02FD-4BBD-99EE-C94E58B9257B}" sibTransId="{0E2CB0E2-86C4-4611-A03C-05B0E2F88CF1}"/>
    <dgm:cxn modelId="{EE9EEFD0-2FFE-4EB0-8DB2-5F5D726E68D4}" type="presOf" srcId="{C0447CA0-20E0-4113-9680-5FE46D1B12F9}" destId="{DAE033F7-2335-40C9-9B51-81B9B2AD7D21}" srcOrd="0" destOrd="0" presId="urn:microsoft.com/office/officeart/2008/layout/PictureAccentList"/>
    <dgm:cxn modelId="{4DA64CD8-5D72-4310-920E-5A0B600EDC7A}" type="presOf" srcId="{5CE9D546-2127-4F2C-9243-E4225F1A74FB}" destId="{E35791C6-EE88-41CF-8BEE-D86CDF69EF98}" srcOrd="0" destOrd="0" presId="urn:microsoft.com/office/officeart/2008/layout/PictureAccentList"/>
    <dgm:cxn modelId="{D5E6CEF4-48E1-466F-BB64-DA22EAB57901}" type="presOf" srcId="{931BE8BF-904F-434C-9CC6-E210D3731811}" destId="{FF07B6A8-DC0D-4E05-85B5-B99EBA4E3B55}" srcOrd="0" destOrd="0" presId="urn:microsoft.com/office/officeart/2008/layout/PictureAccentList"/>
    <dgm:cxn modelId="{5C93CE7E-D010-4321-99A0-BBE8BAC348E2}" type="presParOf" srcId="{31AD2603-ABAC-4FE3-A25D-DBF38C28A990}" destId="{0DC935C5-3BA9-4AB4-B8E6-79B2943551DA}" srcOrd="0" destOrd="0" presId="urn:microsoft.com/office/officeart/2008/layout/PictureAccentList"/>
    <dgm:cxn modelId="{FEF3211F-33F3-4DAE-B2C8-4CCF6E3FF268}" type="presParOf" srcId="{0DC935C5-3BA9-4AB4-B8E6-79B2943551DA}" destId="{BD417E73-9EC1-4C52-B9CC-C48E36F04E69}" srcOrd="0" destOrd="0" presId="urn:microsoft.com/office/officeart/2008/layout/PictureAccentList"/>
    <dgm:cxn modelId="{119CF5FA-45A2-4818-9F48-2CCB099F6BAB}" type="presParOf" srcId="{BD417E73-9EC1-4C52-B9CC-C48E36F04E69}" destId="{FF07B6A8-DC0D-4E05-85B5-B99EBA4E3B55}" srcOrd="0" destOrd="0" presId="urn:microsoft.com/office/officeart/2008/layout/PictureAccentList"/>
    <dgm:cxn modelId="{AB855F41-E13D-4959-8473-D7288923D763}" type="presParOf" srcId="{0DC935C5-3BA9-4AB4-B8E6-79B2943551DA}" destId="{236EC8B6-B44A-4998-B92D-01525A61C680}" srcOrd="1" destOrd="0" presId="urn:microsoft.com/office/officeart/2008/layout/PictureAccentList"/>
    <dgm:cxn modelId="{81B9A00E-F29B-4D84-B307-F02F92536042}" type="presParOf" srcId="{236EC8B6-B44A-4998-B92D-01525A61C680}" destId="{B54FD8FC-6826-4F21-8EC0-B98DF6413C72}" srcOrd="0" destOrd="0" presId="urn:microsoft.com/office/officeart/2008/layout/PictureAccentList"/>
    <dgm:cxn modelId="{0C330DAA-3D36-4A94-B9A1-507A526E70C5}" type="presParOf" srcId="{B54FD8FC-6826-4F21-8EC0-B98DF6413C72}" destId="{A0414E8F-A6B5-48D3-A5F6-8BD59A2FFAEB}" srcOrd="0" destOrd="0" presId="urn:microsoft.com/office/officeart/2008/layout/PictureAccentList"/>
    <dgm:cxn modelId="{139E7BD2-15C7-41EF-A7D8-63958C997B41}" type="presParOf" srcId="{B54FD8FC-6826-4F21-8EC0-B98DF6413C72}" destId="{E35791C6-EE88-41CF-8BEE-D86CDF69EF98}" srcOrd="1" destOrd="0" presId="urn:microsoft.com/office/officeart/2008/layout/PictureAccentList"/>
    <dgm:cxn modelId="{E32C5705-005F-49C9-A810-48D4E4B5CFB6}" type="presParOf" srcId="{236EC8B6-B44A-4998-B92D-01525A61C680}" destId="{032289F3-8CBF-4878-97DE-10D0E06EEDDC}" srcOrd="1" destOrd="0" presId="urn:microsoft.com/office/officeart/2008/layout/PictureAccentList"/>
    <dgm:cxn modelId="{3A939DB8-3557-48E6-A19E-733F5F372C4E}" type="presParOf" srcId="{032289F3-8CBF-4878-97DE-10D0E06EEDDC}" destId="{720C1131-5D0B-4C76-9FA4-2A54E7F5A7B0}" srcOrd="0" destOrd="0" presId="urn:microsoft.com/office/officeart/2008/layout/PictureAccentList"/>
    <dgm:cxn modelId="{7014F8E1-2760-4061-8DA1-4D5E68E45E6F}" type="presParOf" srcId="{032289F3-8CBF-4878-97DE-10D0E06EEDDC}" destId="{D652DC08-0334-4E85-B3E7-551197B55A44}" srcOrd="1" destOrd="0" presId="urn:microsoft.com/office/officeart/2008/layout/PictureAccentList"/>
    <dgm:cxn modelId="{B71861B8-A77B-4277-A585-4B1AF01B032B}" type="presParOf" srcId="{236EC8B6-B44A-4998-B92D-01525A61C680}" destId="{ADB7F678-96E7-47F2-BBD5-5790BF5C4699}" srcOrd="2" destOrd="0" presId="urn:microsoft.com/office/officeart/2008/layout/PictureAccentList"/>
    <dgm:cxn modelId="{9F2D32EA-BEF6-4D67-BC72-7F6723F76EA0}" type="presParOf" srcId="{ADB7F678-96E7-47F2-BBD5-5790BF5C4699}" destId="{649A8089-DAA4-404D-83BB-B3D3AA681950}" srcOrd="0" destOrd="0" presId="urn:microsoft.com/office/officeart/2008/layout/PictureAccentList"/>
    <dgm:cxn modelId="{618E58EA-26ED-4CC7-8CD5-CBEF5E8B40B1}" type="presParOf" srcId="{ADB7F678-96E7-47F2-BBD5-5790BF5C4699}" destId="{239B12D7-C80F-41B3-B371-A057DD1E32BD}" srcOrd="1" destOrd="0" presId="urn:microsoft.com/office/officeart/2008/layout/PictureAccentList"/>
    <dgm:cxn modelId="{CCBE2D6D-892E-465E-84FC-D222C1BE9CA9}" type="presParOf" srcId="{236EC8B6-B44A-4998-B92D-01525A61C680}" destId="{6CAD76A2-5F23-4687-973B-35FD04332AF4}" srcOrd="3" destOrd="0" presId="urn:microsoft.com/office/officeart/2008/layout/PictureAccentList"/>
    <dgm:cxn modelId="{0FA75EE7-AC29-4339-8230-4F2D1B4F3E68}" type="presParOf" srcId="{6CAD76A2-5F23-4687-973B-35FD04332AF4}" destId="{FC13DFBB-41DB-44E6-A846-0AAB79BF7E64}" srcOrd="0" destOrd="0" presId="urn:microsoft.com/office/officeart/2008/layout/PictureAccentList"/>
    <dgm:cxn modelId="{D02185C8-87F7-4A5C-BE20-379BD785D92D}" type="presParOf" srcId="{6CAD76A2-5F23-4687-973B-35FD04332AF4}" destId="{2B4405E8-C1C0-47BB-96FE-DF653E6FB626}" srcOrd="1" destOrd="0" presId="urn:microsoft.com/office/officeart/2008/layout/PictureAccentList"/>
    <dgm:cxn modelId="{2CCDDB47-86B0-4A7E-8F61-00624EA77DDE}" type="presParOf" srcId="{236EC8B6-B44A-4998-B92D-01525A61C680}" destId="{077914AB-5F7C-4A56-8CC8-F39AE798F485}" srcOrd="4" destOrd="0" presId="urn:microsoft.com/office/officeart/2008/layout/PictureAccentList"/>
    <dgm:cxn modelId="{E7890E4E-232D-437C-95FC-70BF5F345245}" type="presParOf" srcId="{077914AB-5F7C-4A56-8CC8-F39AE798F485}" destId="{A075AB23-C170-4820-90E3-1E24037F3111}" srcOrd="0" destOrd="0" presId="urn:microsoft.com/office/officeart/2008/layout/PictureAccentList"/>
    <dgm:cxn modelId="{02A74F78-6C39-4DAD-A885-85D4920D96A8}" type="presParOf" srcId="{077914AB-5F7C-4A56-8CC8-F39AE798F485}" destId="{DAE033F7-2335-40C9-9B51-81B9B2AD7D21}" srcOrd="1" destOrd="0" presId="urn:microsoft.com/office/officeart/2008/layout/PictureAccentList"/>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1B90-4E44-46F2-ABB0-2516374F663F}">
      <dsp:nvSpPr>
        <dsp:cNvPr id="0" name=""/>
        <dsp:cNvSpPr/>
      </dsp:nvSpPr>
      <dsp:spPr>
        <a:xfrm>
          <a:off x="1713039" y="1203"/>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I. QUY ĐỊNH CHUNG</a:t>
          </a:r>
        </a:p>
      </dsp:txBody>
      <dsp:txXfrm>
        <a:off x="1713039" y="1203"/>
        <a:ext cx="4952293" cy="450208"/>
      </dsp:txXfrm>
    </dsp:sp>
    <dsp:sp modelId="{758E828F-1F5B-4FB9-A62D-60F405D1BF67}">
      <dsp:nvSpPr>
        <dsp:cNvPr id="0" name=""/>
        <dsp:cNvSpPr/>
      </dsp:nvSpPr>
      <dsp:spPr>
        <a:xfrm>
          <a:off x="1713039"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57269312-1D63-48CA-B84B-6A17051170EC}">
      <dsp:nvSpPr>
        <dsp:cNvPr id="0" name=""/>
        <dsp:cNvSpPr/>
      </dsp:nvSpPr>
      <dsp:spPr>
        <a:xfrm>
          <a:off x="2409111"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82710BD-F7E3-4BB5-A502-B440973802A6}">
      <dsp:nvSpPr>
        <dsp:cNvPr id="0" name=""/>
        <dsp:cNvSpPr/>
      </dsp:nvSpPr>
      <dsp:spPr>
        <a:xfrm>
          <a:off x="3105734"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1FB6D56-F435-4236-9407-29942837DA4D}">
      <dsp:nvSpPr>
        <dsp:cNvPr id="0" name=""/>
        <dsp:cNvSpPr/>
      </dsp:nvSpPr>
      <dsp:spPr>
        <a:xfrm>
          <a:off x="3801806"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C1F4240-18B5-4A53-980E-3322C66C94B7}">
      <dsp:nvSpPr>
        <dsp:cNvPr id="0" name=""/>
        <dsp:cNvSpPr/>
      </dsp:nvSpPr>
      <dsp:spPr>
        <a:xfrm>
          <a:off x="4498429"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8B95C89-5C47-4233-97B9-9731D047F142}">
      <dsp:nvSpPr>
        <dsp:cNvPr id="0" name=""/>
        <dsp:cNvSpPr/>
      </dsp:nvSpPr>
      <dsp:spPr>
        <a:xfrm>
          <a:off x="5194501"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D115A9A-202D-4B77-B7DD-70037D02D4CA}">
      <dsp:nvSpPr>
        <dsp:cNvPr id="0" name=""/>
        <dsp:cNvSpPr/>
      </dsp:nvSpPr>
      <dsp:spPr>
        <a:xfrm>
          <a:off x="5891124" y="451411"/>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DFC6E8B-27A5-4B74-BAF4-0758F165C2BD}">
      <dsp:nvSpPr>
        <dsp:cNvPr id="0" name=""/>
        <dsp:cNvSpPr/>
      </dsp:nvSpPr>
      <dsp:spPr>
        <a:xfrm>
          <a:off x="1713039" y="543120"/>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latin typeface="Times New Roman" panose="02020603050405020304" pitchFamily="18" charset="0"/>
              <a:cs typeface="Times New Roman" panose="02020603050405020304" pitchFamily="18" charset="0"/>
            </a:rPr>
            <a:t>II. SỐ HÓA HỒ SƠ, KẾT QUẢ GIẢI QUYẾT THỦ TỤC HÀNH CHÍNH </a:t>
          </a:r>
          <a:endParaRPr lang="en-US" sz="1200" kern="1200">
            <a:latin typeface="Times New Roman" panose="02020603050405020304" pitchFamily="18" charset="0"/>
            <a:cs typeface="Times New Roman" panose="02020603050405020304" pitchFamily="18" charset="0"/>
          </a:endParaRPr>
        </a:p>
      </dsp:txBody>
      <dsp:txXfrm>
        <a:off x="1713039" y="543120"/>
        <a:ext cx="5016672" cy="733673"/>
      </dsp:txXfrm>
    </dsp:sp>
    <dsp:sp modelId="{4DB3C71D-36A0-4A37-9668-79D4CE1F84BB}">
      <dsp:nvSpPr>
        <dsp:cNvPr id="0" name=""/>
        <dsp:cNvSpPr/>
      </dsp:nvSpPr>
      <dsp:spPr>
        <a:xfrm>
          <a:off x="1713039" y="1421375"/>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533400">
            <a:lnSpc>
              <a:spcPct val="90000"/>
            </a:lnSpc>
            <a:spcBef>
              <a:spcPct val="0"/>
            </a:spcBef>
            <a:spcAft>
              <a:spcPct val="35000"/>
            </a:spcAft>
            <a:buNone/>
          </a:pPr>
          <a:r>
            <a:rPr lang="en-US" sz="1200" b="1" kern="1200">
              <a:highlight>
                <a:srgbClr val="FFFF00"/>
              </a:highlight>
              <a:latin typeface="Times New Roman" panose="02020603050405020304" pitchFamily="18" charset="0"/>
              <a:cs typeface="Times New Roman" panose="02020603050405020304" pitchFamily="18" charset="0"/>
            </a:rPr>
            <a:t>III. RÀ SOÁT, ĐÁNH GIÁ, TÁI CẤU TRÚC QUY TRÌNH  THỦ TỤC HÀNH CHÍNH</a:t>
          </a:r>
          <a:endParaRPr lang="en-US" sz="1200" kern="1200">
            <a:highlight>
              <a:srgbClr val="FFFF00"/>
            </a:highlight>
            <a:latin typeface="Times New Roman" panose="02020603050405020304" pitchFamily="18" charset="0"/>
            <a:cs typeface="Times New Roman" panose="02020603050405020304" pitchFamily="18" charset="0"/>
          </a:endParaRPr>
        </a:p>
      </dsp:txBody>
      <dsp:txXfrm>
        <a:off x="1713039" y="1421375"/>
        <a:ext cx="4952293" cy="450208"/>
      </dsp:txXfrm>
    </dsp:sp>
    <dsp:sp modelId="{B6732E15-EEE0-4F3A-9915-82827C8714D6}">
      <dsp:nvSpPr>
        <dsp:cNvPr id="0" name=""/>
        <dsp:cNvSpPr/>
      </dsp:nvSpPr>
      <dsp:spPr>
        <a:xfrm>
          <a:off x="1713039"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E57D5C32-760F-4FDA-9D4F-9A729661CC42}">
      <dsp:nvSpPr>
        <dsp:cNvPr id="0" name=""/>
        <dsp:cNvSpPr/>
      </dsp:nvSpPr>
      <dsp:spPr>
        <a:xfrm>
          <a:off x="2409111"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5A21C7C-92F4-433E-9A27-3A7536C33D80}">
      <dsp:nvSpPr>
        <dsp:cNvPr id="0" name=""/>
        <dsp:cNvSpPr/>
      </dsp:nvSpPr>
      <dsp:spPr>
        <a:xfrm>
          <a:off x="3105734"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46C61D4-DDD7-4498-8C5B-6A19F2E521B0}">
      <dsp:nvSpPr>
        <dsp:cNvPr id="0" name=""/>
        <dsp:cNvSpPr/>
      </dsp:nvSpPr>
      <dsp:spPr>
        <a:xfrm>
          <a:off x="3801806"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300BED0-3EFA-461A-9868-84FB683364EB}">
      <dsp:nvSpPr>
        <dsp:cNvPr id="0" name=""/>
        <dsp:cNvSpPr/>
      </dsp:nvSpPr>
      <dsp:spPr>
        <a:xfrm>
          <a:off x="4498429"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8E459E2-8A32-43BA-884A-BDFF8C2D1C8B}">
      <dsp:nvSpPr>
        <dsp:cNvPr id="0" name=""/>
        <dsp:cNvSpPr/>
      </dsp:nvSpPr>
      <dsp:spPr>
        <a:xfrm>
          <a:off x="5194501"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8C6AB84-B0F8-44B0-A958-B537E13F32CC}">
      <dsp:nvSpPr>
        <dsp:cNvPr id="0" name=""/>
        <dsp:cNvSpPr/>
      </dsp:nvSpPr>
      <dsp:spPr>
        <a:xfrm>
          <a:off x="5891124" y="1871583"/>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264DB03-660B-4F2E-8F31-9C67CBDEA7F5}">
      <dsp:nvSpPr>
        <dsp:cNvPr id="0" name=""/>
        <dsp:cNvSpPr/>
      </dsp:nvSpPr>
      <dsp:spPr>
        <a:xfrm>
          <a:off x="1713039" y="1963292"/>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highlight>
                <a:srgbClr val="FFFF00"/>
              </a:highlight>
              <a:latin typeface="Times New Roman" panose="02020603050405020304" pitchFamily="18" charset="0"/>
              <a:cs typeface="Times New Roman" panose="02020603050405020304" pitchFamily="18" charset="0"/>
            </a:rPr>
            <a:t>IV. RÀ SOÁT, CHUẨN HÓA MẪU ĐƠN, TỜ KHAI THIẾT LẬP BIỂU MẪU ĐIỆN TỬ TƯƠNG TÁC</a:t>
          </a:r>
          <a:endParaRPr lang="en-US" sz="1200" kern="1200">
            <a:highlight>
              <a:srgbClr val="FFFF00"/>
            </a:highlight>
            <a:latin typeface="Times New Roman" panose="02020603050405020304" pitchFamily="18" charset="0"/>
            <a:cs typeface="Times New Roman" panose="02020603050405020304" pitchFamily="18" charset="0"/>
          </a:endParaRPr>
        </a:p>
      </dsp:txBody>
      <dsp:txXfrm>
        <a:off x="1713039" y="1963292"/>
        <a:ext cx="5016672" cy="733673"/>
      </dsp:txXfrm>
    </dsp:sp>
    <dsp:sp modelId="{9F29B73F-55EB-429F-903C-D62E11262859}">
      <dsp:nvSpPr>
        <dsp:cNvPr id="0" name=""/>
        <dsp:cNvSpPr/>
      </dsp:nvSpPr>
      <dsp:spPr>
        <a:xfrm>
          <a:off x="1713039" y="2841547"/>
          <a:ext cx="4952293" cy="45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100000"/>
            </a:lnSpc>
            <a:spcBef>
              <a:spcPct val="0"/>
            </a:spcBef>
            <a:spcAft>
              <a:spcPts val="0"/>
            </a:spcAft>
            <a:buNone/>
          </a:pPr>
          <a:r>
            <a:rPr lang="en-US" sz="1100" b="1" kern="1200">
              <a:latin typeface="Times New Roman" panose="02020603050405020304" pitchFamily="18" charset="0"/>
              <a:cs typeface="Times New Roman" panose="02020603050405020304" pitchFamily="18" charset="0"/>
            </a:rPr>
            <a:t>V. CHIA SẺ DỮ LIỆU GIỮA HỆ THỐNG THÔNG TIN GIẢI QUYẾT THỦ TỤC HÀNH CHÍNH CẤP BỘ, CẤP TỈNH VÀ CỔNG DỊCH VỤ CÔNG QUỐC GIA</a:t>
          </a:r>
          <a:endParaRPr lang="en-US" sz="1100" kern="1200">
            <a:latin typeface="Times New Roman" panose="02020603050405020304" pitchFamily="18" charset="0"/>
            <a:cs typeface="Times New Roman" panose="02020603050405020304" pitchFamily="18" charset="0"/>
          </a:endParaRPr>
        </a:p>
      </dsp:txBody>
      <dsp:txXfrm>
        <a:off x="1713039" y="2841547"/>
        <a:ext cx="4952293" cy="450208"/>
      </dsp:txXfrm>
    </dsp:sp>
    <dsp:sp modelId="{3CC5DD7F-E2E2-4172-B4B3-ED46CC165D9F}">
      <dsp:nvSpPr>
        <dsp:cNvPr id="0" name=""/>
        <dsp:cNvSpPr/>
      </dsp:nvSpPr>
      <dsp:spPr>
        <a:xfrm>
          <a:off x="1713039"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FBF2D33-FFD7-4810-8686-0A04B24F4C2A}">
      <dsp:nvSpPr>
        <dsp:cNvPr id="0" name=""/>
        <dsp:cNvSpPr/>
      </dsp:nvSpPr>
      <dsp:spPr>
        <a:xfrm>
          <a:off x="2409111"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DE5E840-8CF4-4B4B-8D93-996B31963891}">
      <dsp:nvSpPr>
        <dsp:cNvPr id="0" name=""/>
        <dsp:cNvSpPr/>
      </dsp:nvSpPr>
      <dsp:spPr>
        <a:xfrm>
          <a:off x="3105734"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2EA9CEC-3170-4C3B-9959-C17DD586DF84}">
      <dsp:nvSpPr>
        <dsp:cNvPr id="0" name=""/>
        <dsp:cNvSpPr/>
      </dsp:nvSpPr>
      <dsp:spPr>
        <a:xfrm>
          <a:off x="3801806"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70541575-EDDE-4F6D-B5AC-47055D02FC78}">
      <dsp:nvSpPr>
        <dsp:cNvPr id="0" name=""/>
        <dsp:cNvSpPr/>
      </dsp:nvSpPr>
      <dsp:spPr>
        <a:xfrm>
          <a:off x="4498429"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7DEF713B-352A-4A78-9876-576344CAAF46}">
      <dsp:nvSpPr>
        <dsp:cNvPr id="0" name=""/>
        <dsp:cNvSpPr/>
      </dsp:nvSpPr>
      <dsp:spPr>
        <a:xfrm>
          <a:off x="5194501"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4FC3700-E45F-49AF-85FE-C8C2255ACA77}">
      <dsp:nvSpPr>
        <dsp:cNvPr id="0" name=""/>
        <dsp:cNvSpPr/>
      </dsp:nvSpPr>
      <dsp:spPr>
        <a:xfrm>
          <a:off x="5891124" y="3291755"/>
          <a:ext cx="1158836" cy="917091"/>
        </a:xfrm>
        <a:prstGeom prst="chevron">
          <a:avLst>
            <a:gd name="adj" fmla="val 70610"/>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70B0BE4-CF48-4EE1-A218-D9AF166BD8EC}">
      <dsp:nvSpPr>
        <dsp:cNvPr id="0" name=""/>
        <dsp:cNvSpPr/>
      </dsp:nvSpPr>
      <dsp:spPr>
        <a:xfrm>
          <a:off x="1713039" y="3383464"/>
          <a:ext cx="5016672" cy="733673"/>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nl-NL" sz="1400" b="1" kern="1200">
              <a:latin typeface="Times New Roman" panose="02020603050405020304" pitchFamily="18" charset="0"/>
              <a:cs typeface="Times New Roman" panose="02020603050405020304" pitchFamily="18" charset="0"/>
            </a:rPr>
            <a:t>VI. ĐIỀU KHOẢN THI HÀNH</a:t>
          </a:r>
          <a:endParaRPr lang="en-US" sz="1400" kern="1200">
            <a:latin typeface="Times New Roman" panose="02020603050405020304" pitchFamily="18" charset="0"/>
            <a:cs typeface="Times New Roman" panose="02020603050405020304" pitchFamily="18" charset="0"/>
          </a:endParaRPr>
        </a:p>
      </dsp:txBody>
      <dsp:txXfrm>
        <a:off x="1713039" y="3383464"/>
        <a:ext cx="5016672" cy="733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C994F-AB82-4B56-A751-2ABEB45CC533}">
      <dsp:nvSpPr>
        <dsp:cNvPr id="0" name=""/>
        <dsp:cNvSpPr/>
      </dsp:nvSpPr>
      <dsp:spPr>
        <a:xfrm rot="10800000">
          <a:off x="1309515" y="0"/>
          <a:ext cx="4590425" cy="613120"/>
        </a:xfrm>
        <a:prstGeom prst="homePlate">
          <a:avLst/>
        </a:prstGeom>
        <a:gradFill rotWithShape="0">
          <a:gsLst>
            <a:gs pos="0">
              <a:schemeClr val="accent2">
                <a:shade val="80000"/>
                <a:hueOff val="0"/>
                <a:satOff val="0"/>
                <a:lumOff val="0"/>
                <a:alphaOff val="0"/>
                <a:tint val="96000"/>
                <a:lumMod val="100000"/>
              </a:schemeClr>
            </a:gs>
            <a:gs pos="78000">
              <a:schemeClr val="accent2">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solidFill>
                <a:schemeClr val="tx1"/>
              </a:solidFill>
              <a:latin typeface="Times New Roman" panose="02020603050405020304" pitchFamily="18" charset="0"/>
              <a:cs typeface="Times New Roman" panose="02020603050405020304" pitchFamily="18" charset="0"/>
            </a:rPr>
            <a:t>Cắt</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giảm</a:t>
          </a:r>
          <a:r>
            <a:rPr lang="en-US" sz="1800" b="0" i="0" kern="1200" dirty="0">
              <a:solidFill>
                <a:schemeClr val="tx1"/>
              </a:solidFill>
              <a:latin typeface="Times New Roman" panose="02020603050405020304" pitchFamily="18" charset="0"/>
              <a:cs typeface="Times New Roman" panose="02020603050405020304" pitchFamily="18" charset="0"/>
            </a:rPr>
            <a:t> TTHC </a:t>
          </a:r>
          <a:r>
            <a:rPr lang="en-US" sz="1800" b="0" i="0" kern="1200" dirty="0" err="1">
              <a:solidFill>
                <a:schemeClr val="tx1"/>
              </a:solidFill>
              <a:latin typeface="Times New Roman" panose="02020603050405020304" pitchFamily="18" charset="0"/>
              <a:cs typeface="Times New Roman" panose="02020603050405020304" pitchFamily="18" charset="0"/>
            </a:rPr>
            <a:t>không</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cần</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thiết</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0"/>
        <a:ext cx="4437145" cy="613120"/>
      </dsp:txXfrm>
    </dsp:sp>
    <dsp:sp modelId="{E5FC297E-C10D-4120-A0A4-53DF09C066F9}">
      <dsp:nvSpPr>
        <dsp:cNvPr id="0" name=""/>
        <dsp:cNvSpPr/>
      </dsp:nvSpPr>
      <dsp:spPr>
        <a:xfrm>
          <a:off x="1002954" y="1795"/>
          <a:ext cx="613120" cy="613120"/>
        </a:xfrm>
        <a:prstGeom prst="ellipse">
          <a:avLst/>
        </a:prstGeom>
        <a:solidFill>
          <a:schemeClr val="accent2">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7B0970-99DA-4743-BF7E-41AD812388CD}">
      <dsp:nvSpPr>
        <dsp:cNvPr id="0" name=""/>
        <dsp:cNvSpPr/>
      </dsp:nvSpPr>
      <dsp:spPr>
        <a:xfrm rot="10800000">
          <a:off x="1309515" y="797937"/>
          <a:ext cx="4590425" cy="613120"/>
        </a:xfrm>
        <a:prstGeom prst="homePlate">
          <a:avLst/>
        </a:prstGeom>
        <a:gradFill rotWithShape="0">
          <a:gsLst>
            <a:gs pos="0">
              <a:schemeClr val="accent2">
                <a:shade val="80000"/>
                <a:hueOff val="183474"/>
                <a:satOff val="-13330"/>
                <a:lumOff val="11303"/>
                <a:alphaOff val="0"/>
                <a:tint val="96000"/>
                <a:lumMod val="100000"/>
              </a:schemeClr>
            </a:gs>
            <a:gs pos="78000">
              <a:schemeClr val="accent2">
                <a:shade val="80000"/>
                <a:hueOff val="183474"/>
                <a:satOff val="-13330"/>
                <a:lumOff val="1130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solidFill>
                <a:schemeClr val="tx1"/>
              </a:solidFill>
              <a:latin typeface="Times New Roman" panose="02020603050405020304" pitchFamily="18" charset="0"/>
              <a:cs typeface="Times New Roman" panose="02020603050405020304" pitchFamily="18" charset="0"/>
            </a:rPr>
            <a:t>Giảm</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đi</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lại</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tiếp</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xúc</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trực</a:t>
          </a:r>
          <a:r>
            <a:rPr lang="en-US" sz="1800" b="0" i="0" kern="1200" dirty="0">
              <a:solidFill>
                <a:schemeClr val="tx1"/>
              </a:solidFill>
              <a:latin typeface="Times New Roman" panose="02020603050405020304" pitchFamily="18" charset="0"/>
              <a:cs typeface="Times New Roman" panose="02020603050405020304" pitchFamily="18" charset="0"/>
            </a:rPr>
            <a:t> </a:t>
          </a:r>
          <a:r>
            <a:rPr lang="en-US" sz="1800" b="0" i="0" kern="1200" dirty="0" err="1">
              <a:solidFill>
                <a:schemeClr val="tx1"/>
              </a:solidFill>
              <a:latin typeface="Times New Roman" panose="02020603050405020304" pitchFamily="18" charset="0"/>
              <a:cs typeface="Times New Roman" panose="02020603050405020304" pitchFamily="18" charset="0"/>
            </a:rPr>
            <a:t>tiếp</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797937"/>
        <a:ext cx="4437145" cy="613120"/>
      </dsp:txXfrm>
    </dsp:sp>
    <dsp:sp modelId="{FC013DA6-5949-4677-821D-92E56EEBD555}">
      <dsp:nvSpPr>
        <dsp:cNvPr id="0" name=""/>
        <dsp:cNvSpPr/>
      </dsp:nvSpPr>
      <dsp:spPr>
        <a:xfrm>
          <a:off x="1002954" y="797937"/>
          <a:ext cx="613120" cy="613120"/>
        </a:xfrm>
        <a:prstGeom prst="ellipse">
          <a:avLst/>
        </a:prstGeom>
        <a:solidFill>
          <a:schemeClr val="accent2">
            <a:tint val="50000"/>
            <a:hueOff val="12944"/>
            <a:satOff val="-797"/>
            <a:lumOff val="4452"/>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00E23E-BB1C-4601-9EB7-3F3100047146}">
      <dsp:nvSpPr>
        <dsp:cNvPr id="0" name=""/>
        <dsp:cNvSpPr/>
      </dsp:nvSpPr>
      <dsp:spPr>
        <a:xfrm rot="10800000">
          <a:off x="1309515" y="1594079"/>
          <a:ext cx="4590425" cy="613120"/>
        </a:xfrm>
        <a:prstGeom prst="homePlate">
          <a:avLst/>
        </a:prstGeom>
        <a:gradFill rotWithShape="0">
          <a:gsLst>
            <a:gs pos="0">
              <a:schemeClr val="accent2">
                <a:shade val="80000"/>
                <a:hueOff val="366949"/>
                <a:satOff val="-26659"/>
                <a:lumOff val="22606"/>
                <a:alphaOff val="0"/>
                <a:tint val="96000"/>
                <a:lumMod val="100000"/>
              </a:schemeClr>
            </a:gs>
            <a:gs pos="78000">
              <a:schemeClr val="accent2">
                <a:shade val="80000"/>
                <a:hueOff val="366949"/>
                <a:satOff val="-26659"/>
                <a:lumOff val="2260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err="1">
              <a:solidFill>
                <a:schemeClr val="tx1"/>
              </a:solidFill>
              <a:latin typeface="Times New Roman" panose="02020603050405020304" pitchFamily="18" charset="0"/>
              <a:cs typeface="Times New Roman" panose="02020603050405020304" pitchFamily="18" charset="0"/>
            </a:rPr>
            <a:t>Giảm</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hồ</a:t>
          </a:r>
          <a:r>
            <a:rPr lang="vi-VN" sz="1800" b="0" i="0" kern="1200" dirty="0">
              <a:solidFill>
                <a:schemeClr val="tx1"/>
              </a:solidFill>
              <a:latin typeface="Times New Roman" panose="02020603050405020304" pitchFamily="18" charset="0"/>
              <a:cs typeface="Times New Roman" panose="02020603050405020304" pitchFamily="18" charset="0"/>
            </a:rPr>
            <a:t> sơ, </a:t>
          </a:r>
          <a:r>
            <a:rPr lang="vi-VN" sz="1800" b="0" i="0" kern="1200" dirty="0" err="1">
              <a:solidFill>
                <a:schemeClr val="tx1"/>
              </a:solidFill>
              <a:latin typeface="Times New Roman" panose="02020603050405020304" pitchFamily="18" charset="0"/>
              <a:cs typeface="Times New Roman" panose="02020603050405020304" pitchFamily="18" charset="0"/>
            </a:rPr>
            <a:t>giấy</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tờ</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cần</a:t>
          </a:r>
          <a:r>
            <a:rPr lang="vi-VN" sz="1800" b="0" i="0" kern="1200" dirty="0">
              <a:solidFill>
                <a:schemeClr val="tx1"/>
              </a:solidFill>
              <a:latin typeface="Times New Roman" panose="02020603050405020304" pitchFamily="18" charset="0"/>
              <a:cs typeface="Times New Roman" panose="02020603050405020304" pitchFamily="18" charset="0"/>
            </a:rPr>
            <a:t> cung </a:t>
          </a:r>
          <a:r>
            <a:rPr lang="vi-VN" sz="1800" b="0" i="0" kern="1200" dirty="0" err="1">
              <a:solidFill>
                <a:schemeClr val="tx1"/>
              </a:solidFill>
              <a:latin typeface="Times New Roman" panose="02020603050405020304" pitchFamily="18" charset="0"/>
              <a:cs typeface="Times New Roman" panose="02020603050405020304" pitchFamily="18" charset="0"/>
            </a:rPr>
            <a:t>cấp</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1594079"/>
        <a:ext cx="4437145" cy="613120"/>
      </dsp:txXfrm>
    </dsp:sp>
    <dsp:sp modelId="{1A8ABDC9-83D4-4FE3-84BF-81EF7E17B6B9}">
      <dsp:nvSpPr>
        <dsp:cNvPr id="0" name=""/>
        <dsp:cNvSpPr/>
      </dsp:nvSpPr>
      <dsp:spPr>
        <a:xfrm>
          <a:off x="1002954" y="1594079"/>
          <a:ext cx="613120" cy="613120"/>
        </a:xfrm>
        <a:prstGeom prst="ellipse">
          <a:avLst/>
        </a:prstGeom>
        <a:solidFill>
          <a:schemeClr val="accent2">
            <a:tint val="50000"/>
            <a:hueOff val="25887"/>
            <a:satOff val="-1593"/>
            <a:lumOff val="8904"/>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511F849-26D3-4AEA-94AD-92518F3B448F}">
      <dsp:nvSpPr>
        <dsp:cNvPr id="0" name=""/>
        <dsp:cNvSpPr/>
      </dsp:nvSpPr>
      <dsp:spPr>
        <a:xfrm rot="10800000">
          <a:off x="1309515" y="2390220"/>
          <a:ext cx="4590425" cy="613120"/>
        </a:xfrm>
        <a:prstGeom prst="homePlate">
          <a:avLst/>
        </a:prstGeom>
        <a:gradFill rotWithShape="0">
          <a:gsLst>
            <a:gs pos="0">
              <a:schemeClr val="accent2">
                <a:shade val="80000"/>
                <a:hueOff val="550423"/>
                <a:satOff val="-39989"/>
                <a:lumOff val="33909"/>
                <a:alphaOff val="0"/>
                <a:tint val="96000"/>
                <a:lumMod val="100000"/>
              </a:schemeClr>
            </a:gs>
            <a:gs pos="78000">
              <a:schemeClr val="accent2">
                <a:shade val="80000"/>
                <a:hueOff val="550423"/>
                <a:satOff val="-39989"/>
                <a:lumOff val="339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369"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err="1">
              <a:solidFill>
                <a:schemeClr val="tx1"/>
              </a:solidFill>
              <a:latin typeface="Times New Roman" panose="02020603050405020304" pitchFamily="18" charset="0"/>
              <a:cs typeface="Times New Roman" panose="02020603050405020304" pitchFamily="18" charset="0"/>
            </a:rPr>
            <a:t>Giảm</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các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bước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phải</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xử</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lý</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trực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tiếp</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hoặc</a:t>
          </a:r>
          <a:r>
            <a:rPr lang="vi-VN" sz="1800" b="0" i="0" kern="1200" dirty="0">
              <a:solidFill>
                <a:schemeClr val="tx1"/>
              </a:solidFill>
              <a:latin typeface="Times New Roman" panose="02020603050405020304" pitchFamily="18" charset="0"/>
              <a:cs typeface="Times New Roman" panose="02020603050405020304" pitchFamily="18" charset="0"/>
            </a:rPr>
            <a:t> </a:t>
          </a:r>
          <a:r>
            <a:rPr lang="vi-VN" sz="1800" b="0" i="0" kern="1200" dirty="0" err="1">
              <a:solidFill>
                <a:schemeClr val="tx1"/>
              </a:solidFill>
              <a:latin typeface="Times New Roman" panose="02020603050405020304" pitchFamily="18" charset="0"/>
              <a:cs typeface="Times New Roman" panose="02020603050405020304" pitchFamily="18" charset="0"/>
            </a:rPr>
            <a:t>thủ</a:t>
          </a:r>
          <a:r>
            <a:rPr lang="vi-VN" sz="1800" b="0" i="0" kern="1200" dirty="0">
              <a:solidFill>
                <a:schemeClr val="tx1"/>
              </a:solidFill>
              <a:latin typeface="Times New Roman" panose="02020603050405020304" pitchFamily="18" charset="0"/>
              <a:cs typeface="Times New Roman" panose="02020603050405020304" pitchFamily="18" charset="0"/>
            </a:rPr>
            <a:t> công </a:t>
          </a:r>
          <a:r>
            <a:rPr lang="vi-VN" sz="1800" b="0" i="0" kern="1200" dirty="0" err="1">
              <a:solidFill>
                <a:schemeClr val="tx1"/>
              </a:solidFill>
              <a:latin typeface="Times New Roman" panose="02020603050405020304" pitchFamily="18" charset="0"/>
              <a:cs typeface="Times New Roman" panose="02020603050405020304" pitchFamily="18" charset="0"/>
            </a:rPr>
            <a:t>của</a:t>
          </a:r>
          <a:r>
            <a:rPr lang="vi-VN" sz="1800" b="0" i="0" kern="1200" dirty="0">
              <a:solidFill>
                <a:schemeClr val="tx1"/>
              </a:solidFill>
              <a:latin typeface="Times New Roman" panose="02020603050405020304" pitchFamily="18" charset="0"/>
              <a:cs typeface="Times New Roman" panose="02020603050405020304" pitchFamily="18" charset="0"/>
            </a:rPr>
            <a:t> cơ quan, đơn </a:t>
          </a:r>
          <a:r>
            <a:rPr lang="vi-VN" sz="1800" b="0" i="0" kern="1200" dirty="0" err="1">
              <a:solidFill>
                <a:schemeClr val="tx1"/>
              </a:solidFill>
              <a:latin typeface="Times New Roman" panose="02020603050405020304" pitchFamily="18" charset="0"/>
              <a:cs typeface="Times New Roman" panose="02020603050405020304" pitchFamily="18" charset="0"/>
            </a:rPr>
            <a:t>vị</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1462795" y="2390220"/>
        <a:ext cx="4437145" cy="613120"/>
      </dsp:txXfrm>
    </dsp:sp>
    <dsp:sp modelId="{F718D7EC-97F7-40EE-960F-BDF5C1371258}">
      <dsp:nvSpPr>
        <dsp:cNvPr id="0" name=""/>
        <dsp:cNvSpPr/>
      </dsp:nvSpPr>
      <dsp:spPr>
        <a:xfrm>
          <a:off x="1002954" y="2390220"/>
          <a:ext cx="613120" cy="613120"/>
        </a:xfrm>
        <a:prstGeom prst="ellipse">
          <a:avLst/>
        </a:prstGeom>
        <a:solidFill>
          <a:schemeClr val="accent2">
            <a:tint val="50000"/>
            <a:hueOff val="38831"/>
            <a:satOff val="-2390"/>
            <a:lumOff val="13356"/>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960C-77A5-491E-B800-06FD12C7BFAC}">
      <dsp:nvSpPr>
        <dsp:cNvPr id="0" name=""/>
        <dsp:cNvSpPr/>
      </dsp:nvSpPr>
      <dsp:spPr>
        <a:xfrm>
          <a:off x="-4232965" y="-649470"/>
          <a:ext cx="5043534" cy="5043534"/>
        </a:xfrm>
        <a:prstGeom prst="blockArc">
          <a:avLst>
            <a:gd name="adj1" fmla="val 18900000"/>
            <a:gd name="adj2" fmla="val 2700000"/>
            <a:gd name="adj3" fmla="val 428"/>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97DCF8-051C-4D68-97D7-1B5E7B9F0769}">
      <dsp:nvSpPr>
        <dsp:cNvPr id="0" name=""/>
        <dsp:cNvSpPr/>
      </dsp:nvSpPr>
      <dsp:spPr>
        <a:xfrm>
          <a:off x="424672" y="287884"/>
          <a:ext cx="6072433"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0" i="0" kern="1200" dirty="0" err="1">
              <a:solidFill>
                <a:schemeClr val="tx1"/>
              </a:solidFill>
              <a:latin typeface="Times New Roman" panose="02020603050405020304" pitchFamily="18" charset="0"/>
              <a:cs typeface="Times New Roman" panose="02020603050405020304" pitchFamily="18" charset="0"/>
            </a:rPr>
            <a:t>Khả</a:t>
          </a:r>
          <a:r>
            <a:rPr lang="vi-VN" sz="2000" b="0" i="0" kern="1200" dirty="0">
              <a:solidFill>
                <a:schemeClr val="tx1"/>
              </a:solidFill>
              <a:latin typeface="Times New Roman" panose="02020603050405020304" pitchFamily="18" charset="0"/>
              <a:cs typeface="Times New Roman" panose="02020603050405020304" pitchFamily="18" charset="0"/>
            </a:rPr>
            <a:t> năng </a:t>
          </a:r>
          <a:r>
            <a:rPr lang="vi-VN" sz="2000" b="0" i="0" kern="1200" dirty="0" err="1">
              <a:solidFill>
                <a:schemeClr val="tx1"/>
              </a:solidFill>
              <a:latin typeface="Times New Roman" panose="02020603050405020304" pitchFamily="18" charset="0"/>
              <a:cs typeface="Times New Roman" panose="02020603050405020304" pitchFamily="18" charset="0"/>
            </a:rPr>
            <a:t>kết</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nối</a:t>
          </a:r>
          <a:r>
            <a:rPr lang="vi-VN" sz="2000" b="0" i="0" kern="1200" dirty="0">
              <a:solidFill>
                <a:schemeClr val="tx1"/>
              </a:solidFill>
              <a:latin typeface="Times New Roman" panose="02020603050405020304" pitchFamily="18" charset="0"/>
              <a:cs typeface="Times New Roman" panose="02020603050405020304" pitchFamily="18" charset="0"/>
            </a:rPr>
            <a:t>, chia </a:t>
          </a:r>
          <a:r>
            <a:rPr lang="vi-VN" sz="2000" b="0" i="0" kern="1200" dirty="0" err="1">
              <a:solidFill>
                <a:schemeClr val="tx1"/>
              </a:solidFill>
              <a:latin typeface="Times New Roman" panose="02020603050405020304" pitchFamily="18" charset="0"/>
              <a:cs typeface="Times New Roman" panose="02020603050405020304" pitchFamily="18" charset="0"/>
            </a:rPr>
            <a:t>sẻ</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dữ</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liệu</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và</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số</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hóa</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hồ</a:t>
          </a:r>
          <a:r>
            <a:rPr lang="vi-VN" sz="2000" b="0" i="0" kern="1200" dirty="0">
              <a:solidFill>
                <a:schemeClr val="tx1"/>
              </a:solidFill>
              <a:latin typeface="Times New Roman" panose="02020603050405020304" pitchFamily="18" charset="0"/>
              <a:cs typeface="Times New Roman" panose="02020603050405020304" pitchFamily="18" charset="0"/>
            </a:rPr>
            <a:t> sơ, </a:t>
          </a:r>
          <a:r>
            <a:rPr lang="vi-VN" sz="2000" b="0" i="0" kern="1200" dirty="0" err="1">
              <a:solidFill>
                <a:schemeClr val="tx1"/>
              </a:solidFill>
              <a:latin typeface="Times New Roman" panose="02020603050405020304" pitchFamily="18" charset="0"/>
              <a:cs typeface="Times New Roman" panose="02020603050405020304" pitchFamily="18" charset="0"/>
            </a:rPr>
            <a:t>giấy</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tờ</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424672" y="287884"/>
        <a:ext cx="6072433" cy="576068"/>
      </dsp:txXfrm>
    </dsp:sp>
    <dsp:sp modelId="{24C8A4E9-78EE-4A11-AA72-82FE1621F1BB}">
      <dsp:nvSpPr>
        <dsp:cNvPr id="0" name=""/>
        <dsp:cNvSpPr/>
      </dsp:nvSpPr>
      <dsp:spPr>
        <a:xfrm>
          <a:off x="64629" y="215875"/>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FF6545-9347-458C-A3BE-14160E6D67D1}">
      <dsp:nvSpPr>
        <dsp:cNvPr id="0" name=""/>
        <dsp:cNvSpPr/>
      </dsp:nvSpPr>
      <dsp:spPr>
        <a:xfrm>
          <a:off x="754945" y="1152136"/>
          <a:ext cx="5742160"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0" i="0" kern="1200" dirty="0" err="1">
              <a:solidFill>
                <a:schemeClr val="tx1"/>
              </a:solidFill>
              <a:latin typeface="Times New Roman" panose="02020603050405020304" pitchFamily="18" charset="0"/>
              <a:cs typeface="Times New Roman" panose="02020603050405020304" pitchFamily="18" charset="0"/>
            </a:rPr>
            <a:t>Khả</a:t>
          </a:r>
          <a:r>
            <a:rPr lang="vi-VN" sz="2000" b="0" i="0" kern="1200" dirty="0">
              <a:solidFill>
                <a:schemeClr val="tx1"/>
              </a:solidFill>
              <a:latin typeface="Times New Roman" panose="02020603050405020304" pitchFamily="18" charset="0"/>
              <a:cs typeface="Times New Roman" panose="02020603050405020304" pitchFamily="18" charset="0"/>
            </a:rPr>
            <a:t> năng liên thông </a:t>
          </a:r>
          <a:r>
            <a:rPr lang="vi-VN" sz="2000" b="0" i="0" kern="1200" dirty="0" err="1">
              <a:solidFill>
                <a:schemeClr val="tx1"/>
              </a:solidFill>
              <a:latin typeface="Times New Roman" panose="02020603050405020304" pitchFamily="18" charset="0"/>
              <a:cs typeface="Times New Roman" panose="02020603050405020304" pitchFamily="18" charset="0"/>
            </a:rPr>
            <a:t>điện</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tử</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giữa</a:t>
          </a:r>
          <a:r>
            <a:rPr lang="vi-VN" sz="2000" b="0" i="0" kern="1200" dirty="0">
              <a:solidFill>
                <a:schemeClr val="tx1"/>
              </a:solidFill>
              <a:latin typeface="Times New Roman" panose="02020603050405020304" pitchFamily="18" charset="0"/>
              <a:cs typeface="Times New Roman" panose="02020603050405020304" pitchFamily="18" charset="0"/>
            </a:rPr>
            <a:t> </a:t>
          </a:r>
          <a:r>
            <a:rPr lang="vi-VN" sz="2000" b="0" i="0" kern="1200" dirty="0" err="1">
              <a:solidFill>
                <a:schemeClr val="tx1"/>
              </a:solidFill>
              <a:latin typeface="Times New Roman" panose="02020603050405020304" pitchFamily="18" charset="0"/>
              <a:cs typeface="Times New Roman" panose="02020603050405020304" pitchFamily="18" charset="0"/>
            </a:rPr>
            <a:t>các</a:t>
          </a:r>
          <a:r>
            <a:rPr lang="vi-VN" sz="2000" b="0" i="0" kern="1200" dirty="0">
              <a:solidFill>
                <a:schemeClr val="tx1"/>
              </a:solidFill>
              <a:latin typeface="Times New Roman" panose="02020603050405020304" pitchFamily="18" charset="0"/>
              <a:cs typeface="Times New Roman" panose="02020603050405020304" pitchFamily="18" charset="0"/>
            </a:rPr>
            <a:t> cơ quan</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754945" y="1152136"/>
        <a:ext cx="5742160" cy="576068"/>
      </dsp:txXfrm>
    </dsp:sp>
    <dsp:sp modelId="{B45286BA-2F6C-47F8-80E2-9A61A8FCAFE9}">
      <dsp:nvSpPr>
        <dsp:cNvPr id="0" name=""/>
        <dsp:cNvSpPr/>
      </dsp:nvSpPr>
      <dsp:spPr>
        <a:xfrm>
          <a:off x="394903" y="1080128"/>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ECE832-8EAA-42FD-86D9-58884FB3564A}">
      <dsp:nvSpPr>
        <dsp:cNvPr id="0" name=""/>
        <dsp:cNvSpPr/>
      </dsp:nvSpPr>
      <dsp:spPr>
        <a:xfrm>
          <a:off x="754945" y="2016388"/>
          <a:ext cx="5742160"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err="1">
              <a:solidFill>
                <a:schemeClr val="tx1"/>
              </a:solidFill>
              <a:latin typeface="Times New Roman" panose="02020603050405020304" pitchFamily="18" charset="0"/>
              <a:cs typeface="Times New Roman" panose="02020603050405020304" pitchFamily="18" charset="0"/>
            </a:rPr>
            <a:t>Hiệu</a:t>
          </a:r>
          <a:r>
            <a:rPr lang="en-US" sz="2000" b="0" i="0" kern="1200" dirty="0">
              <a:solidFill>
                <a:schemeClr val="tx1"/>
              </a:solidFill>
              <a:latin typeface="Times New Roman" panose="02020603050405020304" pitchFamily="18" charset="0"/>
              <a:cs typeface="Times New Roman" panose="02020603050405020304" pitchFamily="18" charset="0"/>
            </a:rPr>
            <a:t> </a:t>
          </a:r>
          <a:r>
            <a:rPr lang="en-US" sz="2000" b="0" i="0" kern="1200" dirty="0" err="1">
              <a:solidFill>
                <a:schemeClr val="tx1"/>
              </a:solidFill>
              <a:latin typeface="Times New Roman" panose="02020603050405020304" pitchFamily="18" charset="0"/>
              <a:cs typeface="Times New Roman" panose="02020603050405020304" pitchFamily="18" charset="0"/>
            </a:rPr>
            <a:t>quả</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754945" y="2016388"/>
        <a:ext cx="5742160" cy="576068"/>
      </dsp:txXfrm>
    </dsp:sp>
    <dsp:sp modelId="{968B8D65-4D0F-4E70-994B-34BD45086405}">
      <dsp:nvSpPr>
        <dsp:cNvPr id="0" name=""/>
        <dsp:cNvSpPr/>
      </dsp:nvSpPr>
      <dsp:spPr>
        <a:xfrm>
          <a:off x="394903" y="1944380"/>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E345A6-0F68-4C5D-A6C1-82BAD0CAB18E}">
      <dsp:nvSpPr>
        <dsp:cNvPr id="0" name=""/>
        <dsp:cNvSpPr/>
      </dsp:nvSpPr>
      <dsp:spPr>
        <a:xfrm>
          <a:off x="424672" y="2880641"/>
          <a:ext cx="6072433" cy="57606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Hiệu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năng</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424672" y="2880641"/>
        <a:ext cx="6072433" cy="576068"/>
      </dsp:txXfrm>
    </dsp:sp>
    <dsp:sp modelId="{8FAFD454-39B2-41C9-A5DF-585540265711}">
      <dsp:nvSpPr>
        <dsp:cNvPr id="0" name=""/>
        <dsp:cNvSpPr/>
      </dsp:nvSpPr>
      <dsp:spPr>
        <a:xfrm>
          <a:off x="64629" y="2808632"/>
          <a:ext cx="720085" cy="720085"/>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CEC44-55C2-48B4-8572-BE627FC82B00}">
      <dsp:nvSpPr>
        <dsp:cNvPr id="0" name=""/>
        <dsp:cNvSpPr/>
      </dsp:nvSpPr>
      <dsp:spPr>
        <a:xfrm rot="5400000">
          <a:off x="462896" y="1148535"/>
          <a:ext cx="771021" cy="1282962"/>
        </a:xfrm>
        <a:prstGeom prst="corner">
          <a:avLst>
            <a:gd name="adj1" fmla="val 16120"/>
            <a:gd name="adj2" fmla="val 16110"/>
          </a:avLst>
        </a:prstGeom>
        <a:solidFill>
          <a:schemeClr val="accent2">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D07AE89-12BB-4F90-899B-2B907CB4396E}">
      <dsp:nvSpPr>
        <dsp:cNvPr id="0" name=""/>
        <dsp:cNvSpPr/>
      </dsp:nvSpPr>
      <dsp:spPr>
        <a:xfrm>
          <a:off x="334194" y="1531865"/>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Xác định các hệ thống, </a:t>
          </a:r>
          <a:r>
            <a:rPr lang="en-US" sz="1600" b="0" i="0" kern="1200">
              <a:latin typeface="Times New Roman" panose="02020603050405020304" pitchFamily="18" charset="0"/>
              <a:cs typeface="Times New Roman" panose="02020603050405020304" pitchFamily="18" charset="0"/>
            </a:rPr>
            <a:t>CSDL </a:t>
          </a:r>
          <a:r>
            <a:rPr lang="vi-VN" sz="1600" b="0" i="0" kern="1200">
              <a:latin typeface="Times New Roman" panose="02020603050405020304" pitchFamily="18" charset="0"/>
              <a:cs typeface="Times New Roman" panose="02020603050405020304" pitchFamily="18" charset="0"/>
            </a:rPr>
            <a:t>liên quan đến quá trình thực hiện </a:t>
          </a:r>
          <a:r>
            <a:rPr lang="en-US" sz="1600" b="0" i="0" kern="1200">
              <a:latin typeface="Times New Roman" panose="02020603050405020304" pitchFamily="18" charset="0"/>
              <a:cs typeface="Times New Roman" panose="02020603050405020304" pitchFamily="18" charset="0"/>
            </a:rPr>
            <a:t>TTHC </a:t>
          </a:r>
          <a:r>
            <a:rPr lang="vi-VN" sz="1600" b="0" i="0" kern="1200">
              <a:latin typeface="Times New Roman" panose="02020603050405020304" pitchFamily="18" charset="0"/>
              <a:cs typeface="Times New Roman" panose="02020603050405020304" pitchFamily="18" charset="0"/>
            </a:rPr>
            <a:t>và khả năng kết nối, chia sẻ, khai thác dữ liệu</a:t>
          </a:r>
          <a:endParaRPr lang="en-US" sz="1600" b="0" i="0" kern="1200" dirty="0">
            <a:latin typeface="Times New Roman" panose="02020603050405020304" pitchFamily="18" charset="0"/>
            <a:cs typeface="Times New Roman" panose="02020603050405020304" pitchFamily="18" charset="0"/>
          </a:endParaRPr>
        </a:p>
      </dsp:txBody>
      <dsp:txXfrm>
        <a:off x="334194" y="1531865"/>
        <a:ext cx="1158265" cy="1015287"/>
      </dsp:txXfrm>
    </dsp:sp>
    <dsp:sp modelId="{1E61682B-E3CC-4A38-B81D-67E692B1FDD7}">
      <dsp:nvSpPr>
        <dsp:cNvPr id="0" name=""/>
        <dsp:cNvSpPr/>
      </dsp:nvSpPr>
      <dsp:spPr>
        <a:xfrm>
          <a:off x="1273918" y="1054082"/>
          <a:ext cx="218540" cy="218540"/>
        </a:xfrm>
        <a:prstGeom prst="triangle">
          <a:avLst>
            <a:gd name="adj" fmla="val 100000"/>
          </a:avLst>
        </a:prstGeom>
        <a:solidFill>
          <a:schemeClr val="accent3">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A5C088F1-C9E4-4836-AAD1-B36037D695D4}">
      <dsp:nvSpPr>
        <dsp:cNvPr id="0" name=""/>
        <dsp:cNvSpPr/>
      </dsp:nvSpPr>
      <dsp:spPr>
        <a:xfrm rot="5400000">
          <a:off x="1880839" y="797664"/>
          <a:ext cx="771021" cy="1282962"/>
        </a:xfrm>
        <a:prstGeom prst="corner">
          <a:avLst>
            <a:gd name="adj1" fmla="val 16120"/>
            <a:gd name="adj2" fmla="val 16110"/>
          </a:avLst>
        </a:prstGeom>
        <a:solidFill>
          <a:schemeClr val="accent4">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7FDE38AF-41AF-4F48-9777-7C6CF20FF2A4}">
      <dsp:nvSpPr>
        <dsp:cNvPr id="0" name=""/>
        <dsp:cNvSpPr/>
      </dsp:nvSpPr>
      <dsp:spPr>
        <a:xfrm>
          <a:off x="1752137" y="1180993"/>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Đánh giá cắt giảm, đơn giản hóa </a:t>
          </a:r>
          <a:r>
            <a:rPr lang="en-US" sz="1600" b="0" i="0" kern="1200">
              <a:latin typeface="Times New Roman" panose="02020603050405020304" pitchFamily="18" charset="0"/>
              <a:cs typeface="Times New Roman" panose="02020603050405020304" pitchFamily="18" charset="0"/>
            </a:rPr>
            <a:t>TTHC</a:t>
          </a:r>
          <a:r>
            <a:rPr lang="vi-VN" sz="1600" b="0" i="0" kern="1200">
              <a:latin typeface="Times New Roman" panose="02020603050405020304" pitchFamily="18" charset="0"/>
              <a:cs typeface="Times New Roman" panose="02020603050405020304" pitchFamily="18" charset="0"/>
            </a:rPr>
            <a:t>, thành phần hồ sơ, quy trình, trình tự thực hiện </a:t>
          </a:r>
          <a:r>
            <a:rPr lang="en-US" sz="1600" b="0" i="0" kern="1200">
              <a:latin typeface="Times New Roman" panose="02020603050405020304" pitchFamily="18" charset="0"/>
              <a:cs typeface="Times New Roman" panose="02020603050405020304" pitchFamily="18" charset="0"/>
            </a:rPr>
            <a:t>TTHC </a:t>
          </a:r>
          <a:r>
            <a:rPr lang="vi-VN" sz="1600" b="0" i="0" kern="1200">
              <a:latin typeface="Times New Roman" panose="02020603050405020304" pitchFamily="18" charset="0"/>
              <a:cs typeface="Times New Roman" panose="02020603050405020304" pitchFamily="18" charset="0"/>
            </a:rPr>
            <a:t>theo các tiêu chí tái cấu trúc</a:t>
          </a:r>
          <a:endParaRPr lang="en-US" sz="1600" b="0" i="0" kern="1200" dirty="0">
            <a:latin typeface="Times New Roman" panose="02020603050405020304" pitchFamily="18" charset="0"/>
            <a:cs typeface="Times New Roman" panose="02020603050405020304" pitchFamily="18" charset="0"/>
          </a:endParaRPr>
        </a:p>
      </dsp:txBody>
      <dsp:txXfrm>
        <a:off x="1752137" y="1180993"/>
        <a:ext cx="1158265" cy="1015287"/>
      </dsp:txXfrm>
    </dsp:sp>
    <dsp:sp modelId="{B763143A-21C4-463D-AFB0-11D3007B4187}">
      <dsp:nvSpPr>
        <dsp:cNvPr id="0" name=""/>
        <dsp:cNvSpPr/>
      </dsp:nvSpPr>
      <dsp:spPr>
        <a:xfrm>
          <a:off x="2691862" y="703211"/>
          <a:ext cx="218540" cy="218540"/>
        </a:xfrm>
        <a:prstGeom prst="triangle">
          <a:avLst>
            <a:gd name="adj" fmla="val 100000"/>
          </a:avLst>
        </a:prstGeom>
        <a:solidFill>
          <a:schemeClr val="accent5">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85380A4B-B14D-4E28-B2E7-1D169124A14B}">
      <dsp:nvSpPr>
        <dsp:cNvPr id="0" name=""/>
        <dsp:cNvSpPr/>
      </dsp:nvSpPr>
      <dsp:spPr>
        <a:xfrm rot="5400000">
          <a:off x="3298783" y="446792"/>
          <a:ext cx="771021" cy="1282962"/>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01829-ADB3-40E9-89AC-E1095BF1986F}">
      <dsp:nvSpPr>
        <dsp:cNvPr id="0" name=""/>
        <dsp:cNvSpPr/>
      </dsp:nvSpPr>
      <dsp:spPr>
        <a:xfrm>
          <a:off x="3170080" y="830122"/>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Xây dựng sơ đồ quy trình điện tử</a:t>
          </a:r>
          <a:endParaRPr lang="en-US" sz="1600" b="0" i="0" kern="1200" dirty="0">
            <a:latin typeface="Times New Roman" panose="02020603050405020304" pitchFamily="18" charset="0"/>
            <a:cs typeface="Times New Roman" panose="02020603050405020304" pitchFamily="18" charset="0"/>
          </a:endParaRPr>
        </a:p>
      </dsp:txBody>
      <dsp:txXfrm>
        <a:off x="3170080" y="830122"/>
        <a:ext cx="1158265" cy="1015287"/>
      </dsp:txXfrm>
    </dsp:sp>
    <dsp:sp modelId="{9D126C31-1E8F-4F12-AEBB-01C168BFDA1E}">
      <dsp:nvSpPr>
        <dsp:cNvPr id="0" name=""/>
        <dsp:cNvSpPr/>
      </dsp:nvSpPr>
      <dsp:spPr>
        <a:xfrm>
          <a:off x="4109805" y="352339"/>
          <a:ext cx="218540" cy="218540"/>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60AFD-3FE5-4C91-9A2D-A40A769B60AC}">
      <dsp:nvSpPr>
        <dsp:cNvPr id="0" name=""/>
        <dsp:cNvSpPr/>
      </dsp:nvSpPr>
      <dsp:spPr>
        <a:xfrm rot="5400000">
          <a:off x="4716726" y="95921"/>
          <a:ext cx="771021" cy="1282962"/>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072DD-6B87-4798-BABD-988BA0FFBD56}">
      <dsp:nvSpPr>
        <dsp:cNvPr id="0" name=""/>
        <dsp:cNvSpPr/>
      </dsp:nvSpPr>
      <dsp:spPr>
        <a:xfrm>
          <a:off x="4588023" y="479250"/>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u="none" kern="1200">
              <a:latin typeface="Times New Roman" panose="02020603050405020304" pitchFamily="18" charset="0"/>
              <a:cs typeface="Times New Roman" panose="02020603050405020304" pitchFamily="18" charset="0"/>
            </a:rPr>
            <a:t>Tính toán chi phí tiết kiệm</a:t>
          </a:r>
          <a:endParaRPr lang="en-US" sz="1600" b="0" i="0" kern="1200" dirty="0">
            <a:latin typeface="Times New Roman" panose="02020603050405020304" pitchFamily="18" charset="0"/>
            <a:cs typeface="Times New Roman" panose="02020603050405020304" pitchFamily="18" charset="0"/>
          </a:endParaRPr>
        </a:p>
      </dsp:txBody>
      <dsp:txXfrm>
        <a:off x="4588023" y="479250"/>
        <a:ext cx="1158265" cy="1015287"/>
      </dsp:txXfrm>
    </dsp:sp>
    <dsp:sp modelId="{FC4B5F5C-2E65-4A52-A240-8CBB79CA0E0D}">
      <dsp:nvSpPr>
        <dsp:cNvPr id="0" name=""/>
        <dsp:cNvSpPr/>
      </dsp:nvSpPr>
      <dsp:spPr>
        <a:xfrm>
          <a:off x="5527748" y="1468"/>
          <a:ext cx="218540" cy="218540"/>
        </a:xfrm>
        <a:prstGeom prst="triangle">
          <a:avLst>
            <a:gd name="adj" fmla="val 10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F221A-E910-467A-916B-ADA35CC8D1A7}">
      <dsp:nvSpPr>
        <dsp:cNvPr id="0" name=""/>
        <dsp:cNvSpPr/>
      </dsp:nvSpPr>
      <dsp:spPr>
        <a:xfrm rot="5400000">
          <a:off x="6134669" y="-254950"/>
          <a:ext cx="771021" cy="1282962"/>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7A637-5A8F-48C1-9677-9E6BB3CA8510}">
      <dsp:nvSpPr>
        <dsp:cNvPr id="0" name=""/>
        <dsp:cNvSpPr/>
      </dsp:nvSpPr>
      <dsp:spPr>
        <a:xfrm>
          <a:off x="6005967" y="128379"/>
          <a:ext cx="1158265" cy="101528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Xây dựng/ hoàn thiện </a:t>
          </a:r>
          <a:br>
            <a:rPr lang="en-US" sz="1600" b="0" kern="1200">
              <a:latin typeface="Times New Roman" panose="02020603050405020304" pitchFamily="18" charset="0"/>
              <a:cs typeface="Times New Roman" panose="02020603050405020304" pitchFamily="18" charset="0"/>
            </a:rPr>
          </a:br>
          <a:r>
            <a:rPr lang="en-US" sz="1600" b="0" kern="1200">
              <a:latin typeface="Times New Roman" panose="02020603050405020304" pitchFamily="18" charset="0"/>
              <a:cs typeface="Times New Roman" panose="02020603050405020304" pitchFamily="18" charset="0"/>
            </a:rPr>
            <a:t>hệ thống, tích hợp, kiểm thử, cung cấp DVCTT</a:t>
          </a:r>
          <a:endParaRPr lang="en-US" sz="1600" b="0" i="0" kern="1200" dirty="0">
            <a:latin typeface="Times New Roman" panose="02020603050405020304" pitchFamily="18" charset="0"/>
            <a:cs typeface="Times New Roman" panose="02020603050405020304" pitchFamily="18" charset="0"/>
          </a:endParaRPr>
        </a:p>
      </dsp:txBody>
      <dsp:txXfrm>
        <a:off x="6005967" y="128379"/>
        <a:ext cx="1158265" cy="1015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C994F-AB82-4B56-A751-2ABEB45CC533}">
      <dsp:nvSpPr>
        <dsp:cNvPr id="0" name=""/>
        <dsp:cNvSpPr/>
      </dsp:nvSpPr>
      <dsp:spPr>
        <a:xfrm rot="10800000">
          <a:off x="1277476" y="0"/>
          <a:ext cx="4590425" cy="484963"/>
        </a:xfrm>
        <a:prstGeom prst="homePlate">
          <a:avLst/>
        </a:prstGeom>
        <a:gradFill rotWithShape="0">
          <a:gsLst>
            <a:gs pos="0">
              <a:schemeClr val="accent2">
                <a:shade val="80000"/>
                <a:hueOff val="0"/>
                <a:satOff val="0"/>
                <a:lumOff val="0"/>
                <a:alphaOff val="0"/>
                <a:tint val="96000"/>
                <a:lumMod val="100000"/>
              </a:schemeClr>
            </a:gs>
            <a:gs pos="78000">
              <a:schemeClr val="accent2">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Kiểm tra cơ chế đăng nhập một lần</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0"/>
        <a:ext cx="4469184" cy="484963"/>
      </dsp:txXfrm>
    </dsp:sp>
    <dsp:sp modelId="{E5FC297E-C10D-4120-A0A4-53DF09C066F9}">
      <dsp:nvSpPr>
        <dsp:cNvPr id="0" name=""/>
        <dsp:cNvSpPr/>
      </dsp:nvSpPr>
      <dsp:spPr>
        <a:xfrm>
          <a:off x="1034994" y="628"/>
          <a:ext cx="484963" cy="484963"/>
        </a:xfrm>
        <a:prstGeom prst="ellipse">
          <a:avLst/>
        </a:prstGeom>
        <a:solidFill>
          <a:schemeClr val="accent2">
            <a:tint val="5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7B0970-99DA-4743-BF7E-41AD812388CD}">
      <dsp:nvSpPr>
        <dsp:cNvPr id="0" name=""/>
        <dsp:cNvSpPr/>
      </dsp:nvSpPr>
      <dsp:spPr>
        <a:xfrm rot="10800000">
          <a:off x="1277476" y="630357"/>
          <a:ext cx="4590425" cy="484963"/>
        </a:xfrm>
        <a:prstGeom prst="homePlate">
          <a:avLst/>
        </a:prstGeom>
        <a:gradFill rotWithShape="0">
          <a:gsLst>
            <a:gs pos="0">
              <a:schemeClr val="accent2">
                <a:shade val="80000"/>
                <a:hueOff val="137606"/>
                <a:satOff val="-9997"/>
                <a:lumOff val="8477"/>
                <a:alphaOff val="0"/>
                <a:tint val="96000"/>
                <a:lumMod val="100000"/>
              </a:schemeClr>
            </a:gs>
            <a:gs pos="78000">
              <a:schemeClr val="accent2">
                <a:shade val="80000"/>
                <a:hueOff val="137606"/>
                <a:satOff val="-9997"/>
                <a:lumOff val="84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Thực hiện nộp hồ sơ trực tuyến</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630357"/>
        <a:ext cx="4469184" cy="484963"/>
      </dsp:txXfrm>
    </dsp:sp>
    <dsp:sp modelId="{FC013DA6-5949-4677-821D-92E56EEBD555}">
      <dsp:nvSpPr>
        <dsp:cNvPr id="0" name=""/>
        <dsp:cNvSpPr/>
      </dsp:nvSpPr>
      <dsp:spPr>
        <a:xfrm>
          <a:off x="1034994" y="630357"/>
          <a:ext cx="484963" cy="484963"/>
        </a:xfrm>
        <a:prstGeom prst="ellipse">
          <a:avLst/>
        </a:prstGeom>
        <a:solidFill>
          <a:schemeClr val="accent2">
            <a:tint val="50000"/>
            <a:hueOff val="9708"/>
            <a:satOff val="-597"/>
            <a:lumOff val="3339"/>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00E23E-BB1C-4601-9EB7-3F3100047146}">
      <dsp:nvSpPr>
        <dsp:cNvPr id="0" name=""/>
        <dsp:cNvSpPr/>
      </dsp:nvSpPr>
      <dsp:spPr>
        <a:xfrm rot="10800000">
          <a:off x="1277476" y="1260086"/>
          <a:ext cx="4590425" cy="484963"/>
        </a:xfrm>
        <a:prstGeom prst="homePlate">
          <a:avLst/>
        </a:prstGeom>
        <a:gradFill rotWithShape="0">
          <a:gsLst>
            <a:gs pos="0">
              <a:schemeClr val="accent2">
                <a:shade val="80000"/>
                <a:hueOff val="275211"/>
                <a:satOff val="-19995"/>
                <a:lumOff val="16955"/>
                <a:alphaOff val="0"/>
                <a:tint val="96000"/>
                <a:lumMod val="100000"/>
              </a:schemeClr>
            </a:gs>
            <a:gs pos="78000">
              <a:schemeClr val="accent2">
                <a:shade val="80000"/>
                <a:hueOff val="275211"/>
                <a:satOff val="-19995"/>
                <a:lumOff val="169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Times New Roman" panose="02020603050405020304" pitchFamily="18" charset="0"/>
              <a:cs typeface="Times New Roman" panose="02020603050405020304" pitchFamily="18" charset="0"/>
            </a:rPr>
            <a:t>Kiểm tra tích hợp thanh toán trực tuyến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1260086"/>
        <a:ext cx="4469184" cy="484963"/>
      </dsp:txXfrm>
    </dsp:sp>
    <dsp:sp modelId="{1A8ABDC9-83D4-4FE3-84BF-81EF7E17B6B9}">
      <dsp:nvSpPr>
        <dsp:cNvPr id="0" name=""/>
        <dsp:cNvSpPr/>
      </dsp:nvSpPr>
      <dsp:spPr>
        <a:xfrm>
          <a:off x="1034994" y="1260086"/>
          <a:ext cx="484963" cy="484963"/>
        </a:xfrm>
        <a:prstGeom prst="ellipse">
          <a:avLst/>
        </a:prstGeom>
        <a:solidFill>
          <a:schemeClr val="accent2">
            <a:tint val="50000"/>
            <a:hueOff val="19416"/>
            <a:satOff val="-1195"/>
            <a:lumOff val="6678"/>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537EB0-E229-499D-B347-C6304C9F073B}">
      <dsp:nvSpPr>
        <dsp:cNvPr id="0" name=""/>
        <dsp:cNvSpPr/>
      </dsp:nvSpPr>
      <dsp:spPr>
        <a:xfrm rot="10800000">
          <a:off x="1277476" y="1889815"/>
          <a:ext cx="4590425" cy="484963"/>
        </a:xfrm>
        <a:prstGeom prst="homePlate">
          <a:avLst/>
        </a:prstGeom>
        <a:gradFill rotWithShape="0">
          <a:gsLst>
            <a:gs pos="0">
              <a:schemeClr val="accent2">
                <a:shade val="80000"/>
                <a:hueOff val="412817"/>
                <a:satOff val="-29992"/>
                <a:lumOff val="25432"/>
                <a:alphaOff val="0"/>
                <a:tint val="96000"/>
                <a:lumMod val="100000"/>
              </a:schemeClr>
            </a:gs>
            <a:gs pos="78000">
              <a:schemeClr val="accent2">
                <a:shade val="80000"/>
                <a:hueOff val="412817"/>
                <a:satOff val="-29992"/>
                <a:lumOff val="2543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vi-VN" sz="1600" b="0" i="0" kern="1200">
              <a:solidFill>
                <a:schemeClr val="tx1"/>
              </a:solidFill>
              <a:latin typeface="Times New Roman" panose="02020603050405020304" pitchFamily="18" charset="0"/>
              <a:cs typeface="Times New Roman" panose="02020603050405020304" pitchFamily="18" charset="0"/>
            </a:rPr>
            <a:t>Kiểm tra việc xử lý hồ sơ trực tuyến, việc đồng bộ trạng thái hồ sơ, </a:t>
          </a:r>
          <a:r>
            <a:rPr lang="en-US" sz="1600" b="0" i="0" kern="1200">
              <a:solidFill>
                <a:schemeClr val="tx1"/>
              </a:solidFill>
              <a:latin typeface="Times New Roman" panose="02020603050405020304" pitchFamily="18" charset="0"/>
              <a:cs typeface="Times New Roman" panose="02020603050405020304" pitchFamily="18" charset="0"/>
            </a:rPr>
            <a:t>KQGQ TTHC </a:t>
          </a:r>
          <a:r>
            <a:rPr lang="vi-VN" sz="1600" b="0" i="0" kern="1200">
              <a:solidFill>
                <a:schemeClr val="tx1"/>
              </a:solidFill>
              <a:latin typeface="Times New Roman" panose="02020603050405020304" pitchFamily="18" charset="0"/>
              <a:cs typeface="Times New Roman" panose="02020603050405020304" pitchFamily="18" charset="0"/>
            </a:rPr>
            <a:t>bản điện tử</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1889815"/>
        <a:ext cx="4469184" cy="484963"/>
      </dsp:txXfrm>
    </dsp:sp>
    <dsp:sp modelId="{7FDECE72-B9AF-44E7-82A7-409F3B2BBB58}">
      <dsp:nvSpPr>
        <dsp:cNvPr id="0" name=""/>
        <dsp:cNvSpPr/>
      </dsp:nvSpPr>
      <dsp:spPr>
        <a:xfrm>
          <a:off x="1034994" y="1889815"/>
          <a:ext cx="484963" cy="484963"/>
        </a:xfrm>
        <a:prstGeom prst="ellipse">
          <a:avLst/>
        </a:prstGeom>
        <a:solidFill>
          <a:schemeClr val="accent2">
            <a:tint val="50000"/>
            <a:hueOff val="29123"/>
            <a:satOff val="-1792"/>
            <a:lumOff val="10017"/>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45A7AB-C1DE-4FCC-82BC-5BAFB4062585}">
      <dsp:nvSpPr>
        <dsp:cNvPr id="0" name=""/>
        <dsp:cNvSpPr/>
      </dsp:nvSpPr>
      <dsp:spPr>
        <a:xfrm rot="10800000">
          <a:off x="1277476" y="2519544"/>
          <a:ext cx="4590425" cy="484963"/>
        </a:xfrm>
        <a:prstGeom prst="homePlate">
          <a:avLst/>
        </a:prstGeom>
        <a:gradFill rotWithShape="0">
          <a:gsLst>
            <a:gs pos="0">
              <a:schemeClr val="accent2">
                <a:shade val="80000"/>
                <a:hueOff val="550423"/>
                <a:satOff val="-39989"/>
                <a:lumOff val="33909"/>
                <a:alphaOff val="0"/>
                <a:tint val="96000"/>
                <a:lumMod val="100000"/>
              </a:schemeClr>
            </a:gs>
            <a:gs pos="78000">
              <a:schemeClr val="accent2">
                <a:shade val="80000"/>
                <a:hueOff val="550423"/>
                <a:satOff val="-39989"/>
                <a:lumOff val="339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8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Times New Roman" panose="02020603050405020304" pitchFamily="18" charset="0"/>
              <a:cs typeface="Times New Roman" panose="02020603050405020304" pitchFamily="18" charset="0"/>
            </a:rPr>
            <a:t>Tổng hợp kết quả kiểm thử</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rot="10800000">
        <a:off x="1398717" y="2519544"/>
        <a:ext cx="4469184" cy="484963"/>
      </dsp:txXfrm>
    </dsp:sp>
    <dsp:sp modelId="{857E156A-ECF8-43C3-BF80-96C65C858DCC}">
      <dsp:nvSpPr>
        <dsp:cNvPr id="0" name=""/>
        <dsp:cNvSpPr/>
      </dsp:nvSpPr>
      <dsp:spPr>
        <a:xfrm>
          <a:off x="1034994" y="2519544"/>
          <a:ext cx="484963" cy="484963"/>
        </a:xfrm>
        <a:prstGeom prst="ellipse">
          <a:avLst/>
        </a:prstGeom>
        <a:solidFill>
          <a:schemeClr val="accent2">
            <a:tint val="50000"/>
            <a:hueOff val="38831"/>
            <a:satOff val="-2390"/>
            <a:lumOff val="13356"/>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FB79C-C1DC-46D6-8BE0-D3A6EBF28ADF}">
      <dsp:nvSpPr>
        <dsp:cNvPr id="0" name=""/>
        <dsp:cNvSpPr/>
      </dsp:nvSpPr>
      <dsp:spPr>
        <a:xfrm>
          <a:off x="-2365067" y="-367498"/>
          <a:ext cx="2840221" cy="2840221"/>
        </a:xfrm>
        <a:prstGeom prst="blockArc">
          <a:avLst>
            <a:gd name="adj1" fmla="val 18900000"/>
            <a:gd name="adj2" fmla="val 2700000"/>
            <a:gd name="adj3" fmla="val 76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6D2C6-18C1-4BBB-A9F9-AABF5BA3C736}">
      <dsp:nvSpPr>
        <dsp:cNvPr id="0" name=""/>
        <dsp:cNvSpPr/>
      </dsp:nvSpPr>
      <dsp:spPr>
        <a:xfrm>
          <a:off x="386992" y="300752"/>
          <a:ext cx="6003893" cy="601420"/>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737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Rà</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soát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chuẩn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hóa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mẫu</a:t>
          </a:r>
          <a:r>
            <a:rPr lang="en-US" sz="2500" kern="1200" dirty="0">
              <a:latin typeface="Times New Roman" panose="02020603050405020304" pitchFamily="18" charset="0"/>
              <a:cs typeface="Times New Roman" panose="02020603050405020304" pitchFamily="18" charset="0"/>
            </a:rPr>
            <a:t> đ</a:t>
          </a:r>
          <a:r>
            <a:rPr lang="vi-VN" sz="2500" kern="1200" dirty="0">
              <a:latin typeface="Times New Roman" panose="02020603050405020304" pitchFamily="18" charset="0"/>
              <a:cs typeface="Times New Roman" panose="02020603050405020304" pitchFamily="18" charset="0"/>
            </a:rPr>
            <a:t>ơ</a:t>
          </a:r>
          <a:r>
            <a:rPr lang="en-US" sz="2500" kern="1200" dirty="0">
              <a:latin typeface="Times New Roman" panose="02020603050405020304" pitchFamily="18" charset="0"/>
              <a:cs typeface="Times New Roman" panose="02020603050405020304" pitchFamily="18" charset="0"/>
            </a:rPr>
            <a:t>n, </a:t>
          </a:r>
          <a:r>
            <a:rPr lang="en-US" sz="2500" kern="1200" dirty="0" err="1">
              <a:latin typeface="Times New Roman" panose="02020603050405020304" pitchFamily="18" charset="0"/>
              <a:cs typeface="Times New Roman" panose="02020603050405020304" pitchFamily="18" charset="0"/>
            </a:rPr>
            <a:t>tờ</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khai</a:t>
          </a:r>
          <a:endParaRPr lang="en-US" sz="2500" kern="1200" dirty="0">
            <a:latin typeface="Times New Roman" panose="02020603050405020304" pitchFamily="18" charset="0"/>
            <a:cs typeface="Times New Roman" panose="02020603050405020304" pitchFamily="18" charset="0"/>
          </a:endParaRPr>
        </a:p>
      </dsp:txBody>
      <dsp:txXfrm>
        <a:off x="386992" y="300752"/>
        <a:ext cx="6003893" cy="601420"/>
      </dsp:txXfrm>
    </dsp:sp>
    <dsp:sp modelId="{2267CD61-AEB0-4A40-86FE-58E6D1E78963}">
      <dsp:nvSpPr>
        <dsp:cNvPr id="0" name=""/>
        <dsp:cNvSpPr/>
      </dsp:nvSpPr>
      <dsp:spPr>
        <a:xfrm>
          <a:off x="11105" y="225574"/>
          <a:ext cx="751775" cy="751775"/>
        </a:xfrm>
        <a:prstGeom prst="ellipse">
          <a:avLst/>
        </a:prstGeom>
        <a:solidFill>
          <a:srgbClr val="009900"/>
        </a:soli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1E59ED1-9976-40FA-9DF1-208E790DD2D8}">
      <dsp:nvSpPr>
        <dsp:cNvPr id="0" name=""/>
        <dsp:cNvSpPr/>
      </dsp:nvSpPr>
      <dsp:spPr>
        <a:xfrm>
          <a:off x="386992" y="1203051"/>
          <a:ext cx="6003893" cy="601420"/>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737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Trách nhiệm cung </a:t>
          </a:r>
          <a:r>
            <a:rPr lang="en-US" sz="2500" kern="1200" dirty="0" err="1">
              <a:latin typeface="Times New Roman" panose="02020603050405020304" pitchFamily="18" charset="0"/>
              <a:cs typeface="Times New Roman" panose="02020603050405020304" pitchFamily="18" charset="0"/>
            </a:rPr>
            <a:t>cấp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biểu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mẫu</a:t>
          </a:r>
          <a:r>
            <a:rPr lang="en-US" sz="2500" kern="1200" dirty="0">
              <a:latin typeface="Times New Roman" panose="02020603050405020304" pitchFamily="18" charset="0"/>
              <a:cs typeface="Times New Roman" panose="02020603050405020304" pitchFamily="18" charset="0"/>
            </a:rPr>
            <a:t> t</a:t>
          </a:r>
          <a:r>
            <a:rPr lang="vi-VN" sz="2500" kern="1200" dirty="0">
              <a:latin typeface="Times New Roman" panose="02020603050405020304" pitchFamily="18" charset="0"/>
              <a:cs typeface="Times New Roman" panose="02020603050405020304" pitchFamily="18" charset="0"/>
            </a:rPr>
            <a:t>ươ</a:t>
          </a:r>
          <a:r>
            <a:rPr lang="en-US" sz="2500" kern="1200">
              <a:latin typeface="Times New Roman" panose="02020603050405020304" pitchFamily="18" charset="0"/>
              <a:cs typeface="Times New Roman" panose="02020603050405020304" pitchFamily="18" charset="0"/>
            </a:rPr>
            <a:t>ng tác</a:t>
          </a:r>
          <a:endParaRPr lang="en-US" sz="2500" kern="1200" dirty="0">
            <a:latin typeface="Times New Roman" panose="02020603050405020304" pitchFamily="18" charset="0"/>
            <a:cs typeface="Times New Roman" panose="02020603050405020304" pitchFamily="18" charset="0"/>
          </a:endParaRPr>
        </a:p>
      </dsp:txBody>
      <dsp:txXfrm>
        <a:off x="386992" y="1203051"/>
        <a:ext cx="6003893" cy="601420"/>
      </dsp:txXfrm>
    </dsp:sp>
    <dsp:sp modelId="{8B03CF7A-76E5-47DA-AB87-8CA8E460D7FB}">
      <dsp:nvSpPr>
        <dsp:cNvPr id="0" name=""/>
        <dsp:cNvSpPr/>
      </dsp:nvSpPr>
      <dsp:spPr>
        <a:xfrm>
          <a:off x="11105" y="1127873"/>
          <a:ext cx="751775" cy="751775"/>
        </a:xfrm>
        <a:prstGeom prst="ellipse">
          <a:avLst/>
        </a:prstGeom>
        <a:solidFill>
          <a:srgbClr val="009900"/>
        </a:soli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7E7DE-91F7-40EB-AF47-020A1CC1373D}">
      <dsp:nvSpPr>
        <dsp:cNvPr id="0" name=""/>
        <dsp:cNvSpPr/>
      </dsp:nvSpPr>
      <dsp:spPr>
        <a:xfrm rot="5400000">
          <a:off x="979529" y="690903"/>
          <a:ext cx="1192182" cy="1983765"/>
        </a:xfrm>
        <a:prstGeom prst="corner">
          <a:avLst>
            <a:gd name="adj1" fmla="val 16120"/>
            <a:gd name="adj2" fmla="val 16110"/>
          </a:avLst>
        </a:prstGeom>
        <a:solidFill>
          <a:schemeClr val="accent2">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5C7A7A9-FFDA-436C-8100-A4FBB7FAD72E}">
      <dsp:nvSpPr>
        <dsp:cNvPr id="0" name=""/>
        <dsp:cNvSpPr/>
      </dsp:nvSpPr>
      <dsp:spPr>
        <a:xfrm>
          <a:off x="780525" y="1283622"/>
          <a:ext cx="1790954" cy="1569876"/>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Times New Roman" panose="02020603050405020304" pitchFamily="18" charset="0"/>
              <a:cs typeface="Times New Roman" panose="02020603050405020304" pitchFamily="18" charset="0"/>
            </a:rPr>
            <a:t>X</a:t>
          </a:r>
          <a:r>
            <a:rPr lang="vi-VN" sz="1600" b="0" i="0" kern="1200">
              <a:latin typeface="Times New Roman" panose="02020603050405020304" pitchFamily="18" charset="0"/>
              <a:cs typeface="Times New Roman" panose="02020603050405020304" pitchFamily="18" charset="0"/>
            </a:rPr>
            <a:t>ây dựng các </a:t>
          </a:r>
          <a:r>
            <a:rPr lang="en-US" sz="1600" b="0" i="0" kern="1200">
              <a:latin typeface="Times New Roman" panose="02020603050405020304" pitchFamily="18" charset="0"/>
              <a:cs typeface="Times New Roman" panose="02020603050405020304" pitchFamily="18" charset="0"/>
            </a:rPr>
            <a:t>BMĐT</a:t>
          </a:r>
          <a:r>
            <a:rPr lang="vi-VN" sz="1600" b="0" i="0" kern="1200">
              <a:latin typeface="Times New Roman" panose="02020603050405020304" pitchFamily="18" charset="0"/>
              <a:cs typeface="Times New Roman" panose="02020603050405020304" pitchFamily="18" charset="0"/>
            </a:rPr>
            <a:t> tương tác cho từng </a:t>
          </a:r>
          <a:r>
            <a:rPr lang="en-US" sz="1600" b="0" i="0" kern="1200">
              <a:latin typeface="Times New Roman" panose="02020603050405020304" pitchFamily="18" charset="0"/>
              <a:cs typeface="Times New Roman" panose="02020603050405020304" pitchFamily="18" charset="0"/>
            </a:rPr>
            <a:t>DVCTT bảo đảm </a:t>
          </a:r>
          <a:r>
            <a:rPr lang="vi-VN" sz="1600" b="0" i="0" kern="1200">
              <a:latin typeface="Times New Roman" panose="02020603050405020304" pitchFamily="18" charset="0"/>
              <a:cs typeface="Times New Roman" panose="02020603050405020304" pitchFamily="18" charset="0"/>
            </a:rPr>
            <a:t>đơn giản, thuận lợi.</a:t>
          </a:r>
          <a:endParaRPr lang="en-US" sz="1600" b="0" i="0" kern="1200" dirty="0">
            <a:latin typeface="Times New Roman" panose="02020603050405020304" pitchFamily="18" charset="0"/>
            <a:cs typeface="Times New Roman" panose="02020603050405020304" pitchFamily="18" charset="0"/>
          </a:endParaRPr>
        </a:p>
      </dsp:txBody>
      <dsp:txXfrm>
        <a:off x="780525" y="1283622"/>
        <a:ext cx="1790954" cy="1569876"/>
      </dsp:txXfrm>
    </dsp:sp>
    <dsp:sp modelId="{61E2E856-D900-459F-8D02-EDF490C8691C}">
      <dsp:nvSpPr>
        <dsp:cNvPr id="0" name=""/>
        <dsp:cNvSpPr/>
      </dsp:nvSpPr>
      <dsp:spPr>
        <a:xfrm>
          <a:off x="2233563" y="544856"/>
          <a:ext cx="337915" cy="337915"/>
        </a:xfrm>
        <a:prstGeom prst="triangle">
          <a:avLst>
            <a:gd name="adj" fmla="val 100000"/>
          </a:avLst>
        </a:prstGeom>
        <a:solidFill>
          <a:schemeClr val="accent1"/>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7E2E1A23-0DB8-4BD3-B06C-338A1E67B57B}">
      <dsp:nvSpPr>
        <dsp:cNvPr id="0" name=""/>
        <dsp:cNvSpPr/>
      </dsp:nvSpPr>
      <dsp:spPr>
        <a:xfrm rot="5400000">
          <a:off x="3172007" y="148372"/>
          <a:ext cx="1192182" cy="1983765"/>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12013-8AC6-4839-82DD-B679DD792B72}">
      <dsp:nvSpPr>
        <dsp:cNvPr id="0" name=""/>
        <dsp:cNvSpPr/>
      </dsp:nvSpPr>
      <dsp:spPr>
        <a:xfrm>
          <a:off x="2973002" y="741091"/>
          <a:ext cx="1790954" cy="1569876"/>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latin typeface="Times New Roman" panose="02020603050405020304" pitchFamily="18" charset="0"/>
              <a:cs typeface="Times New Roman" panose="02020603050405020304" pitchFamily="18" charset="0"/>
            </a:rPr>
            <a:t>Các phần của </a:t>
          </a:r>
          <a:r>
            <a:rPr lang="vi-VN" sz="1600" b="0" i="0" kern="1200">
              <a:latin typeface="Times New Roman" panose="02020603050405020304" pitchFamily="18" charset="0"/>
              <a:cs typeface="Times New Roman" panose="02020603050405020304" pitchFamily="18" charset="0"/>
            </a:rPr>
            <a:t>B</a:t>
          </a:r>
          <a:r>
            <a:rPr lang="en-US" sz="1600" b="0" i="0" kern="1200">
              <a:latin typeface="Times New Roman" panose="02020603050405020304" pitchFamily="18" charset="0"/>
              <a:cs typeface="Times New Roman" panose="02020603050405020304" pitchFamily="18" charset="0"/>
            </a:rPr>
            <a:t>MĐT </a:t>
          </a:r>
          <a:r>
            <a:rPr lang="vi-VN" sz="1600" b="0" i="0" kern="1200">
              <a:latin typeface="Times New Roman" panose="02020603050405020304" pitchFamily="18" charset="0"/>
              <a:cs typeface="Times New Roman" panose="02020603050405020304" pitchFamily="18" charset="0"/>
            </a:rPr>
            <a:t>tương tác</a:t>
          </a:r>
          <a:r>
            <a:rPr lang="en-US" sz="1600" b="0" i="0" kern="1200">
              <a:latin typeface="Times New Roman" panose="02020603050405020304" pitchFamily="18" charset="0"/>
              <a:cs typeface="Times New Roman" panose="02020603050405020304" pitchFamily="18" charset="0"/>
            </a:rPr>
            <a:t>:</a:t>
          </a:r>
          <a:r>
            <a:rPr lang="vi-VN" sz="1600" b="0" i="0" kern="1200">
              <a:latin typeface="Times New Roman" panose="02020603050405020304" pitchFamily="18" charset="0"/>
              <a:cs typeface="Times New Roman" panose="02020603050405020304" pitchFamily="18" charset="0"/>
            </a:rPr>
            <a:t> </a:t>
          </a:r>
          <a:r>
            <a:rPr lang="en-US" sz="1600" b="0" i="0" kern="1200">
              <a:latin typeface="Times New Roman" panose="02020603050405020304" pitchFamily="18" charset="0"/>
              <a:cs typeface="Times New Roman" panose="02020603050405020304" pitchFamily="18" charset="0"/>
            </a:rPr>
            <a:t>TT </a:t>
          </a:r>
          <a:r>
            <a:rPr lang="vi-VN" sz="1600" b="0" i="0" kern="1200">
              <a:latin typeface="Times New Roman" panose="02020603050405020304" pitchFamily="18" charset="0"/>
              <a:cs typeface="Times New Roman" panose="02020603050405020304" pitchFamily="18" charset="0"/>
            </a:rPr>
            <a:t>của mẫu đơn, tờ khai; </a:t>
          </a:r>
          <a:r>
            <a:rPr lang="en-US" sz="1600" b="0" i="0" kern="1200">
              <a:latin typeface="Times New Roman" panose="02020603050405020304" pitchFamily="18" charset="0"/>
              <a:cs typeface="Times New Roman" panose="02020603050405020304" pitchFamily="18" charset="0"/>
            </a:rPr>
            <a:t>TT</a:t>
          </a:r>
          <a:r>
            <a:rPr lang="vi-VN" sz="1600" b="0" i="0" kern="1200">
              <a:latin typeface="Times New Roman" panose="02020603050405020304" pitchFamily="18" charset="0"/>
              <a:cs typeface="Times New Roman" panose="02020603050405020304" pitchFamily="18" charset="0"/>
            </a:rPr>
            <a:t> bổ sung để hỗ trợ tìm kiếm, tích hợp hoặc đăng tải thành phần hồ sơ</a:t>
          </a:r>
          <a:endParaRPr lang="en-US" sz="1600" b="0" i="0" kern="1200" dirty="0">
            <a:latin typeface="Times New Roman" panose="02020603050405020304" pitchFamily="18" charset="0"/>
            <a:cs typeface="Times New Roman" panose="02020603050405020304" pitchFamily="18" charset="0"/>
          </a:endParaRPr>
        </a:p>
      </dsp:txBody>
      <dsp:txXfrm>
        <a:off x="2973002" y="741091"/>
        <a:ext cx="1790954" cy="1569876"/>
      </dsp:txXfrm>
    </dsp:sp>
    <dsp:sp modelId="{DE4A1472-B0B8-435D-B726-83AC94A8F17E}">
      <dsp:nvSpPr>
        <dsp:cNvPr id="0" name=""/>
        <dsp:cNvSpPr/>
      </dsp:nvSpPr>
      <dsp:spPr>
        <a:xfrm>
          <a:off x="4426041" y="2325"/>
          <a:ext cx="337915" cy="337915"/>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6841A-C585-40F4-8979-D854A9BE9561}">
      <dsp:nvSpPr>
        <dsp:cNvPr id="0" name=""/>
        <dsp:cNvSpPr/>
      </dsp:nvSpPr>
      <dsp:spPr>
        <a:xfrm rot="5400000">
          <a:off x="5364485" y="-394157"/>
          <a:ext cx="1192182" cy="1983765"/>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8827A-0475-42D3-AF9E-4A9F16D477B9}">
      <dsp:nvSpPr>
        <dsp:cNvPr id="0" name=""/>
        <dsp:cNvSpPr/>
      </dsp:nvSpPr>
      <dsp:spPr>
        <a:xfrm>
          <a:off x="5165480" y="198560"/>
          <a:ext cx="1790954" cy="156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b="0" i="0" kern="1200">
              <a:latin typeface="Times New Roman" panose="02020603050405020304" pitchFamily="18" charset="0"/>
              <a:cs typeface="Times New Roman" panose="02020603050405020304" pitchFamily="18" charset="0"/>
            </a:rPr>
            <a:t>Kiểm thử và sử dụng</a:t>
          </a:r>
          <a:r>
            <a:rPr lang="en-US" sz="1600" b="0" i="0" kern="1200">
              <a:latin typeface="Times New Roman" panose="02020603050405020304" pitchFamily="18" charset="0"/>
              <a:cs typeface="Times New Roman" panose="02020603050405020304" pitchFamily="18" charset="0"/>
            </a:rPr>
            <a:t> BMĐT</a:t>
          </a:r>
          <a:r>
            <a:rPr lang="vi-VN" sz="1600" b="0" i="0" kern="1200">
              <a:latin typeface="Times New Roman" panose="02020603050405020304" pitchFamily="18" charset="0"/>
              <a:cs typeface="Times New Roman" panose="02020603050405020304" pitchFamily="18" charset="0"/>
            </a:rPr>
            <a:t> tương tác được thực hiện cùng với việc kiểm thử, cung cấp </a:t>
          </a:r>
          <a:r>
            <a:rPr lang="en-US" sz="1600" b="0" i="0" kern="1200">
              <a:latin typeface="Times New Roman" panose="02020603050405020304" pitchFamily="18" charset="0"/>
              <a:cs typeface="Times New Roman" panose="02020603050405020304" pitchFamily="18" charset="0"/>
            </a:rPr>
            <a:t>DVCTT</a:t>
          </a:r>
          <a:endParaRPr lang="en-US" sz="1600" kern="1200">
            <a:latin typeface="Times New Roman" panose="02020603050405020304" pitchFamily="18" charset="0"/>
            <a:cs typeface="Times New Roman" panose="02020603050405020304" pitchFamily="18" charset="0"/>
          </a:endParaRPr>
        </a:p>
      </dsp:txBody>
      <dsp:txXfrm>
        <a:off x="5165480" y="198560"/>
        <a:ext cx="1790954" cy="1569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B6A8-DC0D-4E05-85B5-B99EBA4E3B55}">
      <dsp:nvSpPr>
        <dsp:cNvPr id="0" name=""/>
        <dsp:cNvSpPr/>
      </dsp:nvSpPr>
      <dsp:spPr>
        <a:xfrm>
          <a:off x="5277" y="0"/>
          <a:ext cx="5061698" cy="476050"/>
        </a:xfrm>
        <a:prstGeom prst="roundRect">
          <a:avLst>
            <a:gd name="adj" fmla="val 10000"/>
          </a:avLst>
        </a:prstGeom>
        <a:solidFill>
          <a:schemeClr val="accent1">
            <a:hueOff val="0"/>
            <a:satOff val="0"/>
            <a:lumOff val="0"/>
            <a:alphaOff val="0"/>
          </a:schemeClr>
        </a:solidFill>
        <a:ln w="19050" cap="rnd"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n-US" sz="2400" b="0" i="0" kern="1200">
              <a:solidFill>
                <a:schemeClr val="tx1"/>
              </a:solidFill>
              <a:latin typeface="Times New Roman" panose="02020603050405020304" pitchFamily="18" charset="0"/>
              <a:cs typeface="Times New Roman" panose="02020603050405020304" pitchFamily="18" charset="0"/>
            </a:rPr>
            <a:t>Yêu cầu tối thiểu của BMĐT tương tác</a:t>
          </a:r>
          <a:endParaRPr lang="en-US" sz="2400" b="1" i="0" kern="1200" dirty="0">
            <a:solidFill>
              <a:schemeClr val="tx1"/>
            </a:solidFill>
            <a:latin typeface="Times New Roman" panose="02020603050405020304" pitchFamily="18" charset="0"/>
            <a:cs typeface="Times New Roman" panose="02020603050405020304" pitchFamily="18" charset="0"/>
          </a:endParaRPr>
        </a:p>
      </dsp:txBody>
      <dsp:txXfrm>
        <a:off x="19220" y="13943"/>
        <a:ext cx="5033812" cy="448164"/>
      </dsp:txXfrm>
    </dsp:sp>
    <dsp:sp modelId="{A0414E8F-A6B5-48D3-A5F6-8BD59A2FFAEB}">
      <dsp:nvSpPr>
        <dsp:cNvPr id="0" name=""/>
        <dsp:cNvSpPr/>
      </dsp:nvSpPr>
      <dsp:spPr>
        <a:xfrm>
          <a:off x="0" y="762000"/>
          <a:ext cx="1428854" cy="606006"/>
        </a:xfrm>
        <a:prstGeom prst="roundRect">
          <a:avLst>
            <a:gd name="adj" fmla="val 16670"/>
          </a:avLst>
        </a:prstGeom>
        <a:blipFill>
          <a:blip xmlns:r="http://schemas.openxmlformats.org/officeDocument/2006/relationships" r:embed="rId1"/>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791C6-EE88-41CF-8BEE-D86CDF69EF98}">
      <dsp:nvSpPr>
        <dsp:cNvPr id="0" name=""/>
        <dsp:cNvSpPr/>
      </dsp:nvSpPr>
      <dsp:spPr>
        <a:xfrm>
          <a:off x="1164005" y="685799"/>
          <a:ext cx="3788988" cy="670740"/>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vi-VN" sz="1200" b="0" i="0" kern="1200">
              <a:solidFill>
                <a:schemeClr val="tx1"/>
              </a:solidFill>
              <a:latin typeface="Times New Roman" panose="02020603050405020304" pitchFamily="18" charset="0"/>
              <a:cs typeface="Times New Roman" panose="02020603050405020304" pitchFamily="18" charset="0"/>
            </a:rPr>
            <a:t>Định dạng thông tin phải tuân thủ quy định dữ liệu của </a:t>
          </a:r>
          <a:r>
            <a:rPr lang="en-US" sz="1200" b="0" i="0" kern="1200">
              <a:solidFill>
                <a:schemeClr val="tx1"/>
              </a:solidFill>
              <a:latin typeface="Times New Roman" panose="02020603050405020304" pitchFamily="18" charset="0"/>
              <a:cs typeface="Times New Roman" panose="02020603050405020304" pitchFamily="18" charset="0"/>
            </a:rPr>
            <a:t>CSDLQGDC</a:t>
          </a:r>
          <a:r>
            <a:rPr lang="vi-VN" sz="1200" b="0" i="0" kern="1200">
              <a:solidFill>
                <a:schemeClr val="tx1"/>
              </a:solidFill>
              <a:latin typeface="Times New Roman" panose="02020603050405020304" pitchFamily="18" charset="0"/>
              <a:cs typeface="Times New Roman" panose="02020603050405020304" pitchFamily="18" charset="0"/>
            </a:rPr>
            <a:t>, </a:t>
          </a:r>
          <a:r>
            <a:rPr lang="en-US" sz="1200" b="0" i="0" kern="1200">
              <a:solidFill>
                <a:schemeClr val="tx1"/>
              </a:solidFill>
              <a:latin typeface="Times New Roman" panose="02020603050405020304" pitchFamily="18" charset="0"/>
              <a:cs typeface="Times New Roman" panose="02020603050405020304" pitchFamily="18" charset="0"/>
            </a:rPr>
            <a:t>CSDLQG ĐKDN </a:t>
          </a:r>
          <a:r>
            <a:rPr lang="vi-VN" sz="1200" b="0" i="0" kern="1200">
              <a:solidFill>
                <a:schemeClr val="tx1"/>
              </a:solidFill>
              <a:latin typeface="Times New Roman" panose="02020603050405020304" pitchFamily="18" charset="0"/>
              <a:cs typeface="Times New Roman" panose="02020603050405020304" pitchFamily="18" charset="0"/>
            </a:rPr>
            <a:t>và tích hợp từ các </a:t>
          </a:r>
          <a:r>
            <a:rPr lang="en-US" sz="1200" b="0" i="0" kern="1200">
              <a:solidFill>
                <a:schemeClr val="tx1"/>
              </a:solidFill>
              <a:latin typeface="Times New Roman" panose="02020603050405020304" pitchFamily="18" charset="0"/>
              <a:cs typeface="Times New Roman" panose="02020603050405020304" pitchFamily="18" charset="0"/>
            </a:rPr>
            <a:t>CSDL </a:t>
          </a:r>
          <a:r>
            <a:rPr lang="vi-VN" sz="1200" b="0" i="0" kern="1200">
              <a:solidFill>
                <a:schemeClr val="tx1"/>
              </a:solidFill>
              <a:latin typeface="Times New Roman" panose="02020603050405020304" pitchFamily="18" charset="0"/>
              <a:cs typeface="Times New Roman" panose="02020603050405020304" pitchFamily="18" charset="0"/>
            </a:rPr>
            <a:t>nà</a:t>
          </a:r>
          <a:r>
            <a:rPr lang="en-US" sz="1200" b="0" i="0" kern="1200">
              <a:solidFill>
                <a:schemeClr val="tx1"/>
              </a:solidFill>
              <a:latin typeface="Times New Roman" panose="02020603050405020304" pitchFamily="18" charset="0"/>
              <a:cs typeface="Times New Roman" panose="02020603050405020304" pitchFamily="18" charset="0"/>
            </a:rPr>
            <a:t>y</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1196754" y="718548"/>
        <a:ext cx="3723490" cy="605242"/>
      </dsp:txXfrm>
    </dsp:sp>
    <dsp:sp modelId="{720C1131-5D0B-4C76-9FA4-2A54E7F5A7B0}">
      <dsp:nvSpPr>
        <dsp:cNvPr id="0" name=""/>
        <dsp:cNvSpPr/>
      </dsp:nvSpPr>
      <dsp:spPr>
        <a:xfrm>
          <a:off x="0" y="1533701"/>
          <a:ext cx="1356361" cy="476050"/>
        </a:xfrm>
        <a:prstGeom prst="roundRect">
          <a:avLst>
            <a:gd name="adj" fmla="val 16670"/>
          </a:avLst>
        </a:prstGeom>
        <a:blipFill>
          <a:blip xmlns:r="http://schemas.openxmlformats.org/officeDocument/2006/relationships" r:embed="rId2"/>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2DC08-0334-4E85-B3E7-551197B55A44}">
      <dsp:nvSpPr>
        <dsp:cNvPr id="0" name=""/>
        <dsp:cNvSpPr/>
      </dsp:nvSpPr>
      <dsp:spPr>
        <a:xfrm>
          <a:off x="1142998" y="1524002"/>
          <a:ext cx="3831001" cy="468666"/>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Mã số biểu mẫu xác định theo cấu trúc: &lt;mã số thủ tục hành chính&gt;.&lt;ký hiệu mẫu đơn, tờ khai&gt;</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165881" y="1546885"/>
        <a:ext cx="3785235" cy="422900"/>
      </dsp:txXfrm>
    </dsp:sp>
    <dsp:sp modelId="{649A8089-DAA4-404D-83BB-B3D3AA681950}">
      <dsp:nvSpPr>
        <dsp:cNvPr id="0" name=""/>
        <dsp:cNvSpPr/>
      </dsp:nvSpPr>
      <dsp:spPr>
        <a:xfrm>
          <a:off x="0" y="2066877"/>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B12D7-C80F-41B3-B371-A057DD1E32BD}">
      <dsp:nvSpPr>
        <dsp:cNvPr id="0" name=""/>
        <dsp:cNvSpPr/>
      </dsp:nvSpPr>
      <dsp:spPr>
        <a:xfrm>
          <a:off x="1173810" y="2078545"/>
          <a:ext cx="3788988" cy="476050"/>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Cho phép điền, xác nhận tự động các thông tin, dữ liệu đã được số hóa, chia sẻ</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1197053" y="2101788"/>
        <a:ext cx="3742502" cy="429564"/>
      </dsp:txXfrm>
    </dsp:sp>
    <dsp:sp modelId="{FC13DFBB-41DB-44E6-A846-0AAB79BF7E64}">
      <dsp:nvSpPr>
        <dsp:cNvPr id="0" name=""/>
        <dsp:cNvSpPr/>
      </dsp:nvSpPr>
      <dsp:spPr>
        <a:xfrm>
          <a:off x="0" y="2657400"/>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405E8-C1C0-47BB-96FE-DF653E6FB626}">
      <dsp:nvSpPr>
        <dsp:cNvPr id="0" name=""/>
        <dsp:cNvSpPr/>
      </dsp:nvSpPr>
      <dsp:spPr>
        <a:xfrm>
          <a:off x="1164005" y="2655465"/>
          <a:ext cx="3788988" cy="590744"/>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Cho phép tổ chức, cá nhân ký số trong trường hợp dịch vụ công trực tuyến có yêu cầu</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192848" y="2684308"/>
        <a:ext cx="3731302" cy="533058"/>
      </dsp:txXfrm>
    </dsp:sp>
    <dsp:sp modelId="{A075AB23-C170-4820-90E3-1E24037F3111}">
      <dsp:nvSpPr>
        <dsp:cNvPr id="0" name=""/>
        <dsp:cNvSpPr/>
      </dsp:nvSpPr>
      <dsp:spPr>
        <a:xfrm>
          <a:off x="0" y="3410147"/>
          <a:ext cx="1356361" cy="476050"/>
        </a:xfrm>
        <a:prstGeom prst="roundRect">
          <a:avLst>
            <a:gd name="adj" fmla="val 16670"/>
          </a:avLst>
        </a:prstGeom>
        <a:blipFill>
          <a:blip xmlns:r="http://schemas.openxmlformats.org/officeDocument/2006/relationships" r:embed="rId3"/>
          <a:srcRect/>
          <a:stretch>
            <a:fillRect t="-92000" b="-9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033F7-2335-40C9-9B51-81B9B2AD7D21}">
      <dsp:nvSpPr>
        <dsp:cNvPr id="0" name=""/>
        <dsp:cNvSpPr/>
      </dsp:nvSpPr>
      <dsp:spPr>
        <a:xfrm>
          <a:off x="1173810" y="3333946"/>
          <a:ext cx="3788988" cy="628452"/>
        </a:xfrm>
        <a:prstGeom prst="roundRect">
          <a:avLst>
            <a:gd name="adj" fmla="val 16670"/>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vi-VN" sz="1400" b="0" i="0" kern="1200">
              <a:solidFill>
                <a:schemeClr val="tx1"/>
              </a:solidFill>
              <a:latin typeface="Times New Roman" panose="02020603050405020304" pitchFamily="18" charset="0"/>
              <a:cs typeface="Times New Roman" panose="02020603050405020304" pitchFamily="18" charset="0"/>
            </a:rPr>
            <a:t>Việc xuất bản biểu mẫu điện tử tương tác phải bảo đảm thống nhất với yêu cầu về thể thức của mẫu đơn, tờ khai </a:t>
          </a:r>
          <a:r>
            <a:rPr lang="en-US" sz="1400" b="0" i="0" kern="1200">
              <a:solidFill>
                <a:schemeClr val="tx1"/>
              </a:solidFill>
              <a:latin typeface="Times New Roman" panose="02020603050405020304" pitchFamily="18" charset="0"/>
              <a:cs typeface="Times New Roman" panose="02020603050405020304" pitchFamily="18" charset="0"/>
            </a:rPr>
            <a:t>TTHC </a:t>
          </a:r>
          <a:r>
            <a:rPr lang="vi-VN" sz="1400" b="0" i="0" kern="1200">
              <a:solidFill>
                <a:schemeClr val="tx1"/>
              </a:solidFill>
              <a:latin typeface="Times New Roman" panose="02020603050405020304" pitchFamily="18" charset="0"/>
              <a:cs typeface="Times New Roman" panose="02020603050405020304" pitchFamily="18" charset="0"/>
            </a:rPr>
            <a:t>theo quy định</a:t>
          </a:r>
          <a:endParaRPr lang="en-US" sz="1400" kern="1200" dirty="0">
            <a:solidFill>
              <a:schemeClr val="tx1"/>
            </a:solidFill>
            <a:latin typeface="Times New Roman" panose="02020603050405020304" pitchFamily="18" charset="0"/>
            <a:cs typeface="Times New Roman" panose="02020603050405020304" pitchFamily="18" charset="0"/>
          </a:endParaRPr>
        </a:p>
      </dsp:txBody>
      <dsp:txXfrm>
        <a:off x="1204494" y="3364630"/>
        <a:ext cx="3727620" cy="5670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9FD81-A65A-437F-8CF6-5CE2CE0E96BD}" type="datetimeFigureOut">
              <a:rPr lang="en-US" smtClean="0"/>
              <a:pPr/>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9FCCE-983C-4FD0-A861-62BEBFD90E79}" type="slidenum">
              <a:rPr lang="en-US" smtClean="0"/>
              <a:pPr/>
              <a:t>‹#›</a:t>
            </a:fld>
            <a:endParaRPr lang="en-US"/>
          </a:p>
        </p:txBody>
      </p:sp>
    </p:spTree>
    <p:extLst>
      <p:ext uri="{BB962C8B-B14F-4D97-AF65-F5344CB8AC3E}">
        <p14:creationId xmlns:p14="http://schemas.microsoft.com/office/powerpoint/2010/main" val="35132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6351"/>
            <a:ext cx="9169804"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1803400"/>
            <a:ext cx="5826719" cy="1234727"/>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3038126"/>
            <a:ext cx="5826719" cy="822674"/>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40916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25527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3352800"/>
            <a:ext cx="6347714"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722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2724150"/>
            <a:ext cx="5419804" cy="28575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52800"/>
            <a:ext cx="6347715"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39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448991"/>
            <a:ext cx="6347715" cy="194659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7573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860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457200"/>
            <a:ext cx="6341465"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950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4593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457201"/>
            <a:ext cx="978812"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457201"/>
            <a:ext cx="5195026"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0961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50"/>
            <a:ext cx="8410604" cy="4572000"/>
          </a:xfrm>
        </p:spPr>
        <p:txBody>
          <a:bodyPr anchor="ctr"/>
          <a:lstStyle>
            <a:lvl1pPr marL="0" indent="0" algn="just">
              <a:lnSpc>
                <a:spcPct val="150000"/>
              </a:lnSpc>
              <a:spcBef>
                <a:spcPts val="600"/>
              </a:spcBef>
              <a:defRPr sz="2800" b="0">
                <a:solidFill>
                  <a:schemeClr val="tx1"/>
                </a:solidFill>
                <a:latin typeface="Arial" pitchFamily="34" charset="0"/>
                <a:cs typeface="Arial" pitchFamily="34" charset="0"/>
              </a:defRPr>
            </a:lvl1pPr>
            <a:lvl2pPr marL="61913" indent="0" algn="just">
              <a:lnSpc>
                <a:spcPct val="150000"/>
              </a:lnSpc>
              <a:spcBef>
                <a:spcPts val="600"/>
              </a:spcBef>
              <a:buSzPct val="150000"/>
              <a:buFont typeface="Wingdings" pitchFamily="2" charset="2"/>
              <a:buNone/>
              <a:tabLst>
                <a:tab pos="463550" algn="l"/>
              </a:tabLst>
              <a:defRPr sz="2800" b="0">
                <a:solidFill>
                  <a:schemeClr val="tx1"/>
                </a:solidFill>
                <a:latin typeface="Arial" pitchFamily="34" charset="0"/>
                <a:cs typeface="Arial" pitchFamily="34" charset="0"/>
              </a:defRPr>
            </a:lvl2pPr>
            <a:lvl3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3pPr>
            <a:lvl4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4pPr>
            <a:lvl5pPr marL="61913" indent="0">
              <a:lnSpc>
                <a:spcPct val="150000"/>
              </a:lnSpc>
              <a:spcBef>
                <a:spcPts val="600"/>
              </a:spcBef>
              <a:buFont typeface="Wingdings" pitchFamily="2" charset="2"/>
              <a:buNone/>
              <a:defRPr sz="2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6"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7535DBC2-34E8-4889-878E-B15FE117CBA7}" type="datetime1">
              <a:rPr lang="vi-VN" smtClean="0"/>
              <a:pPr>
                <a:defRPr/>
              </a:pPr>
              <a:t>10/10/2023</a:t>
            </a:fld>
            <a:endParaRPr lang="vi-VN"/>
          </a:p>
        </p:txBody>
      </p:sp>
      <p:sp>
        <p:nvSpPr>
          <p:cNvPr id="7"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a:t>Văn </a:t>
            </a:r>
            <a:r>
              <a:rPr lang="en-US" dirty="0" err="1"/>
              <a:t>phòng</a:t>
            </a:r>
            <a:r>
              <a:rPr lang="en-US" dirty="0"/>
              <a:t> Chính </a:t>
            </a:r>
            <a:r>
              <a:rPr lang="en-US" dirty="0" err="1"/>
              <a:t>phủ</a:t>
            </a:r>
            <a:endParaRPr lang="vi-VN" dirty="0"/>
          </a:p>
        </p:txBody>
      </p:sp>
      <p:sp>
        <p:nvSpPr>
          <p:cNvPr id="8"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2EE951C2-B09E-41F3-8963-725617ED5102}" type="slidenum">
              <a:rPr lang="vi-VN"/>
              <a:pPr>
                <a:defRPr/>
              </a:pPr>
              <a:t>‹#›</a:t>
            </a:fld>
            <a:endParaRPr lang="vi-VN"/>
          </a:p>
        </p:txBody>
      </p:sp>
    </p:spTree>
    <p:extLst>
      <p:ext uri="{BB962C8B-B14F-4D97-AF65-F5344CB8AC3E}">
        <p14:creationId xmlns:p14="http://schemas.microsoft.com/office/powerpoint/2010/main" val="3567464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92415"/>
          </a:xfrm>
        </p:spPr>
        <p:txBody>
          <a:body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382369"/>
            <a:ext cx="7772400" cy="646331"/>
          </a:xfrm>
        </p:spPr>
        <p:txBody>
          <a:bodyPr anchor="b">
            <a:spAutoFit/>
          </a:bodyPr>
          <a:lstStyle>
            <a:lvl1pPr>
              <a:defRPr>
                <a:solidFill>
                  <a:srgbClr val="BA0C2F"/>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2CB54AE-1214-45EA-84E8-D0DF8BF3B744}"/>
              </a:ext>
            </a:extLst>
          </p:cNvPr>
          <p:cNvSpPr>
            <a:spLocks noGrp="1"/>
          </p:cNvSpPr>
          <p:nvPr>
            <p:ph type="dt" sz="half" idx="10"/>
          </p:nvPr>
        </p:nvSpPr>
        <p:spPr>
          <a:xfrm>
            <a:off x="152400" y="4879352"/>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pPr>
              <a:defRPr/>
            </a:pPr>
            <a:fld id="{4ED2F7FA-2BE8-42F5-88AA-E9128A5DD358}" type="datetime1">
              <a:rPr lang="en-US"/>
              <a:pPr>
                <a:defRPr/>
              </a:pPr>
              <a:t>10/10/2023</a:t>
            </a:fld>
            <a:endParaRPr lang="en-US"/>
          </a:p>
        </p:txBody>
      </p:sp>
      <p:sp>
        <p:nvSpPr>
          <p:cNvPr id="5" name="Footer Placeholder 4">
            <a:extLst>
              <a:ext uri="{FF2B5EF4-FFF2-40B4-BE49-F238E27FC236}">
                <a16:creationId xmlns:a16="http://schemas.microsoft.com/office/drawing/2014/main" id="{9EE90B2F-438A-4E4E-A971-04277C76E5D2}"/>
              </a:ext>
            </a:extLst>
          </p:cNvPr>
          <p:cNvSpPr>
            <a:spLocks noGrp="1"/>
          </p:cNvSpPr>
          <p:nvPr>
            <p:ph type="ftr" sz="quarter" idx="11"/>
          </p:nvPr>
        </p:nvSpPr>
        <p:spPr>
          <a:xfrm>
            <a:off x="3124200" y="4879352"/>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pPr>
              <a:defRPr/>
            </a:pPr>
            <a:r>
              <a:rPr lang="en-US"/>
              <a:t>FOOTER GOES HERE</a:t>
            </a:r>
          </a:p>
        </p:txBody>
      </p:sp>
      <p:sp>
        <p:nvSpPr>
          <p:cNvPr id="6" name="Slide Number Placeholder 5">
            <a:extLst>
              <a:ext uri="{FF2B5EF4-FFF2-40B4-BE49-F238E27FC236}">
                <a16:creationId xmlns:a16="http://schemas.microsoft.com/office/drawing/2014/main" id="{0662D211-1E35-4CA9-98F0-C834CA3BAC1A}"/>
              </a:ext>
            </a:extLst>
          </p:cNvPr>
          <p:cNvSpPr>
            <a:spLocks noGrp="1"/>
          </p:cNvSpPr>
          <p:nvPr>
            <p:ph type="sldNum" sz="quarter" idx="12"/>
          </p:nvPr>
        </p:nvSpPr>
        <p:spPr>
          <a:xfrm>
            <a:off x="8735158" y="4891087"/>
            <a:ext cx="256442" cy="138113"/>
          </a:xfrm>
        </p:spPr>
        <p:txBody>
          <a:bodyPr lIns="91440" tIns="45720" rIns="91440" bIns="45720" anchor="ctr"/>
          <a:lstStyle>
            <a:lvl1pPr algn="r">
              <a:defRPr sz="450" smtClean="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1pPr>
          </a:lstStyle>
          <a:p>
            <a:pPr>
              <a:defRPr/>
            </a:pPr>
            <a:fld id="{4F26C9F2-B4A1-4693-96E3-65428341D417}" type="slidenum">
              <a:rPr lang="en-US" altLang="en-US"/>
              <a:pPr>
                <a:defRPr/>
              </a:pPr>
              <a:t>‹#›</a:t>
            </a:fld>
            <a:endParaRPr lang="en-US" altLang="en-US"/>
          </a:p>
        </p:txBody>
      </p:sp>
    </p:spTree>
    <p:extLst>
      <p:ext uri="{BB962C8B-B14F-4D97-AF65-F5344CB8AC3E}">
        <p14:creationId xmlns:p14="http://schemas.microsoft.com/office/powerpoint/2010/main" val="209592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987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025651"/>
            <a:ext cx="6347715" cy="1369936"/>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6453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75332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1620442"/>
            <a:ext cx="3088109" cy="291057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1620443"/>
            <a:ext cx="3088110" cy="29105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50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396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6347714"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92888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638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23953"/>
            <a:ext cx="2790182" cy="958850"/>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386194"/>
            <a:ext cx="3386037"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082802"/>
            <a:ext cx="2790182" cy="1938337"/>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91435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3600450"/>
            <a:ext cx="6347714" cy="425054"/>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457200"/>
            <a:ext cx="6347714" cy="288428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4025504"/>
            <a:ext cx="6347714" cy="50551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27661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6351"/>
            <a:ext cx="9169805" cy="515620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457200"/>
            <a:ext cx="6347713"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1620443"/>
            <a:ext cx="6347714"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4531023"/>
            <a:ext cx="684132"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8193A2-AE3F-459E-83E3-E91779799251}" type="datetimeFigureOut">
              <a:rPr lang="en-US" smtClean="0"/>
              <a:pPr/>
              <a:t>10/10/2023</a:t>
            </a:fld>
            <a:endParaRPr lang="en-US"/>
          </a:p>
        </p:txBody>
      </p:sp>
      <p:sp>
        <p:nvSpPr>
          <p:cNvPr id="5" name="Footer Placeholder 4"/>
          <p:cNvSpPr>
            <a:spLocks noGrp="1"/>
          </p:cNvSpPr>
          <p:nvPr>
            <p:ph type="ftr" sz="quarter" idx="3"/>
          </p:nvPr>
        </p:nvSpPr>
        <p:spPr>
          <a:xfrm>
            <a:off x="609600" y="4531023"/>
            <a:ext cx="4622973"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4531023"/>
            <a:ext cx="512638" cy="273844"/>
          </a:xfrm>
          <a:prstGeom prst="rect">
            <a:avLst/>
          </a:prstGeom>
        </p:spPr>
        <p:txBody>
          <a:bodyPr vert="horz" lIns="91440" tIns="45720" rIns="91440" bIns="45720" rtlCol="0" anchor="ctr"/>
          <a:lstStyle>
            <a:lvl1pPr algn="r">
              <a:defRPr sz="900">
                <a:solidFill>
                  <a:schemeClr val="accent1"/>
                </a:solidFill>
              </a:defRPr>
            </a:lvl1pPr>
          </a:lstStyle>
          <a:p>
            <a:fld id="{906D1D61-BFEE-48CA-B6C9-7891F9C1AA0E}" type="slidenum">
              <a:rPr lang="en-US" smtClean="0"/>
              <a:pPr/>
              <a:t>‹#›</a:t>
            </a:fld>
            <a:endParaRPr lang="en-US"/>
          </a:p>
        </p:txBody>
      </p:sp>
    </p:spTree>
    <p:extLst>
      <p:ext uri="{BB962C8B-B14F-4D97-AF65-F5344CB8AC3E}">
        <p14:creationId xmlns:p14="http://schemas.microsoft.com/office/powerpoint/2010/main" val="5850728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dichvucong.gov.vn"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282F5-C229-41F3-8E87-A88E8BA31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12912">
            <a:off x="3584330" y="3276622"/>
            <a:ext cx="1580581" cy="1464521"/>
          </a:xfrm>
          <a:prstGeom prst="rect">
            <a:avLst/>
          </a:prstGeom>
        </p:spPr>
      </p:pic>
      <p:sp>
        <p:nvSpPr>
          <p:cNvPr id="6" name="TextBox 5"/>
          <p:cNvSpPr txBox="1"/>
          <p:nvPr/>
        </p:nvSpPr>
        <p:spPr>
          <a:xfrm>
            <a:off x="1219200" y="1538757"/>
            <a:ext cx="6076950" cy="1446550"/>
          </a:xfrm>
          <a:prstGeom prst="rect">
            <a:avLst/>
          </a:prstGeom>
          <a:noFill/>
        </p:spPr>
        <p:txBody>
          <a:bodyPr wrap="square" rtlCol="0">
            <a:spAutoFit/>
          </a:bodyPr>
          <a:lstStyle/>
          <a:p>
            <a:pPr algn="ctr"/>
            <a:r>
              <a:rPr lang="en-US" altLang="en-US" sz="2200">
                <a:ln/>
                <a:solidFill>
                  <a:schemeClr val="accent4"/>
                </a:solidFill>
                <a:latin typeface="Times New Roman" panose="02020603050405020304" pitchFamily="18" charset="0"/>
                <a:ea typeface="+mj-ea"/>
                <a:cs typeface="Times New Roman" panose="02020603050405020304" pitchFamily="18" charset="0"/>
              </a:rPr>
              <a:t>RÀ SOÁT, ĐÁNH GIÁ, TÁI CẤU TRÚC QUY TRÌNH TTHC ĐỂ CUNG CẤP DVCTT;</a:t>
            </a:r>
          </a:p>
          <a:p>
            <a:pPr algn="ctr"/>
            <a:r>
              <a:rPr lang="en-US" altLang="en-US" sz="2200">
                <a:ln/>
                <a:solidFill>
                  <a:schemeClr val="accent4"/>
                </a:solidFill>
                <a:latin typeface="Times New Roman" panose="02020603050405020304" pitchFamily="18" charset="0"/>
                <a:ea typeface="+mj-ea"/>
                <a:cs typeface="Times New Roman" panose="02020603050405020304" pitchFamily="18" charset="0"/>
              </a:rPr>
              <a:t> </a:t>
            </a:r>
            <a:r>
              <a:rPr lang="vi-VN" altLang="en-US" sz="2200">
                <a:ln/>
                <a:solidFill>
                  <a:schemeClr val="accent4"/>
                </a:solidFill>
                <a:latin typeface="Times New Roman" panose="02020603050405020304" pitchFamily="18" charset="0"/>
                <a:ea typeface="+mj-ea"/>
                <a:cs typeface="Times New Roman" panose="02020603050405020304" pitchFamily="18" charset="0"/>
              </a:rPr>
              <a:t>CHUẨN HÓA MẪU ĐƠN, TỜ KHAI THIẾT LẬP BIỂU MẪU ĐIỆN TỬ TƯƠNG TÁC</a:t>
            </a:r>
          </a:p>
        </p:txBody>
      </p:sp>
      <p:sp>
        <p:nvSpPr>
          <p:cNvPr id="8" name="TextBox 7"/>
          <p:cNvSpPr txBox="1"/>
          <p:nvPr/>
        </p:nvSpPr>
        <p:spPr>
          <a:xfrm>
            <a:off x="2660120" y="4622250"/>
            <a:ext cx="3429000" cy="338554"/>
          </a:xfrm>
          <a:prstGeom prst="rect">
            <a:avLst/>
          </a:prstGeom>
          <a:noFill/>
        </p:spPr>
        <p:txBody>
          <a:bodyPr wrap="square" rtlCol="0">
            <a:spAutoFit/>
          </a:bodyPr>
          <a:lstStyle/>
          <a:p>
            <a:pPr algn="ctr"/>
            <a:r>
              <a:rPr lang="en-US" sz="1600" err="1">
                <a:solidFill>
                  <a:srgbClr val="0070C0"/>
                </a:solidFill>
                <a:latin typeface="Times New Roman" panose="02020603050405020304" pitchFamily="18" charset="0"/>
                <a:cs typeface="Times New Roman" panose="02020603050405020304" pitchFamily="18" charset="0"/>
              </a:rPr>
              <a:t>Tháng</a:t>
            </a:r>
            <a:r>
              <a:rPr lang="en-US" sz="1600">
                <a:solidFill>
                  <a:srgbClr val="0070C0"/>
                </a:solidFill>
                <a:latin typeface="Times New Roman" panose="02020603050405020304" pitchFamily="18" charset="0"/>
                <a:cs typeface="Times New Roman" panose="02020603050405020304" pitchFamily="18" charset="0"/>
              </a:rPr>
              <a:t> 10/2023</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1B45028-D5B8-4653-960E-7622934768FE}"/>
              </a:ext>
            </a:extLst>
          </p:cNvPr>
          <p:cNvSpPr txBox="1"/>
          <p:nvPr/>
        </p:nvSpPr>
        <p:spPr>
          <a:xfrm>
            <a:off x="1600200" y="361950"/>
            <a:ext cx="5314950" cy="677108"/>
          </a:xfrm>
          <a:prstGeom prst="rect">
            <a:avLst/>
          </a:prstGeom>
          <a:noFill/>
        </p:spPr>
        <p:txBody>
          <a:bodyPr wrap="squar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VĂN PHÒNG CHÍNH PHỦ</a:t>
            </a:r>
          </a:p>
          <a:p>
            <a:pPr algn="ctr"/>
            <a:r>
              <a:rPr lang="en-US" sz="2000" b="1">
                <a:solidFill>
                  <a:srgbClr val="0070C0"/>
                </a:solidFill>
                <a:latin typeface="Times New Roman" panose="02020603050405020304" pitchFamily="18" charset="0"/>
                <a:cs typeface="Times New Roman" panose="02020603050405020304" pitchFamily="18" charset="0"/>
              </a:rPr>
              <a:t>CỤC KIỂM SOÁT THỦ TỤC HÀNH CHÍNH</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10</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990600" y="106980"/>
            <a:ext cx="6637003" cy="830997"/>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8A3D64D-273D-8BF2-0BD9-D8CC83F18E36}"/>
              </a:ext>
            </a:extLst>
          </p:cNvPr>
          <p:cNvGraphicFramePr/>
          <p:nvPr>
            <p:extLst>
              <p:ext uri="{D42A27DB-BD31-4B8C-83A1-F6EECF244321}">
                <p14:modId xmlns:p14="http://schemas.microsoft.com/office/powerpoint/2010/main" val="1596564109"/>
              </p:ext>
            </p:extLst>
          </p:nvPr>
        </p:nvGraphicFramePr>
        <p:xfrm>
          <a:off x="1092152" y="1809750"/>
          <a:ext cx="6902896" cy="300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A68ED7A0-4D75-012D-49AB-EC605DD3AAFA}"/>
              </a:ext>
            </a:extLst>
          </p:cNvPr>
          <p:cNvSpPr txBox="1">
            <a:spLocks noChangeArrowheads="1"/>
          </p:cNvSpPr>
          <p:nvPr/>
        </p:nvSpPr>
        <p:spPr>
          <a:xfrm>
            <a:off x="684213" y="1047750"/>
            <a:ext cx="8537575"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CC"/>
                </a:solidFill>
                <a:latin typeface="Times New Roman" panose="02020603050405020304" pitchFamily="18" charset="0"/>
                <a:cs typeface="Times New Roman" panose="02020603050405020304" pitchFamily="18" charset="0"/>
              </a:rPr>
              <a:t>KẾT QUẢ CẦN ĐẠT Đ</a:t>
            </a:r>
            <a:r>
              <a:rPr lang="vi-VN" altLang="en-US" sz="3200">
                <a:solidFill>
                  <a:srgbClr val="0000CC"/>
                </a:solidFill>
                <a:latin typeface="Times New Roman" panose="02020603050405020304" pitchFamily="18" charset="0"/>
                <a:cs typeface="Times New Roman" panose="02020603050405020304" pitchFamily="18" charset="0"/>
              </a:rPr>
              <a:t>Ư</a:t>
            </a:r>
            <a:r>
              <a:rPr lang="en-US" altLang="en-US" sz="3200">
                <a:solidFill>
                  <a:srgbClr val="0000CC"/>
                </a:solidFill>
                <a:latin typeface="Times New Roman" panose="02020603050405020304" pitchFamily="18" charset="0"/>
                <a:cs typeface="Times New Roman" panose="02020603050405020304" pitchFamily="18" charset="0"/>
              </a:rPr>
              <a:t>ỢC</a:t>
            </a:r>
          </a:p>
        </p:txBody>
      </p:sp>
    </p:spTree>
    <p:extLst>
      <p:ext uri="{BB962C8B-B14F-4D97-AF65-F5344CB8AC3E}">
        <p14:creationId xmlns:p14="http://schemas.microsoft.com/office/powerpoint/2010/main" val="262946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11</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1136576" y="183931"/>
            <a:ext cx="7094203" cy="584775"/>
          </a:xfrm>
        </p:spPr>
        <p:txBody>
          <a:bodyPr/>
          <a:lstStyle/>
          <a:p>
            <a:pPr algn="ctr"/>
            <a:r>
              <a:rPr lang="en-US" altLang="en-US" sz="26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60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6A113CE2-9F0B-0CA5-A68E-35E179CA1943}"/>
              </a:ext>
            </a:extLst>
          </p:cNvPr>
          <p:cNvGraphicFramePr/>
          <p:nvPr>
            <p:extLst>
              <p:ext uri="{D42A27DB-BD31-4B8C-83A1-F6EECF244321}">
                <p14:modId xmlns:p14="http://schemas.microsoft.com/office/powerpoint/2010/main" val="2181195560"/>
              </p:ext>
            </p:extLst>
          </p:nvPr>
        </p:nvGraphicFramePr>
        <p:xfrm>
          <a:off x="1298376" y="1252340"/>
          <a:ext cx="6547248" cy="3744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49923EF-EBF0-362A-6864-B23C81C0D0BB}"/>
              </a:ext>
            </a:extLst>
          </p:cNvPr>
          <p:cNvSpPr txBox="1">
            <a:spLocks noChangeArrowheads="1"/>
          </p:cNvSpPr>
          <p:nvPr/>
        </p:nvSpPr>
        <p:spPr>
          <a:xfrm>
            <a:off x="685800" y="768706"/>
            <a:ext cx="8535988"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FF"/>
                </a:solidFill>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275061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12</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71717" y="94327"/>
            <a:ext cx="6507506" cy="892552"/>
          </a:xfrm>
        </p:spPr>
        <p:txBody>
          <a:bodyPr/>
          <a:lstStyle/>
          <a:p>
            <a:pPr algn="ctr"/>
            <a:r>
              <a:rPr lang="en-US" altLang="en-US" sz="2600">
                <a:solidFill>
                  <a:srgbClr val="651D32"/>
                </a:solidFill>
                <a:latin typeface="Times New Roman" panose="02020603050405020304" pitchFamily="18" charset="0"/>
                <a:cs typeface="Times New Roman" panose="02020603050405020304" pitchFamily="18" charset="0"/>
              </a:rPr>
              <a:t>CÁCH THỨC THỰC HIỆN TÁI CẤU TRÚC QUY TRÌNH TTHC</a:t>
            </a:r>
            <a:endParaRPr lang="en-US" altLang="en-US" sz="260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E833457E-1553-4F56-B078-853A0C9D3ED1}"/>
              </a:ext>
            </a:extLst>
          </p:cNvPr>
          <p:cNvGraphicFramePr/>
          <p:nvPr>
            <p:extLst>
              <p:ext uri="{D42A27DB-BD31-4B8C-83A1-F6EECF244321}">
                <p14:modId xmlns:p14="http://schemas.microsoft.com/office/powerpoint/2010/main" val="1377782945"/>
              </p:ext>
            </p:extLst>
          </p:nvPr>
        </p:nvGraphicFramePr>
        <p:xfrm>
          <a:off x="886420" y="923452"/>
          <a:ext cx="7371159" cy="254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701" name="Group 9">
            <a:extLst>
              <a:ext uri="{FF2B5EF4-FFF2-40B4-BE49-F238E27FC236}">
                <a16:creationId xmlns:a16="http://schemas.microsoft.com/office/drawing/2014/main" id="{D86FAAA7-4CD5-4743-86C9-85C6E3C36898}"/>
              </a:ext>
            </a:extLst>
          </p:cNvPr>
          <p:cNvGrpSpPr>
            <a:grpSpLocks/>
          </p:cNvGrpSpPr>
          <p:nvPr/>
        </p:nvGrpSpPr>
        <p:grpSpPr bwMode="auto">
          <a:xfrm>
            <a:off x="1388279" y="661218"/>
            <a:ext cx="6234366" cy="1674819"/>
            <a:chOff x="327031" y="1145203"/>
            <a:chExt cx="8028616" cy="2232444"/>
          </a:xfrm>
        </p:grpSpPr>
        <p:sp>
          <p:nvSpPr>
            <p:cNvPr id="29702" name="TextBox 10">
              <a:extLst>
                <a:ext uri="{FF2B5EF4-FFF2-40B4-BE49-F238E27FC236}">
                  <a16:creationId xmlns:a16="http://schemas.microsoft.com/office/drawing/2014/main" id="{C53DD5C7-6A3E-40FF-8075-DDF4CAE5EE21}"/>
                </a:ext>
              </a:extLst>
            </p:cNvPr>
            <p:cNvSpPr txBox="1">
              <a:spLocks noChangeArrowheads="1"/>
            </p:cNvSpPr>
            <p:nvPr/>
          </p:nvSpPr>
          <p:spPr bwMode="auto">
            <a:xfrm>
              <a:off x="327031" y="3008422"/>
              <a:ext cx="1063636"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1</a:t>
              </a: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051197" y="2532671"/>
              <a:ext cx="1171667"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2</a:t>
              </a:r>
            </a:p>
          </p:txBody>
        </p:sp>
        <p:sp>
          <p:nvSpPr>
            <p:cNvPr id="29704" name="TextBox 12">
              <a:extLst>
                <a:ext uri="{FF2B5EF4-FFF2-40B4-BE49-F238E27FC236}">
                  <a16:creationId xmlns:a16="http://schemas.microsoft.com/office/drawing/2014/main" id="{6C2EC23C-F9B9-4DD2-A917-A53FEF01AA90}"/>
                </a:ext>
              </a:extLst>
            </p:cNvPr>
            <p:cNvSpPr txBox="1">
              <a:spLocks noChangeArrowheads="1"/>
            </p:cNvSpPr>
            <p:nvPr/>
          </p:nvSpPr>
          <p:spPr bwMode="auto">
            <a:xfrm>
              <a:off x="3927930" y="1971487"/>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3</a:t>
              </a:r>
            </a:p>
          </p:txBody>
        </p:sp>
        <p:sp>
          <p:nvSpPr>
            <p:cNvPr id="29705" name="TextBox 13">
              <a:extLst>
                <a:ext uri="{FF2B5EF4-FFF2-40B4-BE49-F238E27FC236}">
                  <a16:creationId xmlns:a16="http://schemas.microsoft.com/office/drawing/2014/main" id="{76D24D51-6019-48CA-AA02-72C11814A10A}"/>
                </a:ext>
              </a:extLst>
            </p:cNvPr>
            <p:cNvSpPr txBox="1">
              <a:spLocks noChangeArrowheads="1"/>
            </p:cNvSpPr>
            <p:nvPr/>
          </p:nvSpPr>
          <p:spPr bwMode="auto">
            <a:xfrm>
              <a:off x="5746657" y="1514428"/>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4</a:t>
              </a:r>
            </a:p>
          </p:txBody>
        </p:sp>
        <p:sp>
          <p:nvSpPr>
            <p:cNvPr id="29706" name="TextBox 14">
              <a:extLst>
                <a:ext uri="{FF2B5EF4-FFF2-40B4-BE49-F238E27FC236}">
                  <a16:creationId xmlns:a16="http://schemas.microsoft.com/office/drawing/2014/main" id="{6DA6AAB7-4C61-4C93-A83A-16032D85227C}"/>
                </a:ext>
              </a:extLst>
            </p:cNvPr>
            <p:cNvSpPr txBox="1">
              <a:spLocks noChangeArrowheads="1"/>
            </p:cNvSpPr>
            <p:nvPr/>
          </p:nvSpPr>
          <p:spPr bwMode="auto">
            <a:xfrm>
              <a:off x="7357457" y="1145203"/>
              <a:ext cx="99819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t>B</a:t>
              </a:r>
              <a:r>
                <a:rPr lang="vi-VN" altLang="en-US" sz="1200"/>
                <a:t>ư</a:t>
              </a:r>
              <a:r>
                <a:rPr lang="en-US" altLang="en-US" sz="1200"/>
                <a:t>ớc 5</a:t>
              </a:r>
            </a:p>
          </p:txBody>
        </p:sp>
      </p:grpSp>
    </p:spTree>
    <p:extLst>
      <p:ext uri="{BB962C8B-B14F-4D97-AF65-F5344CB8AC3E}">
        <p14:creationId xmlns:p14="http://schemas.microsoft.com/office/powerpoint/2010/main" val="59275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13</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20472" y="-15288"/>
            <a:ext cx="6637003" cy="584775"/>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78A3D64D-273D-8BF2-0BD9-D8CC83F18E36}"/>
              </a:ext>
            </a:extLst>
          </p:cNvPr>
          <p:cNvGraphicFramePr/>
          <p:nvPr>
            <p:extLst>
              <p:ext uri="{D42A27DB-BD31-4B8C-83A1-F6EECF244321}">
                <p14:modId xmlns:p14="http://schemas.microsoft.com/office/powerpoint/2010/main" val="3042294459"/>
              </p:ext>
            </p:extLst>
          </p:nvPr>
        </p:nvGraphicFramePr>
        <p:xfrm>
          <a:off x="1092152" y="1533520"/>
          <a:ext cx="6902896" cy="300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A68ED7A0-4D75-012D-49AB-EC605DD3AAFA}"/>
              </a:ext>
            </a:extLst>
          </p:cNvPr>
          <p:cNvSpPr txBox="1">
            <a:spLocks noChangeArrowheads="1"/>
          </p:cNvSpPr>
          <p:nvPr/>
        </p:nvSpPr>
        <p:spPr>
          <a:xfrm>
            <a:off x="457200" y="604843"/>
            <a:ext cx="8537575" cy="58477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a:solidFill>
                  <a:srgbClr val="0000CC"/>
                </a:solidFill>
                <a:latin typeface="Times New Roman" panose="02020603050405020304" pitchFamily="18" charset="0"/>
                <a:cs typeface="Times New Roman" panose="02020603050405020304" pitchFamily="18" charset="0"/>
              </a:rPr>
              <a:t>Nội dung kiểm thử bao gồm</a:t>
            </a:r>
          </a:p>
        </p:txBody>
      </p:sp>
    </p:spTree>
    <p:extLst>
      <p:ext uri="{BB962C8B-B14F-4D97-AF65-F5344CB8AC3E}">
        <p14:creationId xmlns:p14="http://schemas.microsoft.com/office/powerpoint/2010/main" val="16338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14</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20472" y="-15288"/>
            <a:ext cx="6637003" cy="584775"/>
          </a:xfrm>
        </p:spPr>
        <p:txBody>
          <a:bodyPr/>
          <a:lstStyle/>
          <a:p>
            <a:pPr algn="ctr"/>
            <a:r>
              <a:rPr lang="en-US" altLang="en-US" sz="2400">
                <a:solidFill>
                  <a:srgbClr val="651D32"/>
                </a:solidFill>
                <a:latin typeface="Times New Roman" panose="02020603050405020304" pitchFamily="18" charset="0"/>
                <a:cs typeface="Times New Roman" panose="02020603050405020304" pitchFamily="18" charset="0"/>
              </a:rPr>
              <a:t>ĐÁNH GIÁ, TÁI CẤU TRÚC QUY TRÌNH TTHC</a:t>
            </a:r>
            <a:endParaRPr lang="en-US" altLang="en-US"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DFFC55E-3212-4B7B-BCD6-C4A715F0D58A}"/>
              </a:ext>
            </a:extLst>
          </p:cNvPr>
          <p:cNvPicPr>
            <a:picLocks noChangeAspect="1"/>
          </p:cNvPicPr>
          <p:nvPr/>
        </p:nvPicPr>
        <p:blipFill>
          <a:blip r:embed="rId2"/>
          <a:stretch>
            <a:fillRect/>
          </a:stretch>
        </p:blipFill>
        <p:spPr>
          <a:xfrm>
            <a:off x="1583231" y="580917"/>
            <a:ext cx="5351207" cy="4380830"/>
          </a:xfrm>
          <a:prstGeom prst="rect">
            <a:avLst/>
          </a:prstGeom>
        </p:spPr>
      </p:pic>
    </p:spTree>
    <p:extLst>
      <p:ext uri="{BB962C8B-B14F-4D97-AF65-F5344CB8AC3E}">
        <p14:creationId xmlns:p14="http://schemas.microsoft.com/office/powerpoint/2010/main" val="128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C18B511-0063-4AE5-B740-AD0E1B1AAB6F}"/>
              </a:ext>
            </a:extLst>
          </p:cNvPr>
          <p:cNvGraphicFramePr>
            <a:graphicFrameLocks noGrp="1"/>
          </p:cNvGraphicFramePr>
          <p:nvPr>
            <p:ph idx="1"/>
            <p:extLst>
              <p:ext uri="{D42A27DB-BD31-4B8C-83A1-F6EECF244321}">
                <p14:modId xmlns:p14="http://schemas.microsoft.com/office/powerpoint/2010/main" val="2225812466"/>
              </p:ext>
            </p:extLst>
          </p:nvPr>
        </p:nvGraphicFramePr>
        <p:xfrm>
          <a:off x="1409700" y="1647825"/>
          <a:ext cx="6401991" cy="210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Slide Number Placeholder 3">
            <a:extLst>
              <a:ext uri="{FF2B5EF4-FFF2-40B4-BE49-F238E27FC236}">
                <a16:creationId xmlns:a16="http://schemas.microsoft.com/office/drawing/2014/main" id="{6A7F8855-C9D3-4CE3-A39F-83AF5A6F4F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A04F043-FA0A-4A3D-A4CF-67AD2452B521}" type="slidenum">
              <a:rPr lang="en-US" altLang="en-US" b="0">
                <a:solidFill>
                  <a:schemeClr val="tx1"/>
                </a:solidFill>
              </a:rPr>
              <a:pPr/>
              <a:t>15</a:t>
            </a:fld>
            <a:endParaRPr lang="en-US" altLang="en-US" b="0">
              <a:solidFill>
                <a:schemeClr val="tx1"/>
              </a:solidFill>
            </a:endParaRPr>
          </a:p>
        </p:txBody>
      </p:sp>
      <p:sp>
        <p:nvSpPr>
          <p:cNvPr id="7" name="Title 1">
            <a:extLst>
              <a:ext uri="{FF2B5EF4-FFF2-40B4-BE49-F238E27FC236}">
                <a16:creationId xmlns:a16="http://schemas.microsoft.com/office/drawing/2014/main" id="{953CD4AB-9CF2-42D1-A96B-8F5EA659D786}"/>
              </a:ext>
            </a:extLst>
          </p:cNvPr>
          <p:cNvSpPr txBox="1">
            <a:spLocks/>
          </p:cNvSpPr>
          <p:nvPr/>
        </p:nvSpPr>
        <p:spPr>
          <a:xfrm>
            <a:off x="1066800" y="666750"/>
            <a:ext cx="7391400" cy="723702"/>
          </a:xfrm>
          <a:prstGeom prst="rect">
            <a:avLst/>
          </a:prstGeom>
        </p:spPr>
        <p:txBody>
          <a:bodyPr vert="horz" lIns="91440" tIns="45720" rIns="91440" bIns="45720" rtlCol="0" anchor="t">
            <a:normAutofit fontScale="85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RÀ SOÁT, CHUẨN HÓA MẪU Đ</a:t>
            </a:r>
            <a:r>
              <a:rPr lang="vi-VN" sz="2800" b="1">
                <a:ln/>
                <a:solidFill>
                  <a:schemeClr val="accent4"/>
                </a:solidFill>
                <a:latin typeface="Times New Roman" panose="02020603050405020304" pitchFamily="18" charset="0"/>
                <a:cs typeface="Times New Roman" panose="02020603050405020304" pitchFamily="18" charset="0"/>
              </a:rPr>
              <a:t>Ơ</a:t>
            </a:r>
            <a:r>
              <a:rPr lang="en-US" sz="2800" b="1">
                <a:ln/>
                <a:solidFill>
                  <a:schemeClr val="accent4"/>
                </a:solidFill>
                <a:latin typeface="Times New Roman" panose="02020603050405020304" pitchFamily="18" charset="0"/>
                <a:cs typeface="Times New Roman" panose="02020603050405020304" pitchFamily="18" charset="0"/>
              </a:rPr>
              <a:t>N, TỜ KHAI THIẾT LẬP BIỂU MẪU ĐIỆN TỬ T</a:t>
            </a:r>
            <a:r>
              <a:rPr lang="vi-VN" sz="2800" b="1">
                <a:ln/>
                <a:solidFill>
                  <a:schemeClr val="accent4"/>
                </a:solidFill>
                <a:latin typeface="Times New Roman" panose="02020603050405020304" pitchFamily="18" charset="0"/>
                <a:cs typeface="Times New Roman" panose="02020603050405020304" pitchFamily="18" charset="0"/>
              </a:rPr>
              <a:t>Ư</a:t>
            </a:r>
            <a:r>
              <a:rPr lang="en-US" sz="2800" b="1">
                <a:ln/>
                <a:solidFill>
                  <a:schemeClr val="accent4"/>
                </a:solidFill>
                <a:latin typeface="Times New Roman" panose="02020603050405020304" pitchFamily="18" charset="0"/>
                <a:cs typeface="Times New Roman" panose="02020603050405020304" pitchFamily="18" charset="0"/>
              </a:rPr>
              <a:t>ƠNG TÁC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42950" y="1676400"/>
            <a:ext cx="3658915" cy="32385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defRPr/>
            </a:pPr>
            <a:r>
              <a:rPr lang="vi-VN" sz="1400" b="1">
                <a:latin typeface="Times New Roman" panose="02020603050405020304" pitchFamily="18" charset="0"/>
                <a:cs typeface="Times New Roman" panose="02020603050405020304" pitchFamily="18" charset="0"/>
              </a:rPr>
              <a:t>Yêu cầu đối với mẫu đơn, tờ khai.</a:t>
            </a:r>
          </a:p>
          <a:p>
            <a:pPr marL="0" indent="0">
              <a:buNone/>
              <a:defRPr/>
            </a:pPr>
            <a:r>
              <a:rPr lang="vi-VN" sz="1400">
                <a:latin typeface="Times New Roman" panose="02020603050405020304" pitchFamily="18" charset="0"/>
                <a:cs typeface="Times New Roman" panose="02020603050405020304" pitchFamily="18" charset="0"/>
              </a:rPr>
              <a:t>a) Thủ tục hành chính có quy định đơn, tờ khai thì đơn, tờ khai phải được mẫu hóa;</a:t>
            </a:r>
          </a:p>
          <a:p>
            <a:pPr marL="0" indent="0">
              <a:buNone/>
              <a:defRPr/>
            </a:pPr>
            <a:r>
              <a:rPr lang="vi-VN" sz="1400">
                <a:latin typeface="Times New Roman" panose="02020603050405020304" pitchFamily="18" charset="0"/>
                <a:cs typeface="Times New Roman" panose="02020603050405020304" pitchFamily="18" charset="0"/>
              </a:rPr>
              <a:t>b) Mẫu đơn, tờ khai bảo đảm hợp lý, từng nội dung thông tin tại mẫu đơn, tờ khai rõ ràng, ngắn gọn, thực sự cần thiết cho việc giải quyết thủ tục hành chính, tăng tính chịu trách nhiệm của cá nhân, tổ chức đối với những nội dung tại đơn, tờ khai;</a:t>
            </a:r>
          </a:p>
          <a:p>
            <a:pPr marL="0" indent="0">
              <a:buNone/>
              <a:defRPr/>
            </a:pPr>
            <a:r>
              <a:rPr lang="vi-VN" sz="1400">
                <a:latin typeface="Times New Roman" panose="02020603050405020304" pitchFamily="18" charset="0"/>
                <a:cs typeface="Times New Roman" panose="02020603050405020304" pitchFamily="18" charset="0"/>
              </a:rPr>
              <a:t>c) Trong trường hợp đơn, tờ khai cần phải có xác nhận của cơ quan, người có thẩm quyền thì quy định rõ cơ quan, người có thẩm quyền xác nhận và nội dung xác nhận.</a:t>
            </a:r>
            <a:endParaRPr lang="en-US" sz="140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763815" y="1676400"/>
            <a:ext cx="3276600" cy="3238500"/>
          </a:xfrm>
        </p:spPr>
        <p:style>
          <a:lnRef idx="2">
            <a:schemeClr val="accent3"/>
          </a:lnRef>
          <a:fillRef idx="1">
            <a:schemeClr val="lt1"/>
          </a:fillRef>
          <a:effectRef idx="0">
            <a:schemeClr val="accent3"/>
          </a:effectRef>
          <a:fontRef idx="minor">
            <a:schemeClr val="dk1"/>
          </a:fontRef>
        </p:style>
        <p:txBody>
          <a:bodyPr>
            <a:noAutofit/>
          </a:bodyPr>
          <a:lstStyle/>
          <a:p>
            <a:pPr marL="0" indent="0">
              <a:buNone/>
              <a:defRPr/>
            </a:pPr>
            <a:r>
              <a:rPr lang="vi-VN" sz="1400" b="1" i="0">
                <a:solidFill>
                  <a:srgbClr val="000000"/>
                </a:solidFill>
                <a:effectLst/>
                <a:latin typeface="Times New Roman" panose="02020603050405020304" pitchFamily="18" charset="0"/>
                <a:cs typeface="Times New Roman" panose="02020603050405020304" pitchFamily="18" charset="0"/>
              </a:rPr>
              <a:t>Thực hiện rà soát mẫu đơn, tờ khai</a:t>
            </a:r>
            <a:endParaRPr lang="en-US" sz="1400" b="1" i="0">
              <a:solidFill>
                <a:srgbClr val="000000"/>
              </a:solidFill>
              <a:effectLst/>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a) </a:t>
            </a:r>
            <a:r>
              <a:rPr lang="en-US" sz="1400" b="0" i="0">
                <a:solidFill>
                  <a:srgbClr val="000000"/>
                </a:solidFill>
                <a:effectLst/>
                <a:latin typeface="Times New Roman" panose="02020603050405020304" pitchFamily="18" charset="0"/>
                <a:cs typeface="Times New Roman" panose="02020603050405020304" pitchFamily="18" charset="0"/>
              </a:rPr>
              <a:t>Rà soát nội dung thông tin</a:t>
            </a:r>
          </a:p>
          <a:p>
            <a:pPr marL="0" indent="0">
              <a:buNone/>
              <a:defRPr/>
            </a:pPr>
            <a:r>
              <a:rPr lang="vi-VN" sz="1400">
                <a:latin typeface="Times New Roman" panose="02020603050405020304" pitchFamily="18" charset="0"/>
                <a:cs typeface="Times New Roman" panose="02020603050405020304" pitchFamily="18" charset="0"/>
              </a:rPr>
              <a:t>b) Rà soát, đánh giá sự cần thiết của thông tin, nội dung và thẩm quyền xác nhận và khả năng chia sẻ dữ liệu để hỗ trợ điền, xác nhận tự động thông tin vào mẫu đơn, tờ khai từ các </a:t>
            </a:r>
            <a:r>
              <a:rPr lang="en-US" sz="1400">
                <a:latin typeface="Times New Roman" panose="02020603050405020304" pitchFamily="18" charset="0"/>
                <a:cs typeface="Times New Roman" panose="02020603050405020304" pitchFamily="18" charset="0"/>
              </a:rPr>
              <a:t>CSDLQG</a:t>
            </a:r>
            <a:r>
              <a:rPr lang="vi-VN" sz="14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CSDL </a:t>
            </a:r>
            <a:r>
              <a:rPr lang="vi-VN" sz="1400">
                <a:latin typeface="Times New Roman" panose="02020603050405020304" pitchFamily="18" charset="0"/>
                <a:cs typeface="Times New Roman" panose="02020603050405020304" pitchFamily="18" charset="0"/>
              </a:rPr>
              <a:t>chuyên ngành</a:t>
            </a:r>
            <a:r>
              <a:rPr lang="en-US" sz="1400">
                <a:latin typeface="Times New Roman" panose="02020603050405020304" pitchFamily="18" charset="0"/>
                <a:cs typeface="Times New Roman" panose="02020603050405020304" pitchFamily="18" charset="0"/>
              </a:rPr>
              <a:t>;</a:t>
            </a:r>
            <a:r>
              <a:rPr lang="vi-VN" sz="1400">
                <a:latin typeface="Times New Roman" panose="02020603050405020304" pitchFamily="18" charset="0"/>
                <a:cs typeface="Times New Roman" panose="02020603050405020304" pitchFamily="18" charset="0"/>
              </a:rPr>
              <a:t> thiết lập sơ đồ mối quan hệ các trường thông tin của mẫu đơn, tờ khai;</a:t>
            </a:r>
            <a:endParaRPr lang="en-US" sz="1400">
              <a:latin typeface="Times New Roman" panose="02020603050405020304" pitchFamily="18" charset="0"/>
              <a:cs typeface="Times New Roman" panose="02020603050405020304" pitchFamily="18" charset="0"/>
            </a:endParaRPr>
          </a:p>
          <a:p>
            <a:pPr marL="0" indent="0">
              <a:buNone/>
              <a:defRPr/>
            </a:pPr>
            <a:r>
              <a:rPr lang="en-US" sz="1400">
                <a:latin typeface="Times New Roman" panose="02020603050405020304" pitchFamily="18" charset="0"/>
                <a:cs typeface="Times New Roman" panose="02020603050405020304" pitchFamily="18" charset="0"/>
              </a:rPr>
              <a:t>c) </a:t>
            </a:r>
            <a:r>
              <a:rPr lang="vi-VN" sz="1400">
                <a:latin typeface="Times New Roman" panose="02020603050405020304" pitchFamily="18" charset="0"/>
                <a:cs typeface="Times New Roman" panose="02020603050405020304" pitchFamily="18" charset="0"/>
              </a:rPr>
              <a:t>Rà soát mối quan hệ giữa thành phần hồ sơ với các thông tin trong mẫu đơn, tờ khai</a:t>
            </a:r>
            <a:endParaRPr lang="en-US" sz="140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800" b="1">
                <a:ln/>
                <a:solidFill>
                  <a:schemeClr val="accent4"/>
                </a:solidFill>
                <a:latin typeface="Times New Roman" panose="02020603050405020304" pitchFamily="18" charset="0"/>
                <a:cs typeface="Times New Roman" panose="02020603050405020304" pitchFamily="18" charset="0"/>
              </a:rPr>
              <a:t>Rà soát, chuẩn hóa mẫu đơn, tờ khai</a:t>
            </a:r>
            <a:endParaRPr lang="en-US" sz="2800" b="1">
              <a:ln/>
              <a:solidFill>
                <a:schemeClr val="accent4"/>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1103586" y="633710"/>
            <a:ext cx="6440214" cy="923330"/>
          </a:xfrm>
          <a:prstGeom prst="rect">
            <a:avLst/>
          </a:prstGeom>
          <a:noFill/>
        </p:spPr>
        <p:txBody>
          <a:bodyPr wrap="square" rtlCol="0">
            <a:spAutoFit/>
          </a:bodyPr>
          <a:lstStyle/>
          <a:p>
            <a:pPr>
              <a:defRPr/>
            </a:pPr>
            <a:r>
              <a:rPr lang="en-US" sz="1800">
                <a:latin typeface="Times New Roman" panose="02020603050405020304" pitchFamily="18" charset="0"/>
                <a:cs typeface="Times New Roman" panose="02020603050405020304" pitchFamily="18" charset="0"/>
              </a:rPr>
              <a:t>T</a:t>
            </a:r>
            <a:r>
              <a:rPr lang="vi-VN" sz="1800">
                <a:latin typeface="Times New Roman" panose="02020603050405020304" pitchFamily="18" charset="0"/>
                <a:cs typeface="Times New Roman" panose="02020603050405020304" pitchFamily="18" charset="0"/>
              </a:rPr>
              <a:t>heo Kế hoạch rà soát, đánh giá </a:t>
            </a:r>
            <a:r>
              <a:rPr lang="en-US" sz="1800">
                <a:latin typeface="Times New Roman" panose="02020603050405020304" pitchFamily="18" charset="0"/>
                <a:cs typeface="Times New Roman" panose="02020603050405020304" pitchFamily="18" charset="0"/>
              </a:rPr>
              <a:t>TTHC </a:t>
            </a:r>
            <a:r>
              <a:rPr lang="vi-VN" sz="1800">
                <a:latin typeface="Times New Roman" panose="02020603050405020304" pitchFamily="18" charset="0"/>
                <a:cs typeface="Times New Roman" panose="02020603050405020304" pitchFamily="18" charset="0"/>
              </a:rPr>
              <a:t>hàng năm và trọng tâm quy định tại Thông tư số 02/2017/TT-VPCP ngày 31 tháng 10 năm 2017 </a:t>
            </a:r>
            <a:r>
              <a:rPr lang="en-US" sz="1800">
                <a:latin typeface="Times New Roman" panose="02020603050405020304" pitchFamily="18" charset="0"/>
                <a:cs typeface="Times New Roman" panose="02020603050405020304" pitchFamily="18" charset="0"/>
              </a:rPr>
              <a:t>của VPCP.</a:t>
            </a:r>
          </a:p>
        </p:txBody>
      </p:sp>
    </p:spTree>
    <p:extLst>
      <p:ext uri="{BB962C8B-B14F-4D97-AF65-F5344CB8AC3E}">
        <p14:creationId xmlns:p14="http://schemas.microsoft.com/office/powerpoint/2010/main" val="326970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821140" y="1504950"/>
            <a:ext cx="7010400" cy="3090041"/>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vi-VN" sz="2000">
                <a:latin typeface="Times New Roman" panose="02020603050405020304" pitchFamily="18" charset="0"/>
                <a:cs typeface="Times New Roman" panose="02020603050405020304" pitchFamily="18" charset="0"/>
              </a:rPr>
              <a:t>Bộ, cơ quan ngang bộ, </a:t>
            </a:r>
            <a:r>
              <a:rPr lang="en-US" sz="2000">
                <a:latin typeface="Times New Roman" panose="02020603050405020304" pitchFamily="18" charset="0"/>
                <a:cs typeface="Times New Roman" panose="02020603050405020304" pitchFamily="18" charset="0"/>
              </a:rPr>
              <a:t>BHXH </a:t>
            </a:r>
            <a:r>
              <a:rPr lang="vi-VN" sz="2000">
                <a:latin typeface="Times New Roman" panose="02020603050405020304" pitchFamily="18" charset="0"/>
                <a:cs typeface="Times New Roman" panose="02020603050405020304" pitchFamily="18" charset="0"/>
              </a:rPr>
              <a:t>Việt Nam</a:t>
            </a:r>
            <a:r>
              <a:rPr lang="en-US" sz="2000">
                <a:latin typeface="Times New Roman" panose="02020603050405020304" pitchFamily="18" charset="0"/>
                <a:cs typeface="Times New Roman" panose="02020603050405020304" pitchFamily="18" charset="0"/>
              </a:rPr>
              <a:t>: xây dựng BMĐT tương tác đối với DVCTT </a:t>
            </a:r>
            <a:r>
              <a:rPr lang="vi-VN" sz="2000">
                <a:latin typeface="Times New Roman" panose="02020603050405020304" pitchFamily="18" charset="0"/>
                <a:cs typeface="Times New Roman" panose="02020603050405020304" pitchFamily="18" charset="0"/>
              </a:rPr>
              <a:t>thuộc phạm vi giải quyết của bộ, cơ quan; được cấp có thẩm quyền giao xây dựng giải pháp cung cấp tập trung trên toàn quốc; nhóm </a:t>
            </a:r>
            <a:r>
              <a:rPr lang="en-US" sz="2000">
                <a:latin typeface="Times New Roman" panose="02020603050405020304" pitchFamily="18" charset="0"/>
                <a:cs typeface="Times New Roman" panose="02020603050405020304" pitchFamily="18" charset="0"/>
              </a:rPr>
              <a:t>TTHC </a:t>
            </a:r>
            <a:r>
              <a:rPr lang="vi-VN" sz="2000">
                <a:latin typeface="Times New Roman" panose="02020603050405020304" pitchFamily="18" charset="0"/>
                <a:cs typeface="Times New Roman" panose="02020603050405020304" pitchFamily="18" charset="0"/>
              </a:rPr>
              <a:t>có liên quan đến nhau thuộc lĩnh vực quản lý nhà nước của nhiều bộ, cơ quan;</a:t>
            </a:r>
          </a:p>
          <a:p>
            <a:pPr>
              <a:defRPr/>
            </a:pPr>
            <a:r>
              <a:rPr lang="en-US" sz="2000">
                <a:latin typeface="Times New Roman" panose="02020603050405020304" pitchFamily="18" charset="0"/>
                <a:cs typeface="Times New Roman" panose="02020603050405020304" pitchFamily="18" charset="0"/>
              </a:rPr>
              <a:t>Các tỉnh, thành phố cung </a:t>
            </a:r>
            <a:r>
              <a:rPr lang="vi-VN" sz="2000">
                <a:latin typeface="Times New Roman" panose="02020603050405020304" pitchFamily="18" charset="0"/>
                <a:cs typeface="Times New Roman" panose="02020603050405020304" pitchFamily="18" charset="0"/>
              </a:rPr>
              <a:t>cấp </a:t>
            </a:r>
            <a:r>
              <a:rPr lang="en-US" sz="2000">
                <a:latin typeface="Times New Roman" panose="02020603050405020304" pitchFamily="18" charset="0"/>
                <a:cs typeface="Times New Roman" panose="02020603050405020304" pitchFamily="18" charset="0"/>
              </a:rPr>
              <a:t>BMĐT </a:t>
            </a:r>
            <a:r>
              <a:rPr lang="vi-VN" sz="2000">
                <a:latin typeface="Times New Roman" panose="02020603050405020304" pitchFamily="18" charset="0"/>
                <a:cs typeface="Times New Roman" panose="02020603050405020304" pitchFamily="18" charset="0"/>
              </a:rPr>
              <a:t>tương tác </a:t>
            </a:r>
            <a:r>
              <a:rPr lang="en-US" sz="2000">
                <a:latin typeface="Times New Roman" panose="02020603050405020304" pitchFamily="18" charset="0"/>
                <a:cs typeface="Times New Roman" panose="02020603050405020304" pitchFamily="18" charset="0"/>
              </a:rPr>
              <a:t>đối với DVCTT </a:t>
            </a:r>
            <a:r>
              <a:rPr lang="vi-VN" sz="2000">
                <a:latin typeface="Times New Roman" panose="02020603050405020304" pitchFamily="18" charset="0"/>
                <a:cs typeface="Times New Roman" panose="02020603050405020304" pitchFamily="18" charset="0"/>
              </a:rPr>
              <a:t>thuộc phạm vi giải quyết của địa phương hoặc nhóm </a:t>
            </a:r>
            <a:r>
              <a:rPr lang="en-US" sz="2000">
                <a:latin typeface="Times New Roman" panose="02020603050405020304" pitchFamily="18" charset="0"/>
                <a:cs typeface="Times New Roman" panose="02020603050405020304" pitchFamily="18" charset="0"/>
              </a:rPr>
              <a:t>TTHC </a:t>
            </a:r>
            <a:r>
              <a:rPr lang="vi-VN" sz="2000">
                <a:latin typeface="Times New Roman" panose="02020603050405020304" pitchFamily="18" charset="0"/>
                <a:cs typeface="Times New Roman" panose="02020603050405020304" pitchFamily="18" charset="0"/>
              </a:rPr>
              <a:t>liên thông được thực hiện thí điểm tại địa phương, trừ những thủ tục hành chính được nêu </a:t>
            </a:r>
            <a:r>
              <a:rPr lang="en-US" sz="2000">
                <a:latin typeface="Times New Roman" panose="02020603050405020304" pitchFamily="18" charset="0"/>
                <a:cs typeface="Times New Roman" panose="02020603050405020304" pitchFamily="18" charset="0"/>
              </a:rPr>
              <a:t>trên</a:t>
            </a:r>
            <a:r>
              <a:rPr lang="vi-VN" sz="200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533400" y="209551"/>
            <a:ext cx="7315200" cy="533400"/>
          </a:xfrm>
          <a:prstGeom prst="rect">
            <a:avLst/>
          </a:prstGeom>
        </p:spPr>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800" b="1">
                <a:ln/>
                <a:solidFill>
                  <a:schemeClr val="accent4"/>
                </a:solidFill>
                <a:latin typeface="Times New Roman" panose="02020603050405020304" pitchFamily="18" charset="0"/>
                <a:cs typeface="Times New Roman" panose="02020603050405020304" pitchFamily="18" charset="0"/>
              </a:rPr>
              <a:t>Biểu mẫu điện tử tương tác</a:t>
            </a:r>
          </a:p>
        </p:txBody>
      </p:sp>
      <p:sp>
        <p:nvSpPr>
          <p:cNvPr id="2" name="Title 1">
            <a:extLst>
              <a:ext uri="{FF2B5EF4-FFF2-40B4-BE49-F238E27FC236}">
                <a16:creationId xmlns:a16="http://schemas.microsoft.com/office/drawing/2014/main" id="{87FE6ADA-B7D3-85BB-2CD3-2E01D1858A35}"/>
              </a:ext>
            </a:extLst>
          </p:cNvPr>
          <p:cNvSpPr txBox="1">
            <a:spLocks noChangeArrowheads="1"/>
          </p:cNvSpPr>
          <p:nvPr/>
        </p:nvSpPr>
        <p:spPr>
          <a:xfrm>
            <a:off x="73025" y="719394"/>
            <a:ext cx="8537575" cy="461665"/>
          </a:xfrm>
          <a:prstGeom prst="rect">
            <a:avLst/>
          </a:prstGeom>
        </p:spPr>
        <p:txBody>
          <a:bodyPr vert="horz" lIns="91440" tIns="45720" rIns="91440" bIns="45720" rtlCol="0" anchor="b">
            <a:spAutoFit/>
          </a:bodyPr>
          <a:lstStyle>
            <a:lvl1pPr algn="l" defTabSz="457200" rtl="0" eaLnBrk="1" latinLnBrk="0" hangingPunct="1">
              <a:spcBef>
                <a:spcPct val="0"/>
              </a:spcBef>
              <a:buNone/>
              <a:defRPr sz="3600" kern="1200">
                <a:solidFill>
                  <a:srgbClr val="BA0C2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2400">
                <a:solidFill>
                  <a:srgbClr val="0000CC"/>
                </a:solidFill>
                <a:latin typeface="Times New Roman" panose="02020603050405020304" pitchFamily="18" charset="0"/>
                <a:cs typeface="Times New Roman" panose="02020603050405020304" pitchFamily="18" charset="0"/>
              </a:rPr>
              <a:t>Trách nhiệm cung cấp</a:t>
            </a:r>
          </a:p>
        </p:txBody>
      </p:sp>
    </p:spTree>
    <p:extLst>
      <p:ext uri="{BB962C8B-B14F-4D97-AF65-F5344CB8AC3E}">
        <p14:creationId xmlns:p14="http://schemas.microsoft.com/office/powerpoint/2010/main" val="226638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18</a:t>
            </a:fld>
            <a:endParaRPr lang="en-US" altLang="en-US" b="0">
              <a:solidFill>
                <a:srgbClr val="6C6463"/>
              </a:solidFill>
              <a:latin typeface="Gill Sans MT" panose="020B0502020104020203" pitchFamily="34" charset="0"/>
            </a:endParaRPr>
          </a:p>
        </p:txBody>
      </p:sp>
      <p:sp>
        <p:nvSpPr>
          <p:cNvPr id="29699" name="Title 7">
            <a:extLst>
              <a:ext uri="{FF2B5EF4-FFF2-40B4-BE49-F238E27FC236}">
                <a16:creationId xmlns:a16="http://schemas.microsoft.com/office/drawing/2014/main" id="{53725027-35EB-4FA9-B39B-00CF29696AE0}"/>
              </a:ext>
            </a:extLst>
          </p:cNvPr>
          <p:cNvSpPr>
            <a:spLocks noGrp="1" noChangeArrowheads="1"/>
          </p:cNvSpPr>
          <p:nvPr>
            <p:ph type="title"/>
          </p:nvPr>
        </p:nvSpPr>
        <p:spPr>
          <a:xfrm>
            <a:off x="76200" y="284946"/>
            <a:ext cx="6527594" cy="430887"/>
          </a:xfrm>
        </p:spPr>
        <p:txBody>
          <a:bodyPr/>
          <a:lstStyle/>
          <a:p>
            <a:pPr algn="ctr"/>
            <a:r>
              <a:rPr lang="vi-VN" altLang="en-US" sz="2200">
                <a:latin typeface="Times New Roman" panose="02020603050405020304" pitchFamily="18" charset="0"/>
                <a:cs typeface="Times New Roman" panose="02020603050405020304" pitchFamily="18" charset="0"/>
              </a:rPr>
              <a:t>QUY TRÌNH THIẾT LẬP </a:t>
            </a:r>
            <a:r>
              <a:rPr lang="en-US" altLang="en-US" sz="2200">
                <a:latin typeface="Times New Roman" panose="02020603050405020304" pitchFamily="18" charset="0"/>
                <a:cs typeface="Times New Roman" panose="02020603050405020304" pitchFamily="18" charset="0"/>
              </a:rPr>
              <a:t>BMĐT</a:t>
            </a:r>
            <a:r>
              <a:rPr lang="vi-VN" altLang="en-US" sz="2200">
                <a:latin typeface="Times New Roman" panose="02020603050405020304" pitchFamily="18" charset="0"/>
                <a:cs typeface="Times New Roman" panose="02020603050405020304" pitchFamily="18" charset="0"/>
              </a:rPr>
              <a:t> TƯƠNG TÁC</a:t>
            </a:r>
            <a:endParaRPr lang="en-US" altLang="en-US" sz="220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E833457E-1553-4F56-B078-853A0C9D3ED1}"/>
              </a:ext>
            </a:extLst>
          </p:cNvPr>
          <p:cNvGraphicFramePr/>
          <p:nvPr>
            <p:extLst>
              <p:ext uri="{D42A27DB-BD31-4B8C-83A1-F6EECF244321}">
                <p14:modId xmlns:p14="http://schemas.microsoft.com/office/powerpoint/2010/main" val="2111815410"/>
              </p:ext>
            </p:extLst>
          </p:nvPr>
        </p:nvGraphicFramePr>
        <p:xfrm>
          <a:off x="622752" y="1197992"/>
          <a:ext cx="7540174" cy="2855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18</a:t>
            </a:fld>
            <a:endParaRPr lang="en-US" altLang="en-US" b="0">
              <a:solidFill>
                <a:schemeClr val="tx1"/>
              </a:solidFill>
            </a:endParaRPr>
          </a:p>
        </p:txBody>
      </p:sp>
    </p:spTree>
    <p:extLst>
      <p:ext uri="{BB962C8B-B14F-4D97-AF65-F5344CB8AC3E}">
        <p14:creationId xmlns:p14="http://schemas.microsoft.com/office/powerpoint/2010/main" val="3681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19</a:t>
            </a:fld>
            <a:endParaRPr lang="en-US" altLang="en-US" b="0">
              <a:solidFill>
                <a:srgbClr val="6C6463"/>
              </a:solidFill>
              <a:latin typeface="Gill Sans MT" panose="020B0502020104020203" pitchFamily="34" charset="0"/>
            </a:endParaRP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19</a:t>
            </a:fld>
            <a:endParaRPr lang="en-US" altLang="en-US" b="0">
              <a:solidFill>
                <a:schemeClr val="tx1"/>
              </a:solidFill>
            </a:endParaRPr>
          </a:p>
        </p:txBody>
      </p:sp>
      <p:graphicFrame>
        <p:nvGraphicFramePr>
          <p:cNvPr id="8" name="Diagram 7">
            <a:extLst>
              <a:ext uri="{FF2B5EF4-FFF2-40B4-BE49-F238E27FC236}">
                <a16:creationId xmlns:a16="http://schemas.microsoft.com/office/drawing/2014/main" id="{0D696178-D9D3-49CD-AE03-96F82C5E1F1B}"/>
              </a:ext>
            </a:extLst>
          </p:cNvPr>
          <p:cNvGraphicFramePr/>
          <p:nvPr>
            <p:extLst>
              <p:ext uri="{D42A27DB-BD31-4B8C-83A1-F6EECF244321}">
                <p14:modId xmlns:p14="http://schemas.microsoft.com/office/powerpoint/2010/main" val="3015612284"/>
              </p:ext>
            </p:extLst>
          </p:nvPr>
        </p:nvGraphicFramePr>
        <p:xfrm>
          <a:off x="1833665" y="514350"/>
          <a:ext cx="5067211"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69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000754-7B62-498A-997D-D4B15D8A211C}"/>
              </a:ext>
            </a:extLst>
          </p:cNvPr>
          <p:cNvGraphicFramePr>
            <a:graphicFrameLocks noGrp="1"/>
          </p:cNvGraphicFramePr>
          <p:nvPr>
            <p:ph idx="1"/>
            <p:extLst>
              <p:ext uri="{D42A27DB-BD31-4B8C-83A1-F6EECF244321}">
                <p14:modId xmlns:p14="http://schemas.microsoft.com/office/powerpoint/2010/main" val="1001207650"/>
              </p:ext>
            </p:extLst>
          </p:nvPr>
        </p:nvGraphicFramePr>
        <p:xfrm>
          <a:off x="381000" y="647700"/>
          <a:ext cx="87630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A6099DB-8033-4165-824E-1AC11CFC2055}"/>
              </a:ext>
            </a:extLst>
          </p:cNvPr>
          <p:cNvSpPr txBox="1"/>
          <p:nvPr/>
        </p:nvSpPr>
        <p:spPr>
          <a:xfrm>
            <a:off x="3200400" y="478423"/>
            <a:ext cx="2743200" cy="338554"/>
          </a:xfrm>
          <a:prstGeom prst="rect">
            <a:avLst/>
          </a:prstGeom>
          <a:noFill/>
        </p:spPr>
        <p:txBody>
          <a:bodyPr wrap="square" rtlCol="0">
            <a:spAutoFit/>
          </a:bodyPr>
          <a:lstStyle/>
          <a:p>
            <a:pPr algn="ctr"/>
            <a:r>
              <a:rPr lang="en-US" sz="1600" b="1" i="1">
                <a:latin typeface="Times New Roman" panose="02020603050405020304" pitchFamily="18" charset="0"/>
                <a:cs typeface="Times New Roman" panose="02020603050405020304" pitchFamily="18" charset="0"/>
              </a:rPr>
              <a:t>6 Ch</a:t>
            </a:r>
            <a:r>
              <a:rPr lang="vi-VN" sz="1600" b="1" i="1">
                <a:latin typeface="Times New Roman" panose="02020603050405020304" pitchFamily="18" charset="0"/>
                <a:cs typeface="Times New Roman" panose="02020603050405020304" pitchFamily="18" charset="0"/>
              </a:rPr>
              <a:t>ư</a:t>
            </a:r>
            <a:r>
              <a:rPr lang="en-US" sz="1600" b="1" i="1">
                <a:latin typeface="Times New Roman" panose="02020603050405020304" pitchFamily="18" charset="0"/>
                <a:cs typeface="Times New Roman" panose="02020603050405020304" pitchFamily="18" charset="0"/>
              </a:rPr>
              <a:t>ơng, 32 Điều</a:t>
            </a:r>
          </a:p>
        </p:txBody>
      </p:sp>
      <p:sp>
        <p:nvSpPr>
          <p:cNvPr id="11" name="Title 1">
            <a:extLst>
              <a:ext uri="{FF2B5EF4-FFF2-40B4-BE49-F238E27FC236}">
                <a16:creationId xmlns:a16="http://schemas.microsoft.com/office/drawing/2014/main" id="{2635DC92-B77A-44AC-925D-B02E797E0865}"/>
              </a:ext>
            </a:extLst>
          </p:cNvPr>
          <p:cNvSpPr txBox="1">
            <a:spLocks/>
          </p:cNvSpPr>
          <p:nvPr/>
        </p:nvSpPr>
        <p:spPr>
          <a:xfrm>
            <a:off x="1447800" y="57150"/>
            <a:ext cx="6248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THÔNG T</a:t>
            </a:r>
            <a:r>
              <a:rPr lang="vi-VN" sz="2800" b="1">
                <a:ln/>
                <a:solidFill>
                  <a:schemeClr val="accent4"/>
                </a:solidFill>
                <a:latin typeface="Times New Roman" panose="02020603050405020304" pitchFamily="18" charset="0"/>
                <a:cs typeface="Times New Roman" panose="02020603050405020304" pitchFamily="18" charset="0"/>
              </a:rPr>
              <a:t>Ư</a:t>
            </a:r>
            <a:r>
              <a:rPr lang="en-US" sz="2800" b="1">
                <a:ln/>
                <a:solidFill>
                  <a:schemeClr val="accent4"/>
                </a:solidFill>
                <a:latin typeface="Times New Roman" panose="02020603050405020304" pitchFamily="18" charset="0"/>
                <a:cs typeface="Times New Roman" panose="02020603050405020304" pitchFamily="18" charset="0"/>
              </a:rPr>
              <a:t> 01/2023/TT-VPCP</a:t>
            </a:r>
          </a:p>
        </p:txBody>
      </p:sp>
    </p:spTree>
    <p:extLst>
      <p:ext uri="{BB962C8B-B14F-4D97-AF65-F5344CB8AC3E}">
        <p14:creationId xmlns:p14="http://schemas.microsoft.com/office/powerpoint/2010/main" val="140611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1AB70ADA-7BA2-4ACB-BDE6-CDBD1C6FDD03}"/>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7B41FE14-78FF-4874-BBD7-F199F06F854C}" type="slidenum">
              <a:rPr lang="en-US" altLang="en-US" b="0">
                <a:solidFill>
                  <a:srgbClr val="6C6463"/>
                </a:solidFill>
                <a:latin typeface="Gill Sans MT" panose="020B0502020104020203" pitchFamily="34" charset="0"/>
              </a:rPr>
              <a:pPr/>
              <a:t>20</a:t>
            </a:fld>
            <a:endParaRPr lang="en-US" altLang="en-US" b="0">
              <a:solidFill>
                <a:srgbClr val="6C6463"/>
              </a:solidFill>
              <a:latin typeface="Gill Sans MT" panose="020B0502020104020203" pitchFamily="34" charset="0"/>
            </a:endParaRPr>
          </a:p>
        </p:txBody>
      </p:sp>
      <p:sp>
        <p:nvSpPr>
          <p:cNvPr id="29703" name="TextBox 11">
            <a:extLst>
              <a:ext uri="{FF2B5EF4-FFF2-40B4-BE49-F238E27FC236}">
                <a16:creationId xmlns:a16="http://schemas.microsoft.com/office/drawing/2014/main" id="{5B245F04-0768-42D9-BF9B-B05AF7ECB0A5}"/>
              </a:ext>
            </a:extLst>
          </p:cNvPr>
          <p:cNvSpPr txBox="1">
            <a:spLocks noChangeArrowheads="1"/>
          </p:cNvSpPr>
          <p:nvPr/>
        </p:nvSpPr>
        <p:spPr bwMode="auto">
          <a:xfrm>
            <a:off x="2243124" y="1688842"/>
            <a:ext cx="909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endParaRPr lang="en-US" altLang="en-US" sz="1200"/>
          </a:p>
        </p:txBody>
      </p:sp>
      <p:sp>
        <p:nvSpPr>
          <p:cNvPr id="2" name="Slide Number Placeholder 1">
            <a:extLst>
              <a:ext uri="{FF2B5EF4-FFF2-40B4-BE49-F238E27FC236}">
                <a16:creationId xmlns:a16="http://schemas.microsoft.com/office/drawing/2014/main" id="{E0D47C4C-5964-04D1-65E7-3701A486B84D}"/>
              </a:ext>
            </a:extLst>
          </p:cNvPr>
          <p:cNvSpPr txBox="1">
            <a:spLocks noChangeArrowheads="1"/>
          </p:cNvSpPr>
          <p:nvPr/>
        </p:nvSpPr>
        <p:spPr>
          <a:xfrm>
            <a:off x="9385300" y="6707188"/>
            <a:ext cx="139700" cy="136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defPPr>
              <a:defRPr lang="en-US"/>
            </a:defPPr>
            <a:lvl1pPr marL="0" algn="l" defTabSz="457200" rtl="0" eaLnBrk="1" latinLnBrk="0" hangingPunct="1">
              <a:defRPr sz="450" b="1" i="0" kern="1200">
                <a:solidFill>
                  <a:schemeClr val="tx2"/>
                </a:solidFill>
                <a:latin typeface="Arial" panose="020B0604020202020204" pitchFamily="34" charset="0"/>
                <a:ea typeface="+mn-ea"/>
                <a:cs typeface="Gill Sans MT"/>
              </a:defRPr>
            </a:lvl1pPr>
            <a:lvl2pPr marL="742950" indent="-285750" algn="l" defTabSz="457200" rtl="0" eaLnBrk="1" latinLnBrk="0" hangingPunct="1">
              <a:defRPr sz="1800" b="1" kern="1200">
                <a:solidFill>
                  <a:schemeClr val="tx2"/>
                </a:solidFill>
                <a:latin typeface="Arial" panose="020B0604020202020204" pitchFamily="34" charset="0"/>
                <a:ea typeface="+mn-ea"/>
                <a:cs typeface="+mn-cs"/>
              </a:defRPr>
            </a:lvl2pPr>
            <a:lvl3pPr marL="1143000" indent="-228600" algn="l" defTabSz="457200" rtl="0" eaLnBrk="1" latinLnBrk="0" hangingPunct="1">
              <a:defRPr sz="1800" b="1" kern="1200">
                <a:solidFill>
                  <a:schemeClr val="tx2"/>
                </a:solidFill>
                <a:latin typeface="Arial" panose="020B0604020202020204" pitchFamily="34" charset="0"/>
                <a:ea typeface="+mn-ea"/>
                <a:cs typeface="+mn-cs"/>
              </a:defRPr>
            </a:lvl3pPr>
            <a:lvl4pPr marL="1600200" indent="-228600" algn="l" defTabSz="457200" rtl="0" eaLnBrk="1" latinLnBrk="0" hangingPunct="1">
              <a:defRPr sz="1800" b="1" kern="1200">
                <a:solidFill>
                  <a:schemeClr val="tx2"/>
                </a:solidFill>
                <a:latin typeface="Arial" panose="020B0604020202020204" pitchFamily="34" charset="0"/>
                <a:ea typeface="+mn-ea"/>
                <a:cs typeface="+mn-cs"/>
              </a:defRPr>
            </a:lvl4pPr>
            <a:lvl5pPr marL="2057400" indent="-228600" algn="l" defTabSz="457200" rtl="0" eaLnBrk="1" latinLnBrk="0" hangingPunct="1">
              <a:defRPr sz="1800" b="1" kern="1200">
                <a:solidFill>
                  <a:schemeClr val="tx2"/>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1800" b="1" kern="1200">
                <a:solidFill>
                  <a:schemeClr val="tx2"/>
                </a:solidFill>
                <a:latin typeface="Arial" panose="020B0604020202020204" pitchFamily="34" charset="0"/>
                <a:ea typeface="+mn-ea"/>
                <a:cs typeface="+mn-cs"/>
              </a:defRPr>
            </a:lvl9pPr>
          </a:lstStyle>
          <a:p>
            <a:fld id="{B428BA9F-0DD7-49B9-8DF9-A87A4EDE39B6}" type="slidenum">
              <a:rPr lang="en-US" altLang="en-US" b="0" smtClean="0">
                <a:solidFill>
                  <a:schemeClr val="tx1"/>
                </a:solidFill>
              </a:rPr>
              <a:pPr/>
              <a:t>20</a:t>
            </a:fld>
            <a:endParaRPr lang="en-US" altLang="en-US" b="0">
              <a:solidFill>
                <a:schemeClr val="tx1"/>
              </a:solidFill>
            </a:endParaRPr>
          </a:p>
        </p:txBody>
      </p:sp>
      <p:pic>
        <p:nvPicPr>
          <p:cNvPr id="3" name="Picture 2">
            <a:extLst>
              <a:ext uri="{FF2B5EF4-FFF2-40B4-BE49-F238E27FC236}">
                <a16:creationId xmlns:a16="http://schemas.microsoft.com/office/drawing/2014/main" id="{0E6AE048-E5E9-4158-B6ED-8E9407C324D2}"/>
              </a:ext>
            </a:extLst>
          </p:cNvPr>
          <p:cNvPicPr>
            <a:picLocks noChangeAspect="1"/>
          </p:cNvPicPr>
          <p:nvPr/>
        </p:nvPicPr>
        <p:blipFill>
          <a:blip r:embed="rId2"/>
          <a:stretch>
            <a:fillRect/>
          </a:stretch>
        </p:blipFill>
        <p:spPr>
          <a:xfrm>
            <a:off x="-7620" y="0"/>
            <a:ext cx="3504363" cy="2057400"/>
          </a:xfrm>
          <a:prstGeom prst="rect">
            <a:avLst/>
          </a:prstGeom>
        </p:spPr>
      </p:pic>
      <p:pic>
        <p:nvPicPr>
          <p:cNvPr id="4" name="Picture 3">
            <a:extLst>
              <a:ext uri="{FF2B5EF4-FFF2-40B4-BE49-F238E27FC236}">
                <a16:creationId xmlns:a16="http://schemas.microsoft.com/office/drawing/2014/main" id="{43A53C5C-636C-4F3B-8B36-100F0DE1F255}"/>
              </a:ext>
            </a:extLst>
          </p:cNvPr>
          <p:cNvPicPr>
            <a:picLocks noChangeAspect="1"/>
          </p:cNvPicPr>
          <p:nvPr/>
        </p:nvPicPr>
        <p:blipFill>
          <a:blip r:embed="rId3"/>
          <a:stretch>
            <a:fillRect/>
          </a:stretch>
        </p:blipFill>
        <p:spPr>
          <a:xfrm>
            <a:off x="3581400" y="-1131"/>
            <a:ext cx="4872479" cy="4248150"/>
          </a:xfrm>
          <a:prstGeom prst="rect">
            <a:avLst/>
          </a:prstGeom>
        </p:spPr>
      </p:pic>
      <p:pic>
        <p:nvPicPr>
          <p:cNvPr id="5" name="Picture 4">
            <a:extLst>
              <a:ext uri="{FF2B5EF4-FFF2-40B4-BE49-F238E27FC236}">
                <a16:creationId xmlns:a16="http://schemas.microsoft.com/office/drawing/2014/main" id="{6469B858-E371-4C26-8798-0419EE794FCC}"/>
              </a:ext>
            </a:extLst>
          </p:cNvPr>
          <p:cNvPicPr>
            <a:picLocks noChangeAspect="1"/>
          </p:cNvPicPr>
          <p:nvPr/>
        </p:nvPicPr>
        <p:blipFill>
          <a:blip r:embed="rId4"/>
          <a:stretch>
            <a:fillRect/>
          </a:stretch>
        </p:blipFill>
        <p:spPr>
          <a:xfrm>
            <a:off x="457200" y="2168762"/>
            <a:ext cx="4872478" cy="2732624"/>
          </a:xfrm>
          <a:prstGeom prst="rect">
            <a:avLst/>
          </a:prstGeom>
        </p:spPr>
      </p:pic>
    </p:spTree>
    <p:extLst>
      <p:ext uri="{BB962C8B-B14F-4D97-AF65-F5344CB8AC3E}">
        <p14:creationId xmlns:p14="http://schemas.microsoft.com/office/powerpoint/2010/main" val="14018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85750"/>
            <a:ext cx="8410604" cy="4572000"/>
          </a:xfrm>
        </p:spPr>
        <p:txBody>
          <a:bodyPr>
            <a:normAutofit/>
          </a:bodyPr>
          <a:lstStyle/>
          <a:p>
            <a:pPr algn="ctr">
              <a:buNone/>
            </a:pPr>
            <a:r>
              <a:rPr lang="en-GB" sz="5000" b="1" dirty="0">
                <a:solidFill>
                  <a:srgbClr val="C00000"/>
                </a:solidFill>
              </a:rPr>
              <a:t>XIN CÁM ƠN!</a:t>
            </a:r>
          </a:p>
          <a:p>
            <a:pPr algn="ctr"/>
            <a:endParaRPr lang="en-GB" sz="3000" b="1" dirty="0">
              <a:latin typeface="Times New Roman" pitchFamily="18" charset="0"/>
              <a:cs typeface="Times New Roman" pitchFamily="18" charset="0"/>
              <a:hlinkClick r:id="rId2" action="ppaction://hlinkfile"/>
            </a:endParaRPr>
          </a:p>
        </p:txBody>
      </p:sp>
      <p:sp>
        <p:nvSpPr>
          <p:cNvPr id="6" name="Slide Number Placeholder 5"/>
          <p:cNvSpPr>
            <a:spLocks noGrp="1"/>
          </p:cNvSpPr>
          <p:nvPr>
            <p:ph type="sldNum" sz="quarter" idx="12"/>
          </p:nvPr>
        </p:nvSpPr>
        <p:spPr/>
        <p:txBody>
          <a:bodyPr/>
          <a:lstStyle/>
          <a:p>
            <a:pPr>
              <a:defRPr/>
            </a:pPr>
            <a:fld id="{2EE951C2-B09E-41F3-8963-725617ED5102}" type="slidenum">
              <a:rPr lang="vi-VN" smtClean="0"/>
              <a:pPr>
                <a:defRPr/>
              </a:pPr>
              <a:t>21</a:t>
            </a:fld>
            <a:endParaRPr lang="vi-VN"/>
          </a:p>
        </p:txBody>
      </p:sp>
      <p:pic>
        <p:nvPicPr>
          <p:cNvPr id="4" name="Picture 3" descr="dvc_banner.jpg"/>
          <p:cNvPicPr>
            <a:picLocks noChangeAspect="1"/>
          </p:cNvPicPr>
          <p:nvPr/>
        </p:nvPicPr>
        <p:blipFill>
          <a:blip r:embed="rId3" cstate="print"/>
          <a:stretch>
            <a:fillRect/>
          </a:stretch>
        </p:blipFill>
        <p:spPr>
          <a:xfrm>
            <a:off x="990600" y="2813843"/>
            <a:ext cx="6934200" cy="1485900"/>
          </a:xfrm>
          <a:prstGeom prst="rect">
            <a:avLst/>
          </a:prstGeom>
        </p:spPr>
      </p:pic>
    </p:spTree>
    <p:extLst>
      <p:ext uri="{BB962C8B-B14F-4D97-AF65-F5344CB8AC3E}">
        <p14:creationId xmlns:p14="http://schemas.microsoft.com/office/powerpoint/2010/main" val="126799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9BE39CF0-EFB9-400A-9510-B2AB33B0C516}"/>
              </a:ext>
            </a:extLst>
          </p:cNvPr>
          <p:cNvSpPr txBox="1">
            <a:spLocks noChangeArrowheads="1"/>
          </p:cNvSpPr>
          <p:nvPr/>
        </p:nvSpPr>
        <p:spPr bwMode="auto">
          <a:xfrm>
            <a:off x="1752600" y="2038350"/>
            <a:ext cx="5832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lgn="ctr"/>
            <a:r>
              <a:rPr lang="en-US" altLang="en-US" sz="2400">
                <a:ln/>
                <a:solidFill>
                  <a:schemeClr val="accent4"/>
                </a:solidFill>
                <a:latin typeface="Times New Roman" panose="02020603050405020304" pitchFamily="18" charset="0"/>
                <a:ea typeface="+mj-ea"/>
                <a:cs typeface="Times New Roman" panose="02020603050405020304" pitchFamily="18" charset="0"/>
              </a:rPr>
              <a:t>RÀ SOÁT, ĐÁNH GIÁ, TÁI CẤU TRÚC QUY TRÌNH TTHC ĐỂ CUNG CẤP </a:t>
            </a:r>
            <a:br>
              <a:rPr lang="en-US" altLang="en-US" sz="2400">
                <a:ln/>
                <a:solidFill>
                  <a:schemeClr val="accent4"/>
                </a:solidFill>
                <a:latin typeface="Times New Roman" panose="02020603050405020304" pitchFamily="18" charset="0"/>
                <a:ea typeface="+mj-ea"/>
                <a:cs typeface="Times New Roman" panose="02020603050405020304" pitchFamily="18" charset="0"/>
              </a:rPr>
            </a:br>
            <a:r>
              <a:rPr lang="en-US" altLang="en-US" sz="2400">
                <a:ln/>
                <a:solidFill>
                  <a:schemeClr val="accent4"/>
                </a:solidFill>
                <a:latin typeface="Times New Roman" panose="02020603050405020304" pitchFamily="18" charset="0"/>
                <a:ea typeface="+mj-ea"/>
                <a:cs typeface="Times New Roman" panose="02020603050405020304" pitchFamily="18" charset="0"/>
              </a:rPr>
              <a:t>DỊCH VỤ CÔNG TRỰC TUYẾN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510A3662-9CEF-470A-AA2B-92DFF789F5DE}"/>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3D48656C-99D0-460E-93EB-AEFEECE78D21}" type="slidenum">
              <a:rPr lang="en-US" altLang="en-US" b="0">
                <a:solidFill>
                  <a:srgbClr val="6C6463"/>
                </a:solidFill>
                <a:latin typeface="Gill Sans MT" panose="020B0502020104020203" pitchFamily="34" charset="0"/>
              </a:rPr>
              <a:pPr/>
              <a:t>4</a:t>
            </a:fld>
            <a:endParaRPr lang="en-US" altLang="en-US" b="0">
              <a:solidFill>
                <a:srgbClr val="6C6463"/>
              </a:solidFill>
              <a:latin typeface="Gill Sans MT" panose="020B0502020104020203" pitchFamily="34" charset="0"/>
            </a:endParaRPr>
          </a:p>
        </p:txBody>
      </p:sp>
      <p:sp>
        <p:nvSpPr>
          <p:cNvPr id="11" name="Arrow: Down 10">
            <a:extLst>
              <a:ext uri="{FF2B5EF4-FFF2-40B4-BE49-F238E27FC236}">
                <a16:creationId xmlns:a16="http://schemas.microsoft.com/office/drawing/2014/main" id="{D175C313-380E-453D-A1DE-A2973009D092}"/>
              </a:ext>
            </a:extLst>
          </p:cNvPr>
          <p:cNvSpPr/>
          <p:nvPr/>
        </p:nvSpPr>
        <p:spPr>
          <a:xfrm>
            <a:off x="4077890" y="2074118"/>
            <a:ext cx="988219" cy="689372"/>
          </a:xfrm>
          <a:prstGeom prst="downArrow">
            <a:avLst>
              <a:gd name="adj1" fmla="val 44904"/>
              <a:gd name="adj2" fmla="val 50000"/>
            </a:avLst>
          </a:prstGeom>
          <a:solidFill>
            <a:srgbClr val="92D050"/>
          </a:solidFill>
          <a:ln>
            <a:solidFill>
              <a:schemeClr val="accent2">
                <a:lumMod val="75000"/>
              </a:schemeClr>
            </a:solidFill>
          </a:ln>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53579" tIns="53579" rIns="53579" bIns="53579" spcCol="1270" anchor="ctr"/>
          <a:lstStyle/>
          <a:p>
            <a:pPr algn="ctr" defTabSz="625079">
              <a:lnSpc>
                <a:spcPct val="90000"/>
              </a:lnSpc>
              <a:spcAft>
                <a:spcPct val="35000"/>
              </a:spcAft>
              <a:defRPr/>
            </a:pPr>
            <a:r>
              <a:rPr lang="en-US" sz="1400" dirty="0" err="1">
                <a:solidFill>
                  <a:srgbClr val="0070C0"/>
                </a:solidFill>
                <a:latin typeface="Times New Roman" panose="02020603050405020304" pitchFamily="18" charset="0"/>
                <a:cs typeface="Times New Roman" panose="02020603050405020304" pitchFamily="18" charset="0"/>
              </a:rPr>
              <a:t>Mục</a:t>
            </a:r>
            <a:r>
              <a:rPr lang="en-US" sz="1400" dirty="0">
                <a:solidFill>
                  <a:srgbClr val="0070C0"/>
                </a:solidFill>
                <a:latin typeface="Times New Roman" panose="02020603050405020304" pitchFamily="18" charset="0"/>
                <a:cs typeface="Times New Roman" panose="02020603050405020304" pitchFamily="18" charset="0"/>
              </a:rPr>
              <a:t> </a:t>
            </a:r>
            <a:r>
              <a:rPr lang="en-US" sz="1400" dirty="0" err="1">
                <a:solidFill>
                  <a:srgbClr val="0070C0"/>
                </a:solidFill>
                <a:latin typeface="Times New Roman" panose="02020603050405020304" pitchFamily="18" charset="0"/>
                <a:cs typeface="Times New Roman" panose="02020603050405020304" pitchFamily="18" charset="0"/>
              </a:rPr>
              <a:t>đích</a:t>
            </a:r>
            <a:endParaRPr lang="en-US" sz="1400" dirty="0">
              <a:solidFill>
                <a:srgbClr val="0070C0"/>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A51A363A-EB08-4ADE-9CA6-5F264251C6FC}"/>
              </a:ext>
            </a:extLst>
          </p:cNvPr>
          <p:cNvSpPr/>
          <p:nvPr/>
        </p:nvSpPr>
        <p:spPr>
          <a:xfrm>
            <a:off x="1354932" y="2876550"/>
            <a:ext cx="2035969"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en-US" sz="1400">
                <a:latin typeface="Times New Roman" panose="02020603050405020304" pitchFamily="18" charset="0"/>
                <a:cs typeface="Times New Roman" panose="02020603050405020304" pitchFamily="18" charset="0"/>
              </a:rPr>
              <a:t>T</a:t>
            </a:r>
            <a:r>
              <a:rPr lang="vi-VN" sz="1400">
                <a:latin typeface="Times New Roman" panose="02020603050405020304" pitchFamily="18" charset="0"/>
                <a:cs typeface="Times New Roman" panose="02020603050405020304" pitchFamily="18" charset="0"/>
              </a:rPr>
              <a:t>ìm ra nguyên nhân của </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các khó khăn, vướng mắc </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khi thực hiện </a:t>
            </a:r>
            <a:r>
              <a:rPr lang="en-US" sz="1400">
                <a:latin typeface="Times New Roman" panose="02020603050405020304" pitchFamily="18" charset="0"/>
                <a:cs typeface="Times New Roman" panose="02020603050405020304" pitchFamily="18" charset="0"/>
              </a:rPr>
              <a:t>TTHC</a:t>
            </a:r>
            <a:r>
              <a:rPr lang="vi-VN" sz="1400">
                <a:latin typeface="Times New Roman" panose="02020603050405020304" pitchFamily="18" charset="0"/>
                <a:cs typeface="Times New Roman" panose="02020603050405020304" pitchFamily="18" charset="0"/>
              </a:rPr>
              <a:t> của</a:t>
            </a:r>
            <a:br>
              <a:rPr lang="en-US" sz="1400">
                <a:latin typeface="Times New Roman" panose="02020603050405020304" pitchFamily="18" charset="0"/>
                <a:cs typeface="Times New Roman" panose="02020603050405020304" pitchFamily="18" charset="0"/>
              </a:rPr>
            </a:br>
            <a:r>
              <a:rPr lang="vi-VN" sz="1400">
                <a:latin typeface="Times New Roman" panose="02020603050405020304" pitchFamily="18" charset="0"/>
                <a:cs typeface="Times New Roman" panose="02020603050405020304" pitchFamily="18" charset="0"/>
              </a:rPr>
              <a:t>người dân, doanh nghiệp</a:t>
            </a:r>
            <a:r>
              <a:rPr lang="en-US" sz="1400">
                <a:latin typeface="Times New Roman" panose="02020603050405020304" pitchFamily="18" charset="0"/>
                <a:cs typeface="Times New Roman" panose="02020603050405020304" pitchFamily="18" charset="0"/>
              </a:rPr>
              <a:t> để </a:t>
            </a:r>
            <a:r>
              <a:rPr lang="vi-VN" sz="1400">
                <a:latin typeface="Times New Roman" panose="02020603050405020304" pitchFamily="18" charset="0"/>
                <a:cs typeface="Times New Roman" panose="02020603050405020304" pitchFamily="18" charset="0"/>
              </a:rPr>
              <a:t>hỗ trợ khắc phục</a:t>
            </a:r>
            <a:endParaRPr lang="en-US" sz="140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5A91A527-5770-471B-BE67-662EE28C703E}"/>
              </a:ext>
            </a:extLst>
          </p:cNvPr>
          <p:cNvSpPr/>
          <p:nvPr/>
        </p:nvSpPr>
        <p:spPr>
          <a:xfrm>
            <a:off x="3519488" y="2876550"/>
            <a:ext cx="2105025"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vi-VN" sz="1400" dirty="0">
                <a:latin typeface="Times New Roman" panose="02020603050405020304" pitchFamily="18" charset="0"/>
                <a:cs typeface="Times New Roman" panose="02020603050405020304" pitchFamily="18" charset="0"/>
              </a:rPr>
              <a:t>Số hóa, xây dựng CSDL chuyên ngành để quản lý dữ liệu điện tử, chia sẻ dữ liệu giữa các CQNN, nhằm sử dụng dữ liệu điện tử thay thế</a:t>
            </a:r>
          </a:p>
        </p:txBody>
      </p:sp>
      <p:sp>
        <p:nvSpPr>
          <p:cNvPr id="14" name="Freeform: Shape 13">
            <a:extLst>
              <a:ext uri="{FF2B5EF4-FFF2-40B4-BE49-F238E27FC236}">
                <a16:creationId xmlns:a16="http://schemas.microsoft.com/office/drawing/2014/main" id="{231525B0-98DB-45E5-9234-BB35A0746149}"/>
              </a:ext>
            </a:extLst>
          </p:cNvPr>
          <p:cNvSpPr/>
          <p:nvPr/>
        </p:nvSpPr>
        <p:spPr>
          <a:xfrm>
            <a:off x="5775722" y="2876550"/>
            <a:ext cx="1996678" cy="1657350"/>
          </a:xfrm>
          <a:custGeom>
            <a:avLst/>
            <a:gdLst>
              <a:gd name="connsiteX0" fmla="*/ 0 w 3744363"/>
              <a:gd name="connsiteY0" fmla="*/ 0 h 3200400"/>
              <a:gd name="connsiteX1" fmla="*/ 3744363 w 3744363"/>
              <a:gd name="connsiteY1" fmla="*/ 0 h 3200400"/>
              <a:gd name="connsiteX2" fmla="*/ 3744363 w 3744363"/>
              <a:gd name="connsiteY2" fmla="*/ 3200400 h 3200400"/>
              <a:gd name="connsiteX3" fmla="*/ 0 w 3744363"/>
              <a:gd name="connsiteY3" fmla="*/ 3200400 h 3200400"/>
              <a:gd name="connsiteX4" fmla="*/ 0 w 3744363"/>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200400">
                <a:moveTo>
                  <a:pt x="0" y="0"/>
                </a:moveTo>
                <a:lnTo>
                  <a:pt x="3744363" y="0"/>
                </a:lnTo>
                <a:lnTo>
                  <a:pt x="3744363" y="3200400"/>
                </a:lnTo>
                <a:lnTo>
                  <a:pt x="0" y="3200400"/>
                </a:lnTo>
                <a:lnTo>
                  <a:pt x="0" y="0"/>
                </a:lnTo>
                <a:close/>
              </a:path>
            </a:pathLst>
          </a:custGeom>
          <a:ln>
            <a:solidFill>
              <a:schemeClr val="accent2">
                <a:lumMod val="7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51435" tIns="51435" rIns="51435" bIns="51435" spcCol="1270" anchor="ctr"/>
          <a:lstStyle/>
          <a:p>
            <a:pPr algn="ctr" defTabSz="600075">
              <a:spcAft>
                <a:spcPct val="35000"/>
              </a:spcAft>
              <a:defRPr/>
            </a:pPr>
            <a:r>
              <a:rPr lang="vi-VN" sz="1400">
                <a:latin typeface="Times New Roman" panose="02020603050405020304" pitchFamily="18" charset="0"/>
                <a:cs typeface="Times New Roman" panose="02020603050405020304" pitchFamily="18" charset="0"/>
              </a:rPr>
              <a:t>Nâng cao chất lượng phục vụ của CQNN và tăng cường tính minh bạch trong giải quyết TTHC</a:t>
            </a:r>
            <a:endParaRPr lang="en-US" sz="1400">
              <a:latin typeface="Times New Roman" panose="02020603050405020304" pitchFamily="18" charset="0"/>
              <a:cs typeface="Times New Roman" panose="02020603050405020304" pitchFamily="18" charset="0"/>
            </a:endParaRPr>
          </a:p>
        </p:txBody>
      </p:sp>
      <p:sp>
        <p:nvSpPr>
          <p:cNvPr id="15" name="Rectangle: Diagonal Corners Snipped 14">
            <a:extLst>
              <a:ext uri="{FF2B5EF4-FFF2-40B4-BE49-F238E27FC236}">
                <a16:creationId xmlns:a16="http://schemas.microsoft.com/office/drawing/2014/main" id="{9C82FD70-0E4A-473C-B5E6-83DDEF8DBD19}"/>
              </a:ext>
            </a:extLst>
          </p:cNvPr>
          <p:cNvSpPr/>
          <p:nvPr/>
        </p:nvSpPr>
        <p:spPr>
          <a:xfrm>
            <a:off x="1657350" y="831901"/>
            <a:ext cx="5829300" cy="975122"/>
          </a:xfrm>
          <a:prstGeom prst="snip2DiagRect">
            <a:avLst>
              <a:gd name="adj1" fmla="val 0"/>
              <a:gd name="adj2" fmla="val 26667"/>
            </a:avLst>
          </a:prstGeom>
          <a:solidFill>
            <a:schemeClr val="bg1">
              <a:lumMod val="95000"/>
            </a:schemeClr>
          </a:solidFill>
          <a:ln w="28575">
            <a:solidFill>
              <a:schemeClr val="tx1">
                <a:lumMod val="50000"/>
                <a:lumOff val="50000"/>
              </a:schemeClr>
            </a:solidFill>
          </a:ln>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53579" tIns="53579" rIns="53579" bIns="53579" spcCol="1270" anchor="ctr"/>
          <a:lstStyle/>
          <a:p>
            <a:pPr algn="ctr" defTabSz="625079">
              <a:spcAft>
                <a:spcPct val="35000"/>
              </a:spcAft>
              <a:defRPr/>
            </a:pPr>
            <a:r>
              <a:rPr lang="vi-VN" sz="1400" i="1" dirty="0" err="1">
                <a:solidFill>
                  <a:sysClr val="windowText" lastClr="000000"/>
                </a:solidFill>
                <a:latin typeface="Times New Roman" panose="02020603050405020304" pitchFamily="18" charset="0"/>
                <a:cs typeface="Times New Roman" panose="02020603050405020304" pitchFamily="18" charset="0"/>
              </a:rPr>
              <a:t>Tái</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cấu</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trúc</a:t>
            </a:r>
            <a:r>
              <a:rPr lang="vi-VN" sz="1400" i="1" dirty="0">
                <a:solidFill>
                  <a:sysClr val="windowText" lastClr="000000"/>
                </a:solidFill>
                <a:latin typeface="Times New Roman" panose="02020603050405020304" pitchFamily="18" charset="0"/>
                <a:cs typeface="Times New Roman" panose="02020603050405020304" pitchFamily="18" charset="0"/>
              </a:rPr>
              <a:t> quy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nghiệp</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vụ</a:t>
            </a:r>
            <a:r>
              <a:rPr lang="en-US" sz="1400" i="1" dirty="0">
                <a:solidFill>
                  <a:sysClr val="windowText" lastClr="000000"/>
                </a:solidFill>
                <a:latin typeface="Times New Roman" panose="02020603050405020304" pitchFamily="18" charset="0"/>
                <a:cs typeface="Times New Roman" panose="02020603050405020304" pitchFamily="18" charset="0"/>
              </a:rPr>
              <a:t> TTHC </a:t>
            </a:r>
            <a:r>
              <a:rPr lang="vi-VN" sz="1400" i="1" dirty="0" err="1">
                <a:solidFill>
                  <a:sysClr val="windowText" lastClr="000000"/>
                </a:solidFill>
                <a:latin typeface="Times New Roman" panose="02020603050405020304" pitchFamily="18" charset="0"/>
                <a:cs typeface="Times New Roman" panose="02020603050405020304" pitchFamily="18" charset="0"/>
              </a:rPr>
              <a:t>là</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quá</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tư duy </a:t>
            </a:r>
            <a:r>
              <a:rPr lang="vi-VN" sz="1400" i="1" dirty="0" err="1">
                <a:solidFill>
                  <a:sysClr val="windowText" lastClr="000000"/>
                </a:solidFill>
                <a:latin typeface="Times New Roman" panose="02020603050405020304" pitchFamily="18" charset="0"/>
                <a:cs typeface="Times New Roman" panose="02020603050405020304" pitchFamily="18" charset="0"/>
              </a:rPr>
              <a:t>lại</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thiết</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kế</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lại</a:t>
            </a:r>
            <a:r>
              <a:rPr lang="vi-VN" sz="1400" i="1" dirty="0">
                <a:solidFill>
                  <a:sysClr val="windowText" lastClr="000000"/>
                </a:solidFill>
                <a:latin typeface="Times New Roman" panose="02020603050405020304" pitchFamily="18" charset="0"/>
                <a:cs typeface="Times New Roman" panose="02020603050405020304" pitchFamily="18" charset="0"/>
              </a:rPr>
              <a:t> </a:t>
            </a:r>
            <a:br>
              <a:rPr lang="en-US" sz="1400" i="1" dirty="0">
                <a:solidFill>
                  <a:sysClr val="windowText" lastClr="000000"/>
                </a:solidFill>
                <a:latin typeface="Times New Roman" panose="02020603050405020304" pitchFamily="18" charset="0"/>
                <a:cs typeface="Times New Roman" panose="02020603050405020304" pitchFamily="18" charset="0"/>
              </a:rPr>
            </a:br>
            <a:r>
              <a:rPr lang="vi-VN" sz="1400" i="1" dirty="0" err="1">
                <a:solidFill>
                  <a:sysClr val="windowText" lastClr="000000"/>
                </a:solidFill>
                <a:latin typeface="Times New Roman" panose="02020603050405020304" pitchFamily="18" charset="0"/>
                <a:cs typeface="Times New Roman" panose="02020603050405020304" pitchFamily="18" charset="0"/>
              </a:rPr>
              <a:t>tận</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gốc</a:t>
            </a:r>
            <a:r>
              <a:rPr lang="vi-VN" sz="1400" i="1" dirty="0">
                <a:solidFill>
                  <a:sysClr val="windowText" lastClr="000000"/>
                </a:solidFill>
                <a:latin typeface="Times New Roman" panose="02020603050405020304" pitchFamily="18" charset="0"/>
                <a:cs typeface="Times New Roman" panose="02020603050405020304" pitchFamily="18" charset="0"/>
              </a:rPr>
              <a:t> quy </a:t>
            </a:r>
            <a:r>
              <a:rPr lang="vi-VN" sz="1400" i="1" dirty="0" err="1">
                <a:solidFill>
                  <a:sysClr val="windowText" lastClr="000000"/>
                </a:solidFill>
                <a:latin typeface="Times New Roman" panose="02020603050405020304" pitchFamily="18" charset="0"/>
                <a:cs typeface="Times New Roman" panose="02020603050405020304" pitchFamily="18" charset="0"/>
              </a:rPr>
              <a:t>trình</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nghiệp</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vụ</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giải</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quyết</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thực</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en-US" sz="1400" i="1" dirty="0" err="1">
                <a:solidFill>
                  <a:sysClr val="windowText" lastClr="000000"/>
                </a:solidFill>
                <a:latin typeface="Times New Roman" panose="02020603050405020304" pitchFamily="18" charset="0"/>
                <a:cs typeface="Times New Roman" panose="02020603050405020304" pitchFamily="18" charset="0"/>
              </a:rPr>
              <a:t>hiện</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a:solidFill>
                  <a:sysClr val="windowText" lastClr="000000"/>
                </a:solidFill>
                <a:latin typeface="Times New Roman" panose="02020603050405020304" pitchFamily="18" charset="0"/>
                <a:cs typeface="Times New Roman" panose="02020603050405020304" pitchFamily="18" charset="0"/>
              </a:rPr>
              <a:t>TTHC</a:t>
            </a:r>
            <a:r>
              <a:rPr lang="en-US"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dựa</a:t>
            </a:r>
            <a:r>
              <a:rPr lang="vi-VN" sz="1400" i="1" dirty="0">
                <a:solidFill>
                  <a:sysClr val="windowText" lastClr="000000"/>
                </a:solidFill>
                <a:latin typeface="Times New Roman" panose="02020603050405020304" pitchFamily="18" charset="0"/>
                <a:cs typeface="Times New Roman" panose="02020603050405020304" pitchFamily="18" charset="0"/>
              </a:rPr>
              <a:t> trên nguyên </a:t>
            </a:r>
            <a:r>
              <a:rPr lang="vi-VN" sz="1400" i="1" err="1">
                <a:solidFill>
                  <a:sysClr val="windowText" lastClr="000000"/>
                </a:solidFill>
                <a:latin typeface="Times New Roman" panose="02020603050405020304" pitchFamily="18" charset="0"/>
                <a:cs typeface="Times New Roman" panose="02020603050405020304" pitchFamily="18" charset="0"/>
              </a:rPr>
              <a:t>tắc</a:t>
            </a:r>
            <a:r>
              <a:rPr lang="vi-VN" sz="1400" i="1">
                <a:solidFill>
                  <a:sysClr val="windowText" lastClr="000000"/>
                </a:solidFill>
                <a:latin typeface="Times New Roman" panose="02020603050405020304" pitchFamily="18" charset="0"/>
                <a:cs typeface="Times New Roman" panose="02020603050405020304" pitchFamily="18" charset="0"/>
              </a:rPr>
              <a:t> lấy </a:t>
            </a:r>
            <a:r>
              <a:rPr lang="vi-VN" sz="1400" i="1" dirty="0" err="1">
                <a:solidFill>
                  <a:sysClr val="windowText" lastClr="000000"/>
                </a:solidFill>
                <a:latin typeface="Times New Roman" panose="02020603050405020304" pitchFamily="18" charset="0"/>
                <a:cs typeface="Times New Roman" panose="02020603050405020304" pitchFamily="18" charset="0"/>
              </a:rPr>
              <a:t>người</a:t>
            </a:r>
            <a:r>
              <a:rPr lang="vi-VN" sz="1400" i="1" dirty="0">
                <a:solidFill>
                  <a:sysClr val="windowText" lastClr="000000"/>
                </a:solidFill>
                <a:latin typeface="Times New Roman" panose="02020603050405020304" pitchFamily="18" charset="0"/>
                <a:cs typeface="Times New Roman" panose="02020603050405020304" pitchFamily="18" charset="0"/>
              </a:rPr>
              <a:t> dân </a:t>
            </a:r>
            <a:r>
              <a:rPr lang="vi-VN" sz="1400" i="1" dirty="0" err="1">
                <a:solidFill>
                  <a:sysClr val="windowText" lastClr="000000"/>
                </a:solidFill>
                <a:latin typeface="Times New Roman" panose="02020603050405020304" pitchFamily="18" charset="0"/>
                <a:cs typeface="Times New Roman" panose="02020603050405020304" pitchFamily="18" charset="0"/>
              </a:rPr>
              <a:t>làm</a:t>
            </a:r>
            <a:r>
              <a:rPr lang="vi-VN" sz="1400" i="1" dirty="0">
                <a:solidFill>
                  <a:sysClr val="windowText" lastClr="000000"/>
                </a:solidFill>
                <a:latin typeface="Times New Roman" panose="02020603050405020304" pitchFamily="18" charset="0"/>
                <a:cs typeface="Times New Roman" panose="02020603050405020304" pitchFamily="18" charset="0"/>
              </a:rPr>
              <a:t> trung tâm </a:t>
            </a:r>
            <a:r>
              <a:rPr lang="vi-VN" sz="1400" i="1" dirty="0" err="1">
                <a:solidFill>
                  <a:sysClr val="windowText" lastClr="000000"/>
                </a:solidFill>
                <a:latin typeface="Times New Roman" panose="02020603050405020304" pitchFamily="18" charset="0"/>
                <a:cs typeface="Times New Roman" panose="02020603050405020304" pitchFamily="18" charset="0"/>
              </a:rPr>
              <a:t>phục</a:t>
            </a:r>
            <a:r>
              <a:rPr lang="vi-VN" sz="1400" i="1" dirty="0">
                <a:solidFill>
                  <a:sysClr val="windowText" lastClr="000000"/>
                </a:solidFill>
                <a:latin typeface="Times New Roman" panose="02020603050405020304" pitchFamily="18" charset="0"/>
                <a:cs typeface="Times New Roman" panose="02020603050405020304" pitchFamily="18" charset="0"/>
              </a:rPr>
              <a:t> </a:t>
            </a:r>
            <a:r>
              <a:rPr lang="vi-VN" sz="1400" i="1" dirty="0" err="1">
                <a:solidFill>
                  <a:sysClr val="windowText" lastClr="000000"/>
                </a:solidFill>
                <a:latin typeface="Times New Roman" panose="02020603050405020304" pitchFamily="18" charset="0"/>
                <a:cs typeface="Times New Roman" panose="02020603050405020304" pitchFamily="18" charset="0"/>
              </a:rPr>
              <a:t>vụ</a:t>
            </a:r>
            <a:endParaRPr lang="en-US" sz="1400" dirty="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510A3662-9CEF-470A-AA2B-92DFF789F5DE}"/>
              </a:ext>
            </a:extLst>
          </p:cNvPr>
          <p:cNvSpPr>
            <a:spLocks noGrp="1" noChangeArrowheads="1"/>
          </p:cNvSpPr>
          <p:nvPr>
            <p:ph type="sldNum" sz="quarter" idx="12"/>
          </p:nvPr>
        </p:nvSpPr>
        <p:spPr>
          <a:xfrm>
            <a:off x="7995048" y="4891087"/>
            <a:ext cx="167878" cy="13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3D48656C-99D0-460E-93EB-AEFEECE78D21}" type="slidenum">
              <a:rPr lang="en-US" altLang="en-US" b="0">
                <a:solidFill>
                  <a:srgbClr val="6C6463"/>
                </a:solidFill>
                <a:latin typeface="Gill Sans MT" panose="020B0502020104020203" pitchFamily="34" charset="0"/>
              </a:rPr>
              <a:pPr/>
              <a:t>5</a:t>
            </a:fld>
            <a:endParaRPr lang="en-US" altLang="en-US" b="0">
              <a:solidFill>
                <a:srgbClr val="6C6463"/>
              </a:solidFill>
              <a:latin typeface="Gill Sans MT" panose="020B0502020104020203" pitchFamily="34" charset="0"/>
            </a:endParaRPr>
          </a:p>
        </p:txBody>
      </p:sp>
      <p:pic>
        <p:nvPicPr>
          <p:cNvPr id="1044" name="Picture 20" descr="https://lh5.googleusercontent.com/IKc0JeSRiS210fxzPraTLmwHhrbqGg0V_dv0LEUo1Thwepu30M0m6nZoiHuz8vMDoY8nEXyPSLAVhyglLR58_sCdIbV2tMjRbxkICdaJJDrs11OAGpVuGWToXwzjZ0g8CnFPyboHnDlEGgEN08PZVQ=s2048">
            <a:extLst>
              <a:ext uri="{FF2B5EF4-FFF2-40B4-BE49-F238E27FC236}">
                <a16:creationId xmlns:a16="http://schemas.microsoft.com/office/drawing/2014/main" id="{F4702BD5-26D4-432E-860D-A6597A209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9"/>
          <a:stretch/>
        </p:blipFill>
        <p:spPr bwMode="auto">
          <a:xfrm>
            <a:off x="533400" y="1504950"/>
            <a:ext cx="3628249" cy="31308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5.googleusercontent.com/zOGJaBN6RR6FL9FblEAMU7jiygUfbCdwQNcL_63LW_PHgvMDn7FTZ4_spQJajc93ldAgTjRKU_YGhQogFlnxMEjImGy57YRrE5Ax28RArsN4jhVGHJF8-RD1woS_MxFKMeOG-6kx8O0OsWvr2SV0kQ=s2048">
            <a:extLst>
              <a:ext uri="{FF2B5EF4-FFF2-40B4-BE49-F238E27FC236}">
                <a16:creationId xmlns:a16="http://schemas.microsoft.com/office/drawing/2014/main" id="{6EF0F477-3D60-4E84-B487-850E75AED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86"/>
          <a:stretch/>
        </p:blipFill>
        <p:spPr bwMode="auto">
          <a:xfrm>
            <a:off x="4267200" y="1504950"/>
            <a:ext cx="4169529" cy="31575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786AB4E-CBBF-4ABE-9CE8-7377F5A889CD}"/>
              </a:ext>
            </a:extLst>
          </p:cNvPr>
          <p:cNvSpPr/>
          <p:nvPr/>
        </p:nvSpPr>
        <p:spPr>
          <a:xfrm>
            <a:off x="2133600" y="290513"/>
            <a:ext cx="4572000" cy="646331"/>
          </a:xfrm>
          <a:prstGeom prst="rect">
            <a:avLst/>
          </a:prstGeom>
        </p:spPr>
        <p:txBody>
          <a:bodyPr>
            <a:spAutoFit/>
          </a:bodyPr>
          <a:lstStyle/>
          <a:p>
            <a:pPr algn="ctr"/>
            <a:r>
              <a:rPr lang="vi-VN">
                <a:solidFill>
                  <a:srgbClr val="000000"/>
                </a:solidFill>
                <a:latin typeface="Times New Roman" panose="02020603050405020304" pitchFamily="18" charset="0"/>
                <a:cs typeface="Times New Roman" panose="02020603050405020304" pitchFamily="18" charset="0"/>
              </a:rPr>
              <a:t>DVCTT đơn thuần chuyển từ giấy sang điện tử, không được tái cấu trúc quy trình</a:t>
            </a:r>
            <a:endParaRPr lang="vi-VN">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FB28F9B-3052-4347-9285-EA280FD76D88}"/>
              </a:ext>
            </a:extLst>
          </p:cNvPr>
          <p:cNvSpPr/>
          <p:nvPr/>
        </p:nvSpPr>
        <p:spPr>
          <a:xfrm>
            <a:off x="4267200" y="4407217"/>
            <a:ext cx="3581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40594AC-D430-4ADC-ACA5-8E7A8E306D07}"/>
              </a:ext>
            </a:extLst>
          </p:cNvPr>
          <p:cNvSpPr/>
          <p:nvPr/>
        </p:nvSpPr>
        <p:spPr>
          <a:xfrm>
            <a:off x="556824" y="4324350"/>
            <a:ext cx="3581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895350"/>
            <a:ext cx="3657600" cy="3124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defRPr/>
            </a:pPr>
            <a:r>
              <a:rPr lang="en-US" b="1">
                <a:latin typeface="Times New Roman" panose="02020603050405020304" pitchFamily="18" charset="0"/>
                <a:cs typeface="Times New Roman" panose="02020603050405020304" pitchFamily="18" charset="0"/>
              </a:rPr>
              <a:t>Toàn trình</a:t>
            </a:r>
            <a:endParaRPr lang="en-US" b="1" dirty="0">
              <a:latin typeface="Times New Roman" panose="02020603050405020304" pitchFamily="18" charset="0"/>
              <a:cs typeface="Times New Roman" panose="02020603050405020304" pitchFamily="18" charset="0"/>
            </a:endParaRPr>
          </a:p>
          <a:p>
            <a:pPr>
              <a:defRPr/>
            </a:pP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công</a:t>
            </a:r>
            <a:r>
              <a:rPr lang="en-US">
                <a:latin typeface="Times New Roman" panose="02020603050405020304" pitchFamily="18" charset="0"/>
                <a:cs typeface="Times New Roman" panose="02020603050405020304" pitchFamily="18" charset="0"/>
              </a:rPr>
              <a:t> khai</a:t>
            </a:r>
          </a:p>
          <a:p>
            <a:pPr>
              <a:defRPr/>
            </a:pPr>
            <a:r>
              <a:rPr lang="en-US">
                <a:latin typeface="Times New Roman" panose="02020603050405020304" pitchFamily="18" charset="0"/>
                <a:cs typeface="Times New Roman" panose="02020603050405020304" pitchFamily="18" charset="0"/>
              </a:rPr>
              <a:t>Tải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endParaRPr lang="en-US" dirty="0">
              <a:latin typeface="Times New Roman" panose="02020603050405020304" pitchFamily="18" charset="0"/>
              <a:cs typeface="Times New Roman" panose="02020603050405020304" pitchFamily="18" charset="0"/>
            </a:endParaRPr>
          </a:p>
          <a:p>
            <a:pPr>
              <a:defRPr/>
            </a:pP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trực</a:t>
            </a:r>
            <a:r>
              <a:rPr lang="en-US">
                <a:latin typeface="Times New Roman" panose="02020603050405020304" pitchFamily="18" charset="0"/>
                <a:cs typeface="Times New Roman" panose="02020603050405020304" pitchFamily="18" charset="0"/>
              </a:rPr>
              <a:t> tuyến mẫu đ</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n, tờ khai, ký số</a:t>
            </a:r>
          </a:p>
          <a:p>
            <a:pPr>
              <a:defRPr/>
            </a:pPr>
            <a:r>
              <a:rPr lang="en-US">
                <a:latin typeface="Times New Roman" panose="02020603050405020304" pitchFamily="18" charset="0"/>
                <a:cs typeface="Times New Roman" panose="02020603050405020304" pitchFamily="18" charset="0"/>
              </a:rPr>
              <a:t>Gửi hồ s</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 trực tuyến</a:t>
            </a:r>
          </a:p>
          <a:p>
            <a:pPr>
              <a:defRPr/>
            </a:pPr>
            <a:r>
              <a:rPr lang="en-US">
                <a:latin typeface="Times New Roman" panose="02020603050405020304" pitchFamily="18" charset="0"/>
                <a:cs typeface="Times New Roman" panose="02020603050405020304" pitchFamily="18" charset="0"/>
              </a:rPr>
              <a:t>Thanh toán trực tuyến</a:t>
            </a:r>
            <a:endParaRPr lang="en-US" dirty="0">
              <a:latin typeface="Times New Roman" panose="02020603050405020304" pitchFamily="18" charset="0"/>
              <a:cs typeface="Times New Roman" panose="02020603050405020304" pitchFamily="18" charset="0"/>
            </a:endParaRPr>
          </a:p>
          <a:p>
            <a:pPr>
              <a:defRPr/>
            </a:pPr>
            <a:r>
              <a:rPr lang="en-US">
                <a:latin typeface="Times New Roman" panose="02020603050405020304" pitchFamily="18" charset="0"/>
                <a:cs typeface="Times New Roman" panose="02020603050405020304" pitchFamily="18" charset="0"/>
              </a:rPr>
              <a:t>Không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trực</a:t>
            </a:r>
            <a:r>
              <a:rPr lang="en-US">
                <a:latin typeface="Times New Roman" panose="02020603050405020304" pitchFamily="18" charset="0"/>
                <a:cs typeface="Times New Roman" panose="02020603050405020304" pitchFamily="18" charset="0"/>
              </a:rPr>
              <a:t> tiếp</a:t>
            </a:r>
          </a:p>
          <a:p>
            <a:pPr>
              <a:defRPr/>
            </a:pPr>
            <a:r>
              <a:rPr lang="en-US">
                <a:latin typeface="Times New Roman" panose="02020603050405020304" pitchFamily="18" charset="0"/>
                <a:cs typeface="Times New Roman" panose="02020603050405020304" pitchFamily="18" charset="0"/>
              </a:rPr>
              <a:t>Có kết quả bản điện tử</a:t>
            </a:r>
          </a:p>
          <a:p>
            <a:pPr>
              <a:lnSpc>
                <a:spcPct val="120000"/>
              </a:lnSpc>
              <a:spcBef>
                <a:spcPts val="0"/>
              </a:spcBef>
              <a:defRPr/>
            </a:pPr>
            <a:r>
              <a:rPr lang="vi-VN">
                <a:latin typeface="Times New Roman" panose="02020603050405020304" pitchFamily="18" charset="0"/>
                <a:cs typeface="Times New Roman" panose="02020603050405020304" pitchFamily="18" charset="0"/>
              </a:rPr>
              <a:t>Trả kết quả được thực hiện trực tuyến hoặc qua bưu chính công ích, không yêu cầu tổ chức, cá nhân phải có mặt hoặc ký nhận trực tiếp khi nhận kết quả.</a:t>
            </a:r>
          </a:p>
          <a:p>
            <a:pPr>
              <a:defRPr/>
            </a:pPr>
            <a:endParaRPr lang="vi-VN">
              <a:latin typeface="Times New Roman" panose="02020603050405020304" pitchFamily="18" charset="0"/>
              <a:cs typeface="Times New Roman" panose="02020603050405020304" pitchFamily="18" charset="0"/>
            </a:endParaRPr>
          </a:p>
          <a:p>
            <a:pPr>
              <a:defRPr/>
            </a:pPr>
            <a:endParaRPr lang="en-US">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648200" y="895350"/>
            <a:ext cx="3276600" cy="205740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indent="0">
              <a:buNone/>
              <a:defRPr/>
            </a:pPr>
            <a:r>
              <a:rPr lang="en-US" b="1">
                <a:latin typeface="Times New Roman" panose="02020603050405020304" pitchFamily="18" charset="0"/>
                <a:cs typeface="Times New Roman" panose="02020603050405020304" pitchFamily="18" charset="0"/>
              </a:rPr>
              <a:t>Một phần</a:t>
            </a:r>
          </a:p>
          <a:p>
            <a:pPr>
              <a:defRPr/>
            </a:pPr>
            <a:r>
              <a:rPr lang="en-US">
                <a:latin typeface="Times New Roman" panose="02020603050405020304" pitchFamily="18" charset="0"/>
                <a:cs typeface="Times New Roman" panose="02020603050405020304" pitchFamily="18" charset="0"/>
              </a:rPr>
              <a:t>Công bố, công khai</a:t>
            </a:r>
          </a:p>
          <a:p>
            <a:pPr>
              <a:defRPr/>
            </a:pPr>
            <a:r>
              <a:rPr lang="en-US">
                <a:latin typeface="Times New Roman" panose="02020603050405020304" pitchFamily="18" charset="0"/>
                <a:cs typeface="Times New Roman" panose="02020603050405020304" pitchFamily="18" charset="0"/>
              </a:rPr>
              <a:t>Tải đ</a:t>
            </a:r>
            <a:r>
              <a:rPr lang="vi-VN">
                <a:latin typeface="Times New Roman" panose="02020603050405020304" pitchFamily="18" charset="0"/>
                <a:cs typeface="Times New Roman" panose="02020603050405020304" pitchFamily="18" charset="0"/>
              </a:rPr>
              <a:t>ược</a:t>
            </a:r>
            <a:r>
              <a:rPr lang="en-US">
                <a:latin typeface="Times New Roman" panose="02020603050405020304" pitchFamily="18" charset="0"/>
                <a:cs typeface="Times New Roman" panose="02020603050405020304" pitchFamily="18" charset="0"/>
              </a:rPr>
              <a:t> biểu mẫu</a:t>
            </a:r>
          </a:p>
          <a:p>
            <a:pPr>
              <a:defRPr/>
            </a:pPr>
            <a:r>
              <a:rPr lang="en-US">
                <a:latin typeface="Times New Roman" panose="02020603050405020304" pitchFamily="18" charset="0"/>
                <a:cs typeface="Times New Roman" panose="02020603050405020304" pitchFamily="18" charset="0"/>
              </a:rPr>
              <a:t>Điền và gửi trực tuyến mẫu đ</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n, tờ khai, ký số</a:t>
            </a:r>
          </a:p>
          <a:p>
            <a:pPr>
              <a:defRPr/>
            </a:pPr>
            <a:r>
              <a:rPr lang="en-US">
                <a:latin typeface="Times New Roman" panose="02020603050405020304" pitchFamily="18" charset="0"/>
                <a:cs typeface="Times New Roman" panose="02020603050405020304" pitchFamily="18" charset="0"/>
              </a:rPr>
              <a:t>Gửi hồ s</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 trực tuyến</a:t>
            </a:r>
          </a:p>
          <a:p>
            <a:pPr>
              <a:defRPr/>
            </a:pPr>
            <a:r>
              <a:rPr lang="en-US">
                <a:latin typeface="Times New Roman" panose="02020603050405020304" pitchFamily="18" charset="0"/>
                <a:cs typeface="Times New Roman" panose="02020603050405020304" pitchFamily="18" charset="0"/>
              </a:rPr>
              <a:t>Có kết quả bản điện tử</a:t>
            </a:r>
            <a:endParaRPr lang="en-US" dirty="0"/>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70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	TIÊU CHÍ CUNG CẤP DỊCH VỤ CÔNG TRỰC TUYẾN</a:t>
            </a:r>
          </a:p>
        </p:txBody>
      </p:sp>
      <p:sp>
        <p:nvSpPr>
          <p:cNvPr id="8" name="Content Placeholder 3">
            <a:extLst>
              <a:ext uri="{FF2B5EF4-FFF2-40B4-BE49-F238E27FC236}">
                <a16:creationId xmlns:a16="http://schemas.microsoft.com/office/drawing/2014/main" id="{DBAB750B-FD4B-41DF-B82D-80570B307D8F}"/>
              </a:ext>
            </a:extLst>
          </p:cNvPr>
          <p:cNvSpPr txBox="1">
            <a:spLocks/>
          </p:cNvSpPr>
          <p:nvPr/>
        </p:nvSpPr>
        <p:spPr>
          <a:xfrm>
            <a:off x="4648200" y="3028950"/>
            <a:ext cx="2133600" cy="8382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defRPr/>
            </a:pPr>
            <a:r>
              <a:rPr lang="en-US" sz="1400" b="1">
                <a:latin typeface="Times New Roman" panose="02020603050405020304" pitchFamily="18" charset="0"/>
                <a:cs typeface="Times New Roman" panose="02020603050405020304" pitchFamily="18" charset="0"/>
              </a:rPr>
              <a:t>Dịch vụ cung cấp thông tin</a:t>
            </a:r>
          </a:p>
          <a:p>
            <a:pPr>
              <a:defRPr/>
            </a:pPr>
            <a:r>
              <a:rPr lang="en-US" sz="1400">
                <a:latin typeface="Times New Roman" panose="02020603050405020304" pitchFamily="18" charset="0"/>
                <a:cs typeface="Times New Roman" panose="02020603050405020304" pitchFamily="18" charset="0"/>
              </a:rPr>
              <a:t>Công bố, công khai</a:t>
            </a:r>
          </a:p>
          <a:p>
            <a:pPr>
              <a:defRPr/>
            </a:pPr>
            <a:r>
              <a:rPr lang="en-US" sz="1400">
                <a:latin typeface="Times New Roman" panose="02020603050405020304" pitchFamily="18" charset="0"/>
                <a:cs typeface="Times New Roman" panose="02020603050405020304" pitchFamily="18" charset="0"/>
              </a:rPr>
              <a:t>Tải đ</a:t>
            </a:r>
            <a:r>
              <a:rPr lang="vi-VN" sz="1400">
                <a:latin typeface="Times New Roman" panose="02020603050405020304" pitchFamily="18" charset="0"/>
                <a:cs typeface="Times New Roman" panose="02020603050405020304" pitchFamily="18" charset="0"/>
              </a:rPr>
              <a:t>ược</a:t>
            </a:r>
            <a:r>
              <a:rPr lang="en-US" sz="1400">
                <a:latin typeface="Times New Roman" panose="02020603050405020304" pitchFamily="18" charset="0"/>
                <a:cs typeface="Times New Roman" panose="02020603050405020304" pitchFamily="18" charset="0"/>
              </a:rPr>
              <a:t> biểu mẫu</a:t>
            </a:r>
          </a:p>
          <a:p>
            <a:pPr>
              <a:defRPr/>
            </a:pPr>
            <a:endParaRPr lang="en-US"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3048000" y="4248150"/>
            <a:ext cx="3733800" cy="381000"/>
          </a:xfrm>
          <a:prstGeom prst="rect">
            <a:avLst/>
          </a:prstGeom>
          <a:noFill/>
        </p:spPr>
        <p:txBody>
          <a:bodyPr wrap="square" rtlCol="0">
            <a:spAutoFit/>
          </a:bodyPr>
          <a:lstStyle/>
          <a:p>
            <a:pPr algn="ctr"/>
            <a:r>
              <a:rPr lang="en-US" i="1">
                <a:latin typeface="Times New Roman" panose="02020603050405020304" pitchFamily="18" charset="0"/>
                <a:cs typeface="Times New Roman" panose="02020603050405020304" pitchFamily="18" charset="0"/>
              </a:rPr>
              <a:t>Báo cáo phê duyệt danh mục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882869" y="1724024"/>
            <a:ext cx="3384331" cy="2219325"/>
          </a:xfrm>
        </p:spPr>
        <p:style>
          <a:lnRef idx="2">
            <a:schemeClr val="accent1"/>
          </a:lnRef>
          <a:fillRef idx="1">
            <a:schemeClr val="lt1"/>
          </a:fillRef>
          <a:effectRef idx="0">
            <a:schemeClr val="accent1"/>
          </a:effectRef>
          <a:fontRef idx="minor">
            <a:schemeClr val="dk1"/>
          </a:fontRef>
        </p:style>
        <p:txBody>
          <a:bodyPr>
            <a:noAutofit/>
          </a:bodyPr>
          <a:lstStyle/>
          <a:p>
            <a:pPr marL="0" indent="0" algn="l">
              <a:spcBef>
                <a:spcPts val="600"/>
              </a:spcBef>
              <a:spcAft>
                <a:spcPts val="600"/>
              </a:spcAft>
              <a:buNone/>
            </a:pPr>
            <a:r>
              <a:rPr lang="vi-VN" sz="1600" b="0" i="0">
                <a:solidFill>
                  <a:srgbClr val="000000"/>
                </a:solidFill>
                <a:effectLst/>
                <a:latin typeface="Times New Roman" panose="02020603050405020304" pitchFamily="18" charset="0"/>
                <a:cs typeface="Times New Roman" panose="02020603050405020304" pitchFamily="18" charset="0"/>
              </a:rPr>
              <a:t>a) Danh mục thủ tục hành chính, nhóm thủ tục hành chính đáp ứng yêu cầu triển khai tái cấu trúc quy trình, cung cấp dịch vụ công trực tuyến toàn trình hoặc một phần trong tiếp nhận, giải quyết thủ tục hành chính trên môi trường điện tử</a:t>
            </a: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388069" y="1724024"/>
            <a:ext cx="3384331" cy="2219325"/>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0" indent="0">
              <a:buNone/>
              <a:defRPr/>
            </a:pPr>
            <a:r>
              <a:rPr lang="vi-VN" sz="6400">
                <a:latin typeface="Times New Roman" panose="02020603050405020304" pitchFamily="18" charset="0"/>
                <a:cs typeface="Times New Roman" panose="02020603050405020304" pitchFamily="18" charset="0"/>
              </a:rPr>
              <a:t>b) Danh mục thủ tục hành chính, nhóm thủ tục hành chính chưa đáp ứng yêu cầu triển khai ngay việc tái cấu trúc quy trình, cung cấp dịch vụ công trực tuyến toàn trình hoặc một phần trong tiếp nhận, giải quyết thủ tục hành chính trên môi trường điện tử. Các phương án đề xuất sửa đổi, bổ sung quy định tại các văn bản quy phạm pháp luật liên quan trước khi thực hiện tái cấu trúc quy trình</a:t>
            </a:r>
          </a:p>
          <a:p>
            <a:pPr marL="0" indent="0">
              <a:buNone/>
              <a:defRPr/>
            </a:pP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70000" lnSpcReduction="2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	TIÊU CHÍ CUNG CẤP DỊCH VỤ CÔNG TRỰC TUYẾN</a:t>
            </a: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2209800" y="1009651"/>
            <a:ext cx="3733800" cy="461665"/>
          </a:xfrm>
          <a:prstGeom prst="rect">
            <a:avLst/>
          </a:prstGeom>
          <a:noFill/>
        </p:spPr>
        <p:txBody>
          <a:bodyPr wrap="square" rtlCol="0">
            <a:spAutoFit/>
          </a:bodyPr>
          <a:lstStyle/>
          <a:p>
            <a:pPr algn="ctr"/>
            <a:r>
              <a:rPr lang="en-US" sz="2400" i="1">
                <a:latin typeface="Times New Roman" panose="02020603050405020304" pitchFamily="18" charset="0"/>
                <a:cs typeface="Times New Roman" panose="02020603050405020304" pitchFamily="18" charset="0"/>
              </a:rPr>
              <a:t>Báo cáo phê duyệt danh mục</a:t>
            </a:r>
          </a:p>
        </p:txBody>
      </p:sp>
    </p:spTree>
    <p:extLst>
      <p:ext uri="{BB962C8B-B14F-4D97-AF65-F5344CB8AC3E}">
        <p14:creationId xmlns:p14="http://schemas.microsoft.com/office/powerpoint/2010/main" val="48692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1081909"/>
            <a:ext cx="7010400" cy="3394841"/>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vi-VN" sz="2000">
                <a:latin typeface="Times New Roman" panose="02020603050405020304" pitchFamily="18" charset="0"/>
                <a:cs typeface="Times New Roman" panose="02020603050405020304" pitchFamily="18" charset="0"/>
              </a:rPr>
              <a:t>1. Sự phù hợp của quy định thủ tục hành chính cho phép thực hiện trên môi trường điện tử.</a:t>
            </a:r>
          </a:p>
          <a:p>
            <a:pPr>
              <a:defRPr/>
            </a:pPr>
            <a:r>
              <a:rPr lang="vi-VN" sz="2000">
                <a:latin typeface="Times New Roman" panose="02020603050405020304" pitchFamily="18" charset="0"/>
                <a:cs typeface="Times New Roman" panose="02020603050405020304" pitchFamily="18" charset="0"/>
              </a:rPr>
              <a:t>2. Số lượng đối tượng, tần suất thực hiện của từng thủ tục hành chính.</a:t>
            </a:r>
          </a:p>
          <a:p>
            <a:pPr>
              <a:defRPr/>
            </a:pPr>
            <a:r>
              <a:rPr lang="vi-VN" sz="2000">
                <a:latin typeface="Times New Roman" panose="02020603050405020304" pitchFamily="18" charset="0"/>
                <a:cs typeface="Times New Roman" panose="02020603050405020304" pitchFamily="18" charset="0"/>
              </a:rPr>
              <a:t>3. Khả năng kết nối, liên thông, chia sẻ dữ liệu phục vụ giải quyết thủ tục hành chính giữa các cơ quan trong quá trình xem xét, giải quyết thủ tục hành chính.</a:t>
            </a:r>
          </a:p>
          <a:p>
            <a:pPr>
              <a:defRPr/>
            </a:pPr>
            <a:r>
              <a:rPr lang="vi-VN" sz="2000">
                <a:latin typeface="Times New Roman" panose="02020603050405020304" pitchFamily="18" charset="0"/>
                <a:cs typeface="Times New Roman" panose="02020603050405020304" pitchFamily="18" charset="0"/>
              </a:rPr>
              <a:t>4. Tính hiệu</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quả của việc cung cấp dịch vụ công trực tuyến.</a:t>
            </a:r>
            <a:endParaRPr lang="en-US" sz="20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533400" y="209550"/>
            <a:ext cx="7315200" cy="872359"/>
          </a:xfrm>
          <a:prstGeom prst="rect">
            <a:avLst/>
          </a:prstGeom>
        </p:spPr>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2400" b="1">
                <a:ln/>
                <a:solidFill>
                  <a:schemeClr val="accent4"/>
                </a:solidFill>
                <a:latin typeface="Times New Roman" panose="02020603050405020304" pitchFamily="18" charset="0"/>
                <a:cs typeface="Times New Roman" panose="02020603050405020304" pitchFamily="18" charset="0"/>
              </a:rPr>
              <a:t>Tiêu chí lựa chọn thủ tục hành chính được thực hiện rà soát, đánh giá để cung cấp dịch vụ công trực tuyến</a:t>
            </a:r>
            <a:endParaRPr lang="en-US" sz="2400" b="1">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45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9A0178-1545-4173-B95E-899BA0098D1E}"/>
              </a:ext>
            </a:extLst>
          </p:cNvPr>
          <p:cNvSpPr>
            <a:spLocks noGrp="1"/>
          </p:cNvSpPr>
          <p:nvPr>
            <p:ph sz="half" idx="1"/>
          </p:nvPr>
        </p:nvSpPr>
        <p:spPr>
          <a:xfrm>
            <a:off x="762000" y="1543050"/>
            <a:ext cx="3429000" cy="296674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defRPr/>
            </a:pPr>
            <a:r>
              <a:rPr lang="en-US" sz="1400" b="1">
                <a:latin typeface="Times New Roman" panose="02020603050405020304" pitchFamily="18" charset="0"/>
                <a:cs typeface="Times New Roman" panose="02020603050405020304" pitchFamily="18" charset="0"/>
              </a:rPr>
              <a:t>TTHC đơn lẻ</a:t>
            </a:r>
            <a:endParaRPr lang="en-US" sz="1400" b="1" dirty="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a) Nghiên cứu quy định thủ tục hành chính để xác định trình tự các bước cần thực hiện của thủ tục hành chính từ khi tổ chức, cá nhân thực hiện thủ tục hành chính nộp hồ sơ đến khi nhận kết quả giải quyết</a:t>
            </a:r>
            <a:r>
              <a:rPr lang="en-US" sz="1400">
                <a:latin typeface="Times New Roman" panose="02020603050405020304" pitchFamily="18" charset="0"/>
                <a:cs typeface="Times New Roman" panose="02020603050405020304" pitchFamily="18" charset="0"/>
              </a:rPr>
              <a:t>.</a:t>
            </a:r>
            <a:endParaRPr lang="vi-VN" sz="140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b) Xác định các cơ quan, đơn vị, cá nhân tham gia trong quá trình tiếp nhận, xử lý hồ sơ, trả kết quả và trách nhiệm, nội dung cần thực hiện cụ thể</a:t>
            </a:r>
            <a:r>
              <a:rPr lang="en-US" sz="1400">
                <a:latin typeface="Times New Roman" panose="02020603050405020304" pitchFamily="18" charset="0"/>
                <a:cs typeface="Times New Roman" panose="02020603050405020304" pitchFamily="18" charset="0"/>
              </a:rPr>
              <a:t>;</a:t>
            </a:r>
            <a:endParaRPr lang="vi-VN" sz="1400">
              <a:latin typeface="Times New Roman" panose="02020603050405020304" pitchFamily="18" charset="0"/>
              <a:cs typeface="Times New Roman" panose="02020603050405020304" pitchFamily="18" charset="0"/>
            </a:endParaRPr>
          </a:p>
          <a:p>
            <a:pPr marL="0" indent="0">
              <a:buNone/>
              <a:defRPr/>
            </a:pPr>
            <a:r>
              <a:rPr lang="vi-VN" sz="1400">
                <a:latin typeface="Times New Roman" panose="02020603050405020304" pitchFamily="18" charset="0"/>
                <a:cs typeface="Times New Roman" panose="02020603050405020304" pitchFamily="18" charset="0"/>
              </a:rPr>
              <a:t>c) Xây dựng và hoàn thiện sơ đồ.</a:t>
            </a:r>
          </a:p>
          <a:p>
            <a:pPr>
              <a:defRPr/>
            </a:pPr>
            <a:endParaRPr lang="en-US" sz="140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743F12-25CD-4345-84CA-A4B60FF822D9}"/>
              </a:ext>
            </a:extLst>
          </p:cNvPr>
          <p:cNvSpPr>
            <a:spLocks noGrp="1"/>
          </p:cNvSpPr>
          <p:nvPr>
            <p:ph sz="half" idx="2"/>
          </p:nvPr>
        </p:nvSpPr>
        <p:spPr>
          <a:xfrm>
            <a:off x="4763814" y="1543050"/>
            <a:ext cx="3276600" cy="2966740"/>
          </a:xfrm>
        </p:spPr>
        <p:style>
          <a:lnRef idx="2">
            <a:schemeClr val="accent3"/>
          </a:lnRef>
          <a:fillRef idx="1">
            <a:schemeClr val="lt1"/>
          </a:fillRef>
          <a:effectRef idx="0">
            <a:schemeClr val="accent3"/>
          </a:effectRef>
          <a:fontRef idx="minor">
            <a:schemeClr val="dk1"/>
          </a:fontRef>
        </p:style>
        <p:txBody>
          <a:bodyPr>
            <a:noAutofit/>
          </a:bodyPr>
          <a:lstStyle/>
          <a:p>
            <a:pPr marL="0" indent="0">
              <a:buNone/>
              <a:defRPr/>
            </a:pPr>
            <a:r>
              <a:rPr lang="en-US" sz="1400" b="1">
                <a:latin typeface="Times New Roman" panose="02020603050405020304" pitchFamily="18" charset="0"/>
                <a:cs typeface="Times New Roman" panose="02020603050405020304" pitchFamily="18" charset="0"/>
              </a:rPr>
              <a:t>TTHC liên thông</a:t>
            </a:r>
          </a:p>
          <a:p>
            <a:pPr marL="0" indent="0">
              <a:buNone/>
              <a:defRPr/>
            </a:pPr>
            <a:r>
              <a:rPr lang="vi-VN" sz="1400">
                <a:latin typeface="Times New Roman" panose="02020603050405020304" pitchFamily="18" charset="0"/>
                <a:cs typeface="Times New Roman" panose="02020603050405020304" pitchFamily="18" charset="0"/>
              </a:rPr>
              <a:t>a) Xác định thứ tự và mối liên hệ giữa các thủ tục hành chính trong nhóm và trách nhiệm của các cơ quan, đơn vị đối với từng thủ tục hành chính;</a:t>
            </a:r>
          </a:p>
          <a:p>
            <a:pPr marL="0" indent="0">
              <a:buNone/>
              <a:defRPr/>
            </a:pPr>
            <a:r>
              <a:rPr lang="vi-VN" sz="1400">
                <a:latin typeface="Times New Roman" panose="02020603050405020304" pitchFamily="18" charset="0"/>
                <a:cs typeface="Times New Roman" panose="02020603050405020304" pitchFamily="18" charset="0"/>
              </a:rPr>
              <a:t>b) Xác định trình tự thực hiện hiện tại của từng thủ tục hành chính đơn lẻ trong nhóm;</a:t>
            </a:r>
          </a:p>
          <a:p>
            <a:pPr marL="0" indent="0">
              <a:buNone/>
              <a:defRPr/>
            </a:pPr>
            <a:r>
              <a:rPr lang="vi-VN" sz="1400">
                <a:latin typeface="Times New Roman" panose="02020603050405020304" pitchFamily="18" charset="0"/>
                <a:cs typeface="Times New Roman" panose="02020603050405020304" pitchFamily="18" charset="0"/>
              </a:rPr>
              <a:t>c) Xây dựng và hoàn thiện sơ đồ.</a:t>
            </a:r>
            <a:endParaRPr lang="en-US" sz="140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CCD124D-4522-490D-A8FC-9384C761BA27}"/>
              </a:ext>
            </a:extLst>
          </p:cNvPr>
          <p:cNvSpPr txBox="1">
            <a:spLocks/>
          </p:cNvSpPr>
          <p:nvPr/>
        </p:nvSpPr>
        <p:spPr>
          <a:xfrm>
            <a:off x="685800" y="57150"/>
            <a:ext cx="7010400" cy="590550"/>
          </a:xfrm>
          <a:prstGeom prst="rect">
            <a:avLst/>
          </a:prstGeom>
        </p:spPr>
        <p:txBody>
          <a:bodyPr vert="horz" lIns="91440" tIns="45720" rIns="91440" bIns="45720" rtlCol="0" anchor="t">
            <a:normAutofit fontScale="925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Rà soát quy trình thực hiện thủ tục hành chính</a:t>
            </a:r>
          </a:p>
        </p:txBody>
      </p:sp>
      <p:sp>
        <p:nvSpPr>
          <p:cNvPr id="7" name="Rectangle: Rounded Corners 6">
            <a:extLst>
              <a:ext uri="{FF2B5EF4-FFF2-40B4-BE49-F238E27FC236}">
                <a16:creationId xmlns:a16="http://schemas.microsoft.com/office/drawing/2014/main" id="{5C777826-863A-4854-8553-373D1D726599}"/>
              </a:ext>
            </a:extLst>
          </p:cNvPr>
          <p:cNvSpPr/>
          <p:nvPr/>
        </p:nvSpPr>
        <p:spPr>
          <a:xfrm>
            <a:off x="381000" y="514350"/>
            <a:ext cx="8382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4D3BAC-6F6A-4A36-99AE-1A3A2D6C4B51}"/>
              </a:ext>
            </a:extLst>
          </p:cNvPr>
          <p:cNvSpPr txBox="1"/>
          <p:nvPr/>
        </p:nvSpPr>
        <p:spPr>
          <a:xfrm>
            <a:off x="1103586" y="633710"/>
            <a:ext cx="6249715" cy="646331"/>
          </a:xfrm>
          <a:prstGeom prst="rect">
            <a:avLst/>
          </a:prstGeom>
          <a:noFill/>
        </p:spPr>
        <p:txBody>
          <a:bodyPr wrap="square" rtlCol="0">
            <a:spAutoFit/>
          </a:bodyPr>
          <a:lstStyle/>
          <a:p>
            <a:pPr algn="ctr"/>
            <a:r>
              <a:rPr lang="en-US">
                <a:solidFill>
                  <a:srgbClr val="000000"/>
                </a:solidFill>
                <a:latin typeface="Times New Roman" panose="02020603050405020304" pitchFamily="18" charset="0"/>
                <a:cs typeface="Times New Roman" panose="02020603050405020304" pitchFamily="18" charset="0"/>
              </a:rPr>
              <a:t>R</a:t>
            </a:r>
            <a:r>
              <a:rPr lang="vi-VN" b="0" i="0">
                <a:solidFill>
                  <a:srgbClr val="000000"/>
                </a:solidFill>
                <a:effectLst/>
                <a:latin typeface="Times New Roman" panose="02020603050405020304" pitchFamily="18" charset="0"/>
                <a:cs typeface="Times New Roman" panose="02020603050405020304" pitchFamily="18" charset="0"/>
              </a:rPr>
              <a:t>à soát quy trình thực hiện thủ tục hành chính theo hai loại là thủ tục hành chính đơn lẻ và nhóm thủ tục hành chính liên thông.</a:t>
            </a:r>
            <a:endParaRPr lang="en-US"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827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33404</TotalTime>
  <Words>1946</Words>
  <Application>Microsoft Office PowerPoint</Application>
  <PresentationFormat>On-screen Show (16:9)</PresentationFormat>
  <Paragraphs>136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Gill Sans MT</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TÁI CẤU TRÚC QUY TRÌNH TTHC</vt:lpstr>
      <vt:lpstr>ĐÁNH GIÁ, TÁI CẤU TRÚC QUY TRÌNH TTHC</vt:lpstr>
      <vt:lpstr>CÁCH THỨC THỰC HIỆN TÁI CẤU TRÚC QUY TRÌNH TTHC</vt:lpstr>
      <vt:lpstr>ĐÁNH GIÁ, TÁI CẤU TRÚC QUY TRÌNH TTHC</vt:lpstr>
      <vt:lpstr>ĐÁNH GIÁ, TÁI CẤU TRÚC QUY TRÌNH TTHC</vt:lpstr>
      <vt:lpstr>PowerPoint Presentation</vt:lpstr>
      <vt:lpstr>PowerPoint Presentation</vt:lpstr>
      <vt:lpstr>PowerPoint Presentation</vt:lpstr>
      <vt:lpstr>QUY TRÌNH THIẾT LẬP BMĐT TƯƠNG TÁC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Nền tảng thanh toán trên Cổng Dịch vụ công quốc gia</dc:title>
  <dc:creator>nguyendinhloi</dc:creator>
  <cp:lastModifiedBy>khanhnlq</cp:lastModifiedBy>
  <cp:revision>756</cp:revision>
  <dcterms:created xsi:type="dcterms:W3CDTF">2019-10-20T03:04:56Z</dcterms:created>
  <dcterms:modified xsi:type="dcterms:W3CDTF">2023-10-10T11:13:15Z</dcterms:modified>
</cp:coreProperties>
</file>