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4098419" r:id="rId2"/>
    <p:sldId id="4098440" r:id="rId3"/>
    <p:sldId id="345" r:id="rId4"/>
    <p:sldId id="4098427" r:id="rId5"/>
    <p:sldId id="4098441" r:id="rId6"/>
    <p:sldId id="358" r:id="rId7"/>
    <p:sldId id="4098428" r:id="rId8"/>
    <p:sldId id="4098437" r:id="rId9"/>
    <p:sldId id="4098430" r:id="rId10"/>
    <p:sldId id="4098431" r:id="rId11"/>
    <p:sldId id="4098432" r:id="rId12"/>
    <p:sldId id="4098409" r:id="rId13"/>
    <p:sldId id="4098411" r:id="rId14"/>
    <p:sldId id="4098412" r:id="rId15"/>
    <p:sldId id="4098413" r:id="rId16"/>
    <p:sldId id="4098414" r:id="rId17"/>
    <p:sldId id="4098450" r:id="rId18"/>
    <p:sldId id="4098449" r:id="rId19"/>
    <p:sldId id="4098451" r:id="rId20"/>
    <p:sldId id="385" r:id="rId21"/>
    <p:sldId id="4098433" r:id="rId22"/>
    <p:sldId id="4098434" r:id="rId23"/>
    <p:sldId id="4098447" r:id="rId24"/>
    <p:sldId id="4098442" r:id="rId25"/>
    <p:sldId id="4098448" r:id="rId26"/>
    <p:sldId id="4098446" r:id="rId27"/>
    <p:sldId id="382" r:id="rId28"/>
    <p:sldId id="36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mail - [2010]" initials="i-[" lastIdx="2" clrIdx="0"/>
  <p:cmAuthor id="2" name="user1"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2F61"/>
    <a:srgbClr val="000099"/>
    <a:srgbClr val="0000FF"/>
    <a:srgbClr val="032E45"/>
    <a:srgbClr val="FF0066"/>
    <a:srgbClr val="0033CC"/>
    <a:srgbClr val="5C2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5268" autoAdjust="0"/>
  </p:normalViewPr>
  <p:slideViewPr>
    <p:cSldViewPr snapToGrid="0">
      <p:cViewPr varScale="1">
        <p:scale>
          <a:sx n="66" d="100"/>
          <a:sy n="66" d="100"/>
        </p:scale>
        <p:origin x="7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1FA65-2601-479C-9A69-C321CDB3DB34}" type="doc">
      <dgm:prSet loTypeId="urn:microsoft.com/office/officeart/2005/8/layout/pList2" loCatId="list" qsTypeId="urn:microsoft.com/office/officeart/2005/8/quickstyle/simple1" qsCatId="simple" csTypeId="urn:microsoft.com/office/officeart/2005/8/colors/accent1_2" csCatId="accent1" phldr="1"/>
      <dgm:spPr/>
    </dgm:pt>
    <dgm:pt modelId="{4296934A-BBB9-442B-A361-7CDC031FC7F1}">
      <dgm:prSet phldrT="[Text]" custT="1"/>
      <dgm:spPr/>
      <dgm:t>
        <a:bodyPr/>
        <a:lstStyle/>
        <a:p>
          <a:pPr algn="just"/>
          <a:r>
            <a:rPr lang="vi-VN" sz="2000" dirty="0">
              <a:latin typeface="Arial" panose="020B0604020202020204" pitchFamily="34" charset="0"/>
              <a:cs typeface="Arial" panose="020B0604020202020204" pitchFamily="34" charset="0"/>
            </a:rPr>
            <a:t>1. </a:t>
          </a:r>
          <a:r>
            <a:rPr lang="en-US" sz="2000" dirty="0" err="1">
              <a:latin typeface="Arial" panose="020B0604020202020204" pitchFamily="34" charset="0"/>
              <a:cs typeface="Arial" panose="020B0604020202020204" pitchFamily="34" charset="0"/>
            </a:rPr>
            <a:t>Đánh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1085/QĐ-</a:t>
          </a:r>
          <a:r>
            <a:rPr lang="en-US" sz="2000" dirty="0" err="1">
              <a:latin typeface="Arial" panose="020B0604020202020204" pitchFamily="34" charset="0"/>
              <a:cs typeface="Arial" panose="020B0604020202020204" pitchFamily="34" charset="0"/>
            </a:rPr>
            <a:t>TTg</a:t>
          </a:r>
          <a:endParaRPr lang="en-US" sz="2000" dirty="0"/>
        </a:p>
      </dgm:t>
    </dgm:pt>
    <dgm:pt modelId="{491927B1-2E82-4A38-BCB5-0058BF5E50FE}" type="parTrans" cxnId="{1076AE6E-E388-41CA-B219-563657A9E6FC}">
      <dgm:prSet/>
      <dgm:spPr/>
      <dgm:t>
        <a:bodyPr/>
        <a:lstStyle/>
        <a:p>
          <a:endParaRPr lang="en-US"/>
        </a:p>
      </dgm:t>
    </dgm:pt>
    <dgm:pt modelId="{8E910A76-DE0C-4B24-8126-287DD2D6A0F5}" type="sibTrans" cxnId="{1076AE6E-E388-41CA-B219-563657A9E6FC}">
      <dgm:prSet/>
      <dgm:spPr/>
      <dgm:t>
        <a:bodyPr/>
        <a:lstStyle/>
        <a:p>
          <a:endParaRPr lang="en-US"/>
        </a:p>
      </dgm:t>
    </dgm:pt>
    <dgm:pt modelId="{F37FEFFE-2BCA-4E94-BE0E-0C0C16D9361D}">
      <dgm:prSet phldrT="[Text]" custT="1"/>
      <dgm:spPr/>
      <dgm:t>
        <a:bodyPr/>
        <a:lstStyle/>
        <a:p>
          <a:pPr algn="just"/>
          <a:r>
            <a:rPr lang="vi-VN" sz="2000" dirty="0">
              <a:latin typeface="Arial" panose="020B0604020202020204" pitchFamily="34" charset="0"/>
              <a:cs typeface="Arial" panose="020B0604020202020204" pitchFamily="34" charset="0"/>
            </a:rPr>
            <a:t>2.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vấn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đặt</a:t>
          </a:r>
          <a:r>
            <a:rPr lang="en-US" sz="2000" dirty="0">
              <a:latin typeface="Arial" panose="020B0604020202020204" pitchFamily="34" charset="0"/>
              <a:cs typeface="Arial" panose="020B0604020202020204" pitchFamily="34" charset="0"/>
            </a:rPr>
            <a:t> ra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soát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án</a:t>
          </a:r>
          <a:r>
            <a:rPr lang="en-US" sz="2000" dirty="0">
              <a:latin typeface="Arial" panose="020B0604020202020204" pitchFamily="34" charset="0"/>
              <a:cs typeface="Arial" panose="020B0604020202020204" pitchFamily="34" charset="0"/>
            </a:rPr>
            <a:t> ĐGH TTHC n</a:t>
          </a:r>
          <a:r>
            <a:rPr lang="vi-VN" sz="2000" dirty="0" err="1">
              <a:latin typeface="Arial" panose="020B0604020202020204" pitchFamily="34" charset="0"/>
              <a:cs typeface="Arial" panose="020B0604020202020204" pitchFamily="34" charset="0"/>
            </a:rPr>
            <a:t>ội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bộ</a:t>
          </a:r>
          <a:endParaRPr lang="en-US" sz="2000" dirty="0"/>
        </a:p>
      </dgm:t>
    </dgm:pt>
    <dgm:pt modelId="{D47BC628-0535-44A2-8D8A-1A9A1FDEEED4}" type="parTrans" cxnId="{E980112D-717B-4786-804C-642F1DE6664A}">
      <dgm:prSet/>
      <dgm:spPr/>
      <dgm:t>
        <a:bodyPr/>
        <a:lstStyle/>
        <a:p>
          <a:endParaRPr lang="en-US"/>
        </a:p>
      </dgm:t>
    </dgm:pt>
    <dgm:pt modelId="{3CD9561E-F043-4253-B915-227DD9ED88F3}" type="sibTrans" cxnId="{E980112D-717B-4786-804C-642F1DE6664A}">
      <dgm:prSet/>
      <dgm:spPr/>
      <dgm:t>
        <a:bodyPr/>
        <a:lstStyle/>
        <a:p>
          <a:endParaRPr lang="en-US"/>
        </a:p>
      </dgm:t>
    </dgm:pt>
    <dgm:pt modelId="{4112DAD6-13C1-463E-919B-5087885CFD91}">
      <dgm:prSet phldrT="[Text]" custT="1"/>
      <dgm:spPr/>
      <dgm:t>
        <a:bodyPr/>
        <a:lstStyle/>
        <a:p>
          <a:pPr algn="just"/>
          <a:r>
            <a:rPr lang="vi-VN" sz="2000" dirty="0"/>
            <a:t>3. </a:t>
          </a:r>
          <a:r>
            <a:rPr lang="vi-VN" sz="2000" dirty="0" err="1"/>
            <a:t>Nhiệm</a:t>
          </a:r>
          <a:r>
            <a:rPr lang="vi-VN" sz="2000" dirty="0"/>
            <a:t> </a:t>
          </a:r>
          <a:r>
            <a:rPr lang="vi-VN" sz="2000" dirty="0" err="1"/>
            <a:t>vụ</a:t>
          </a:r>
          <a:r>
            <a:rPr lang="vi-VN" sz="2000" dirty="0"/>
            <a:t> </a:t>
          </a:r>
          <a:r>
            <a:rPr lang="vi-VN" sz="2000" dirty="0" err="1"/>
            <a:t>của</a:t>
          </a:r>
          <a:r>
            <a:rPr lang="vi-VN" sz="2000" dirty="0"/>
            <a:t> </a:t>
          </a:r>
          <a:r>
            <a:rPr lang="vi-VN" sz="2000" dirty="0" err="1"/>
            <a:t>bộ</a:t>
          </a:r>
          <a:r>
            <a:rPr lang="vi-VN" sz="2000" dirty="0"/>
            <a:t>, </a:t>
          </a:r>
          <a:r>
            <a:rPr lang="vi-VN" sz="2000" dirty="0" err="1"/>
            <a:t>địa</a:t>
          </a:r>
          <a:r>
            <a:rPr lang="vi-VN" sz="2000" dirty="0"/>
            <a:t> phương trong </a:t>
          </a:r>
          <a:r>
            <a:rPr lang="vi-VN" sz="2000" dirty="0" err="1"/>
            <a:t>thời</a:t>
          </a:r>
          <a:r>
            <a:rPr lang="vi-VN" sz="2000" dirty="0"/>
            <a:t> gian </a:t>
          </a:r>
          <a:r>
            <a:rPr lang="vi-VN" sz="2000" dirty="0" err="1"/>
            <a:t>tới</a:t>
          </a:r>
          <a:endParaRPr lang="en-US" sz="2000" dirty="0"/>
        </a:p>
      </dgm:t>
    </dgm:pt>
    <dgm:pt modelId="{D3D07CDB-1365-4307-B827-8EC0163DD18B}" type="parTrans" cxnId="{9A755873-F1EA-4823-BE22-A1A3F088448A}">
      <dgm:prSet/>
      <dgm:spPr/>
      <dgm:t>
        <a:bodyPr/>
        <a:lstStyle/>
        <a:p>
          <a:endParaRPr lang="en-US"/>
        </a:p>
      </dgm:t>
    </dgm:pt>
    <dgm:pt modelId="{24823691-C44E-45EB-ABD0-FDC119149970}" type="sibTrans" cxnId="{9A755873-F1EA-4823-BE22-A1A3F088448A}">
      <dgm:prSet/>
      <dgm:spPr/>
      <dgm:t>
        <a:bodyPr/>
        <a:lstStyle/>
        <a:p>
          <a:endParaRPr lang="en-US"/>
        </a:p>
      </dgm:t>
    </dgm:pt>
    <dgm:pt modelId="{9B7BA9F0-AC85-4359-9F07-29D15DAD9EBD}" type="pres">
      <dgm:prSet presAssocID="{E771FA65-2601-479C-9A69-C321CDB3DB34}" presName="Name0" presStyleCnt="0">
        <dgm:presLayoutVars>
          <dgm:dir/>
          <dgm:resizeHandles val="exact"/>
        </dgm:presLayoutVars>
      </dgm:prSet>
      <dgm:spPr/>
    </dgm:pt>
    <dgm:pt modelId="{19B656B7-C7ED-41F2-B408-516CE1462D05}" type="pres">
      <dgm:prSet presAssocID="{E771FA65-2601-479C-9A69-C321CDB3DB34}" presName="bkgdShp" presStyleLbl="alignAccFollowNode1" presStyleIdx="0" presStyleCnt="1"/>
      <dgm:spPr/>
    </dgm:pt>
    <dgm:pt modelId="{EB093D38-1EA3-4C8D-A01C-6116D9A1FAD1}" type="pres">
      <dgm:prSet presAssocID="{E771FA65-2601-479C-9A69-C321CDB3DB34}" presName="linComp" presStyleCnt="0"/>
      <dgm:spPr/>
    </dgm:pt>
    <dgm:pt modelId="{B8FA55A6-540B-4B8E-8A96-66D66C19BA30}" type="pres">
      <dgm:prSet presAssocID="{4296934A-BBB9-442B-A361-7CDC031FC7F1}" presName="compNode" presStyleCnt="0"/>
      <dgm:spPr/>
    </dgm:pt>
    <dgm:pt modelId="{EA32B777-22F2-4D24-9E15-0138087F68E7}" type="pres">
      <dgm:prSet presAssocID="{4296934A-BBB9-442B-A361-7CDC031FC7F1}" presName="node" presStyleLbl="node1" presStyleIdx="0" presStyleCnt="3">
        <dgm:presLayoutVars>
          <dgm:bulletEnabled val="1"/>
        </dgm:presLayoutVars>
      </dgm:prSet>
      <dgm:spPr/>
    </dgm:pt>
    <dgm:pt modelId="{6C77A93B-FB59-4DBE-B0AB-E15CA73B42C1}" type="pres">
      <dgm:prSet presAssocID="{4296934A-BBB9-442B-A361-7CDC031FC7F1}" presName="invisiNode" presStyleLbl="node1" presStyleIdx="0" presStyleCnt="3"/>
      <dgm:spPr/>
    </dgm:pt>
    <dgm:pt modelId="{39463611-BC1A-4A99-A62B-18A97218B93F}" type="pres">
      <dgm:prSet presAssocID="{4296934A-BBB9-442B-A361-7CDC031FC7F1}" presName="imagNode" presStyleLbl="fgImgPlace1" presStyleIdx="0" presStyleCnt="3"/>
      <dgm:spPr>
        <a:blipFill rotWithShape="1">
          <a:blip xmlns:r="http://schemas.openxmlformats.org/officeDocument/2006/relationships" r:embed="rId1"/>
          <a:srcRect/>
          <a:stretch>
            <a:fillRect t="-38000" b="-38000"/>
          </a:stretch>
        </a:blipFill>
      </dgm:spPr>
    </dgm:pt>
    <dgm:pt modelId="{EA6D31F6-C301-46DD-A770-CDF0DDC13004}" type="pres">
      <dgm:prSet presAssocID="{8E910A76-DE0C-4B24-8126-287DD2D6A0F5}" presName="sibTrans" presStyleLbl="sibTrans2D1" presStyleIdx="0" presStyleCnt="0"/>
      <dgm:spPr/>
    </dgm:pt>
    <dgm:pt modelId="{29DD880E-AD4E-4C4E-8B26-EC7B423CBFD7}" type="pres">
      <dgm:prSet presAssocID="{F37FEFFE-2BCA-4E94-BE0E-0C0C16D9361D}" presName="compNode" presStyleCnt="0"/>
      <dgm:spPr/>
    </dgm:pt>
    <dgm:pt modelId="{86632ADF-BDDB-4802-BAB5-033EF24606EA}" type="pres">
      <dgm:prSet presAssocID="{F37FEFFE-2BCA-4E94-BE0E-0C0C16D9361D}" presName="node" presStyleLbl="node1" presStyleIdx="1" presStyleCnt="3">
        <dgm:presLayoutVars>
          <dgm:bulletEnabled val="1"/>
        </dgm:presLayoutVars>
      </dgm:prSet>
      <dgm:spPr/>
    </dgm:pt>
    <dgm:pt modelId="{A695FFC7-F2B0-41D8-92AA-F601BC238C0F}" type="pres">
      <dgm:prSet presAssocID="{F37FEFFE-2BCA-4E94-BE0E-0C0C16D9361D}" presName="invisiNode" presStyleLbl="node1" presStyleIdx="1" presStyleCnt="3"/>
      <dgm:spPr/>
    </dgm:pt>
    <dgm:pt modelId="{35EBBFD6-9681-479C-9ACF-189E5EEF3FCC}" type="pres">
      <dgm:prSet presAssocID="{F37FEFFE-2BCA-4E94-BE0E-0C0C16D9361D}" presName="imagNode" presStyleLbl="fgImgPlace1" presStyleIdx="1" presStyleCnt="3"/>
      <dgm:spPr>
        <a:blipFill rotWithShape="1">
          <a:blip xmlns:r="http://schemas.openxmlformats.org/officeDocument/2006/relationships" r:embed="rId2"/>
          <a:srcRect/>
          <a:stretch>
            <a:fillRect t="-31000" b="-31000"/>
          </a:stretch>
        </a:blipFill>
      </dgm:spPr>
    </dgm:pt>
    <dgm:pt modelId="{E7825385-2419-450A-9C6C-30864CB4359E}" type="pres">
      <dgm:prSet presAssocID="{3CD9561E-F043-4253-B915-227DD9ED88F3}" presName="sibTrans" presStyleLbl="sibTrans2D1" presStyleIdx="0" presStyleCnt="0"/>
      <dgm:spPr/>
    </dgm:pt>
    <dgm:pt modelId="{421DE5B7-FB6C-419E-A173-C102FA43D564}" type="pres">
      <dgm:prSet presAssocID="{4112DAD6-13C1-463E-919B-5087885CFD91}" presName="compNode" presStyleCnt="0"/>
      <dgm:spPr/>
    </dgm:pt>
    <dgm:pt modelId="{6931C06A-8CE3-459B-94B2-8DB8A1EB9CBF}" type="pres">
      <dgm:prSet presAssocID="{4112DAD6-13C1-463E-919B-5087885CFD91}" presName="node" presStyleLbl="node1" presStyleIdx="2" presStyleCnt="3">
        <dgm:presLayoutVars>
          <dgm:bulletEnabled val="1"/>
        </dgm:presLayoutVars>
      </dgm:prSet>
      <dgm:spPr/>
    </dgm:pt>
    <dgm:pt modelId="{059E7EC4-A40C-454B-9896-CA7C15D2A5BD}" type="pres">
      <dgm:prSet presAssocID="{4112DAD6-13C1-463E-919B-5087885CFD91}" presName="invisiNode" presStyleLbl="node1" presStyleIdx="2" presStyleCnt="3"/>
      <dgm:spPr/>
    </dgm:pt>
    <dgm:pt modelId="{6239C5AB-B5FF-49F9-8803-6A160CBF3ED9}" type="pres">
      <dgm:prSet presAssocID="{4112DAD6-13C1-463E-919B-5087885CFD91}" presName="imagNode" presStyleLbl="fgImgPlace1" presStyleIdx="2" presStyleCnt="3"/>
      <dgm:spPr>
        <a:blipFill rotWithShape="1">
          <a:blip xmlns:r="http://schemas.openxmlformats.org/officeDocument/2006/relationships" r:embed="rId3"/>
          <a:srcRect/>
          <a:stretch>
            <a:fillRect l="-2000" r="-2000"/>
          </a:stretch>
        </a:blipFill>
      </dgm:spPr>
    </dgm:pt>
  </dgm:ptLst>
  <dgm:cxnLst>
    <dgm:cxn modelId="{860BBE0D-6F75-4796-A6A9-92087982B693}" type="presOf" srcId="{3CD9561E-F043-4253-B915-227DD9ED88F3}" destId="{E7825385-2419-450A-9C6C-30864CB4359E}" srcOrd="0" destOrd="0" presId="urn:microsoft.com/office/officeart/2005/8/layout/pList2"/>
    <dgm:cxn modelId="{08E0BA0F-116E-4037-9B06-A3BB69B0C788}" type="presOf" srcId="{8E910A76-DE0C-4B24-8126-287DD2D6A0F5}" destId="{EA6D31F6-C301-46DD-A770-CDF0DDC13004}" srcOrd="0" destOrd="0" presId="urn:microsoft.com/office/officeart/2005/8/layout/pList2"/>
    <dgm:cxn modelId="{A4421224-E70F-4728-AC2D-A001AEDE9E53}" type="presOf" srcId="{F37FEFFE-2BCA-4E94-BE0E-0C0C16D9361D}" destId="{86632ADF-BDDB-4802-BAB5-033EF24606EA}" srcOrd="0" destOrd="0" presId="urn:microsoft.com/office/officeart/2005/8/layout/pList2"/>
    <dgm:cxn modelId="{E980112D-717B-4786-804C-642F1DE6664A}" srcId="{E771FA65-2601-479C-9A69-C321CDB3DB34}" destId="{F37FEFFE-2BCA-4E94-BE0E-0C0C16D9361D}" srcOrd="1" destOrd="0" parTransId="{D47BC628-0535-44A2-8D8A-1A9A1FDEEED4}" sibTransId="{3CD9561E-F043-4253-B915-227DD9ED88F3}"/>
    <dgm:cxn modelId="{47CE5346-3B0C-4223-AE87-8226718861D7}" type="presOf" srcId="{4296934A-BBB9-442B-A361-7CDC031FC7F1}" destId="{EA32B777-22F2-4D24-9E15-0138087F68E7}" srcOrd="0" destOrd="0" presId="urn:microsoft.com/office/officeart/2005/8/layout/pList2"/>
    <dgm:cxn modelId="{1076AE6E-E388-41CA-B219-563657A9E6FC}" srcId="{E771FA65-2601-479C-9A69-C321CDB3DB34}" destId="{4296934A-BBB9-442B-A361-7CDC031FC7F1}" srcOrd="0" destOrd="0" parTransId="{491927B1-2E82-4A38-BCB5-0058BF5E50FE}" sibTransId="{8E910A76-DE0C-4B24-8126-287DD2D6A0F5}"/>
    <dgm:cxn modelId="{9A755873-F1EA-4823-BE22-A1A3F088448A}" srcId="{E771FA65-2601-479C-9A69-C321CDB3DB34}" destId="{4112DAD6-13C1-463E-919B-5087885CFD91}" srcOrd="2" destOrd="0" parTransId="{D3D07CDB-1365-4307-B827-8EC0163DD18B}" sibTransId="{24823691-C44E-45EB-ABD0-FDC119149970}"/>
    <dgm:cxn modelId="{61B33EC7-BE78-4C21-BB04-4EA198F00483}" type="presOf" srcId="{4112DAD6-13C1-463E-919B-5087885CFD91}" destId="{6931C06A-8CE3-459B-94B2-8DB8A1EB9CBF}" srcOrd="0" destOrd="0" presId="urn:microsoft.com/office/officeart/2005/8/layout/pList2"/>
    <dgm:cxn modelId="{82FECEF8-BB05-4587-AB28-4DDC336E58B1}" type="presOf" srcId="{E771FA65-2601-479C-9A69-C321CDB3DB34}" destId="{9B7BA9F0-AC85-4359-9F07-29D15DAD9EBD}" srcOrd="0" destOrd="0" presId="urn:microsoft.com/office/officeart/2005/8/layout/pList2"/>
    <dgm:cxn modelId="{7F3D8D9F-BF2D-483C-A0E3-A746577BBD84}" type="presParOf" srcId="{9B7BA9F0-AC85-4359-9F07-29D15DAD9EBD}" destId="{19B656B7-C7ED-41F2-B408-516CE1462D05}" srcOrd="0" destOrd="0" presId="urn:microsoft.com/office/officeart/2005/8/layout/pList2"/>
    <dgm:cxn modelId="{1E4BE6CC-799A-4C77-9B9B-B0537AE04354}" type="presParOf" srcId="{9B7BA9F0-AC85-4359-9F07-29D15DAD9EBD}" destId="{EB093D38-1EA3-4C8D-A01C-6116D9A1FAD1}" srcOrd="1" destOrd="0" presId="urn:microsoft.com/office/officeart/2005/8/layout/pList2"/>
    <dgm:cxn modelId="{7283430E-F0F5-4E84-BE07-877F139C2C01}" type="presParOf" srcId="{EB093D38-1EA3-4C8D-A01C-6116D9A1FAD1}" destId="{B8FA55A6-540B-4B8E-8A96-66D66C19BA30}" srcOrd="0" destOrd="0" presId="urn:microsoft.com/office/officeart/2005/8/layout/pList2"/>
    <dgm:cxn modelId="{C1C6963B-37EE-4F15-A035-AE75EE654DC4}" type="presParOf" srcId="{B8FA55A6-540B-4B8E-8A96-66D66C19BA30}" destId="{EA32B777-22F2-4D24-9E15-0138087F68E7}" srcOrd="0" destOrd="0" presId="urn:microsoft.com/office/officeart/2005/8/layout/pList2"/>
    <dgm:cxn modelId="{363E3E2F-CD0E-4126-B450-A4F81A961468}" type="presParOf" srcId="{B8FA55A6-540B-4B8E-8A96-66D66C19BA30}" destId="{6C77A93B-FB59-4DBE-B0AB-E15CA73B42C1}" srcOrd="1" destOrd="0" presId="urn:microsoft.com/office/officeart/2005/8/layout/pList2"/>
    <dgm:cxn modelId="{699F626E-5626-46B0-8693-26F3FA9CCF65}" type="presParOf" srcId="{B8FA55A6-540B-4B8E-8A96-66D66C19BA30}" destId="{39463611-BC1A-4A99-A62B-18A97218B93F}" srcOrd="2" destOrd="0" presId="urn:microsoft.com/office/officeart/2005/8/layout/pList2"/>
    <dgm:cxn modelId="{BF0B7A92-5303-4BEA-9DA6-483E8CA8347D}" type="presParOf" srcId="{EB093D38-1EA3-4C8D-A01C-6116D9A1FAD1}" destId="{EA6D31F6-C301-46DD-A770-CDF0DDC13004}" srcOrd="1" destOrd="0" presId="urn:microsoft.com/office/officeart/2005/8/layout/pList2"/>
    <dgm:cxn modelId="{32D37D4B-1A9D-444C-8974-0BC332B68EC1}" type="presParOf" srcId="{EB093D38-1EA3-4C8D-A01C-6116D9A1FAD1}" destId="{29DD880E-AD4E-4C4E-8B26-EC7B423CBFD7}" srcOrd="2" destOrd="0" presId="urn:microsoft.com/office/officeart/2005/8/layout/pList2"/>
    <dgm:cxn modelId="{A1032F9E-ED07-4895-9B3A-ADE18EBC9885}" type="presParOf" srcId="{29DD880E-AD4E-4C4E-8B26-EC7B423CBFD7}" destId="{86632ADF-BDDB-4802-BAB5-033EF24606EA}" srcOrd="0" destOrd="0" presId="urn:microsoft.com/office/officeart/2005/8/layout/pList2"/>
    <dgm:cxn modelId="{D9142DB9-F265-4F7D-B415-99FC53272D25}" type="presParOf" srcId="{29DD880E-AD4E-4C4E-8B26-EC7B423CBFD7}" destId="{A695FFC7-F2B0-41D8-92AA-F601BC238C0F}" srcOrd="1" destOrd="0" presId="urn:microsoft.com/office/officeart/2005/8/layout/pList2"/>
    <dgm:cxn modelId="{A3D6E22B-3431-4CA8-8A84-99FF7BB83D68}" type="presParOf" srcId="{29DD880E-AD4E-4C4E-8B26-EC7B423CBFD7}" destId="{35EBBFD6-9681-479C-9ACF-189E5EEF3FCC}" srcOrd="2" destOrd="0" presId="urn:microsoft.com/office/officeart/2005/8/layout/pList2"/>
    <dgm:cxn modelId="{77DD7357-ECA6-4DEF-9D01-2B9B7C323BDF}" type="presParOf" srcId="{EB093D38-1EA3-4C8D-A01C-6116D9A1FAD1}" destId="{E7825385-2419-450A-9C6C-30864CB4359E}" srcOrd="3" destOrd="0" presId="urn:microsoft.com/office/officeart/2005/8/layout/pList2"/>
    <dgm:cxn modelId="{7BA98FB1-00F6-4B64-AEB5-75F504A6CCCC}" type="presParOf" srcId="{EB093D38-1EA3-4C8D-A01C-6116D9A1FAD1}" destId="{421DE5B7-FB6C-419E-A173-C102FA43D564}" srcOrd="4" destOrd="0" presId="urn:microsoft.com/office/officeart/2005/8/layout/pList2"/>
    <dgm:cxn modelId="{AA41D1A1-AE5E-47D9-95B0-F6B715400298}" type="presParOf" srcId="{421DE5B7-FB6C-419E-A173-C102FA43D564}" destId="{6931C06A-8CE3-459B-94B2-8DB8A1EB9CBF}" srcOrd="0" destOrd="0" presId="urn:microsoft.com/office/officeart/2005/8/layout/pList2"/>
    <dgm:cxn modelId="{73F9B476-A244-41C4-B087-B4AE71C55E5A}" type="presParOf" srcId="{421DE5B7-FB6C-419E-A173-C102FA43D564}" destId="{059E7EC4-A40C-454B-9896-CA7C15D2A5BD}" srcOrd="1" destOrd="0" presId="urn:microsoft.com/office/officeart/2005/8/layout/pList2"/>
    <dgm:cxn modelId="{DBD8CE4F-61E1-4DA3-A643-4EDFFEA08E18}" type="presParOf" srcId="{421DE5B7-FB6C-419E-A173-C102FA43D564}" destId="{6239C5AB-B5FF-49F9-8803-6A160CBF3ED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AA1DCA-7A88-4A4A-B52D-7F5F4513F1FC}"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0A416BD0-EA6C-46C6-B344-D22BAAABCBAB}">
      <dgm:prSet phldrT="[Text]"/>
      <dgm:spPr/>
      <dgm:t>
        <a:bodyPr/>
        <a:lstStyle/>
        <a:p>
          <a:r>
            <a:rPr lang="en-US" dirty="0"/>
            <a:t>ĐGH</a:t>
          </a:r>
        </a:p>
        <a:p>
          <a:r>
            <a:rPr lang="en-US" dirty="0"/>
            <a:t>TTHC NB</a:t>
          </a:r>
        </a:p>
      </dgm:t>
    </dgm:pt>
    <dgm:pt modelId="{7EDF946F-63BD-4D24-8A61-CB410DA30EA8}" type="parTrans" cxnId="{3BA52BB8-46E3-4E38-99C5-1A3A74993187}">
      <dgm:prSet/>
      <dgm:spPr/>
      <dgm:t>
        <a:bodyPr/>
        <a:lstStyle/>
        <a:p>
          <a:endParaRPr lang="en-US"/>
        </a:p>
      </dgm:t>
    </dgm:pt>
    <dgm:pt modelId="{0668D301-5DB0-4481-8A28-00B45BFC9A9F}" type="sibTrans" cxnId="{3BA52BB8-46E3-4E38-99C5-1A3A74993187}">
      <dgm:prSet/>
      <dgm:spPr/>
      <dgm:t>
        <a:bodyPr/>
        <a:lstStyle/>
        <a:p>
          <a:endParaRPr lang="en-US"/>
        </a:p>
      </dgm:t>
    </dgm:pt>
    <dgm:pt modelId="{97C3C59A-C2DF-410E-95AF-0B45E997BF03}">
      <dgm:prSet phldrT="[Text]"/>
      <dgm:spPr/>
      <dgm:t>
        <a:bodyPr/>
        <a:lstStyle/>
        <a:p>
          <a:r>
            <a:rPr lang="en-US" dirty="0"/>
            <a:t>1. </a:t>
          </a:r>
          <a:r>
            <a:rPr lang="en-US" dirty="0" err="1"/>
            <a:t>Tên</a:t>
          </a:r>
          <a:r>
            <a:rPr lang="en-US" dirty="0"/>
            <a:t> TTHC</a:t>
          </a:r>
        </a:p>
      </dgm:t>
    </dgm:pt>
    <dgm:pt modelId="{84289B44-B2FF-4675-A623-3BAA2E514D00}" type="parTrans" cxnId="{D5FB461B-7C53-484C-927D-7C01881B0869}">
      <dgm:prSet/>
      <dgm:spPr/>
      <dgm:t>
        <a:bodyPr/>
        <a:lstStyle/>
        <a:p>
          <a:endParaRPr lang="en-US"/>
        </a:p>
      </dgm:t>
    </dgm:pt>
    <dgm:pt modelId="{33BB3F6D-2F9C-4F51-907A-CCA29680EF21}" type="sibTrans" cxnId="{D5FB461B-7C53-484C-927D-7C01881B0869}">
      <dgm:prSet/>
      <dgm:spPr/>
      <dgm:t>
        <a:bodyPr/>
        <a:lstStyle/>
        <a:p>
          <a:endParaRPr lang="en-US"/>
        </a:p>
      </dgm:t>
    </dgm:pt>
    <dgm:pt modelId="{288D0CBE-6952-450D-A226-3877D00BDB59}">
      <dgm:prSet phldrT="[Text]"/>
      <dgm:spPr/>
      <dgm:t>
        <a:bodyPr/>
        <a:lstStyle/>
        <a:p>
          <a:r>
            <a:rPr lang="en-US" dirty="0"/>
            <a:t>2 + 3. </a:t>
          </a:r>
          <a:r>
            <a:rPr lang="en-US" dirty="0" err="1"/>
            <a:t>Trình</a:t>
          </a:r>
          <a:r>
            <a:rPr lang="en-US" dirty="0"/>
            <a:t> </a:t>
          </a:r>
          <a:r>
            <a:rPr lang="en-US" dirty="0" err="1"/>
            <a:t>tự</a:t>
          </a:r>
          <a:r>
            <a:rPr lang="en-US" dirty="0"/>
            <a:t>, </a:t>
          </a:r>
          <a:r>
            <a:rPr lang="en-US" dirty="0" err="1"/>
            <a:t>cách</a:t>
          </a:r>
          <a:r>
            <a:rPr lang="en-US" dirty="0"/>
            <a:t> </a:t>
          </a:r>
          <a:r>
            <a:rPr lang="en-US" dirty="0" err="1"/>
            <a:t>thức</a:t>
          </a:r>
          <a:r>
            <a:rPr lang="en-US" dirty="0"/>
            <a:t> </a:t>
          </a:r>
          <a:r>
            <a:rPr lang="en-US" dirty="0" err="1"/>
            <a:t>thực</a:t>
          </a:r>
          <a:r>
            <a:rPr lang="en-US" dirty="0"/>
            <a:t> </a:t>
          </a:r>
          <a:r>
            <a:rPr lang="en-US" dirty="0" err="1"/>
            <a:t>hiện</a:t>
          </a:r>
          <a:endParaRPr lang="en-US" dirty="0"/>
        </a:p>
      </dgm:t>
    </dgm:pt>
    <dgm:pt modelId="{46D4E96A-349E-4320-9900-0E85D7E4B6E4}" type="parTrans" cxnId="{1725A21D-0909-4E2E-BFCF-01BFACA967B9}">
      <dgm:prSet/>
      <dgm:spPr/>
      <dgm:t>
        <a:bodyPr/>
        <a:lstStyle/>
        <a:p>
          <a:endParaRPr lang="en-US"/>
        </a:p>
      </dgm:t>
    </dgm:pt>
    <dgm:pt modelId="{4A88C69A-C4FB-4C62-BC8E-3DA96BC07444}" type="sibTrans" cxnId="{1725A21D-0909-4E2E-BFCF-01BFACA967B9}">
      <dgm:prSet/>
      <dgm:spPr/>
      <dgm:t>
        <a:bodyPr/>
        <a:lstStyle/>
        <a:p>
          <a:endParaRPr lang="en-US"/>
        </a:p>
      </dgm:t>
    </dgm:pt>
    <dgm:pt modelId="{48E8960D-91EE-464A-8701-FC20DB0CFEC1}">
      <dgm:prSet phldrT="[Text]"/>
      <dgm:spPr/>
      <dgm:t>
        <a:bodyPr/>
        <a:lstStyle/>
        <a:p>
          <a:r>
            <a:rPr lang="en-US" dirty="0"/>
            <a:t>4. </a:t>
          </a:r>
          <a:r>
            <a:rPr lang="en-US" dirty="0" err="1"/>
            <a:t>Thành</a:t>
          </a:r>
          <a:r>
            <a:rPr lang="en-US" dirty="0"/>
            <a:t> </a:t>
          </a:r>
          <a:r>
            <a:rPr lang="en-US" dirty="0" err="1"/>
            <a:t>phần</a:t>
          </a:r>
          <a:r>
            <a:rPr lang="en-US" dirty="0"/>
            <a:t>, </a:t>
          </a:r>
          <a:r>
            <a:rPr lang="en-US" dirty="0" err="1"/>
            <a:t>số</a:t>
          </a:r>
          <a:r>
            <a:rPr lang="en-US" dirty="0"/>
            <a:t> </a:t>
          </a:r>
          <a:r>
            <a:rPr lang="en-US" dirty="0" err="1"/>
            <a:t>lượng</a:t>
          </a:r>
          <a:r>
            <a:rPr lang="en-US" dirty="0"/>
            <a:t> </a:t>
          </a:r>
          <a:r>
            <a:rPr lang="en-US" dirty="0" err="1"/>
            <a:t>hồ</a:t>
          </a:r>
          <a:r>
            <a:rPr lang="en-US" dirty="0"/>
            <a:t> </a:t>
          </a:r>
          <a:r>
            <a:rPr lang="en-US" dirty="0" err="1"/>
            <a:t>sơ</a:t>
          </a:r>
          <a:endParaRPr lang="en-US" dirty="0"/>
        </a:p>
      </dgm:t>
    </dgm:pt>
    <dgm:pt modelId="{D5E0F4F7-E9BC-45FD-B7A2-AA629AB51AFE}" type="parTrans" cxnId="{3FC3B58C-E628-466E-BF1F-3D0DD5D18695}">
      <dgm:prSet/>
      <dgm:spPr/>
      <dgm:t>
        <a:bodyPr/>
        <a:lstStyle/>
        <a:p>
          <a:endParaRPr lang="en-US"/>
        </a:p>
      </dgm:t>
    </dgm:pt>
    <dgm:pt modelId="{6C69038E-17A0-41AF-A8F8-31CFF9F7362D}" type="sibTrans" cxnId="{3FC3B58C-E628-466E-BF1F-3D0DD5D18695}">
      <dgm:prSet/>
      <dgm:spPr/>
      <dgm:t>
        <a:bodyPr/>
        <a:lstStyle/>
        <a:p>
          <a:endParaRPr lang="en-US"/>
        </a:p>
      </dgm:t>
    </dgm:pt>
    <dgm:pt modelId="{A35E6074-D66B-4F2B-9521-AABF7F0E5DF2}">
      <dgm:prSet/>
      <dgm:spPr/>
      <dgm:t>
        <a:bodyPr/>
        <a:lstStyle/>
        <a:p>
          <a:r>
            <a:rPr lang="en-US" dirty="0"/>
            <a:t>5. </a:t>
          </a:r>
          <a:r>
            <a:rPr lang="en-US" dirty="0" err="1"/>
            <a:t>Thời</a:t>
          </a:r>
          <a:r>
            <a:rPr lang="en-US" dirty="0"/>
            <a:t> </a:t>
          </a:r>
          <a:r>
            <a:rPr lang="en-US" dirty="0" err="1"/>
            <a:t>hạn</a:t>
          </a:r>
          <a:r>
            <a:rPr lang="en-US" dirty="0"/>
            <a:t> GQ</a:t>
          </a:r>
        </a:p>
      </dgm:t>
    </dgm:pt>
    <dgm:pt modelId="{893E81AC-4496-4B33-BF1D-ED242796BC38}" type="parTrans" cxnId="{34A2DD2B-5BCF-4E0A-8818-D315DD579308}">
      <dgm:prSet/>
      <dgm:spPr/>
      <dgm:t>
        <a:bodyPr/>
        <a:lstStyle/>
        <a:p>
          <a:endParaRPr lang="en-US"/>
        </a:p>
      </dgm:t>
    </dgm:pt>
    <dgm:pt modelId="{8065DE3E-8E2A-4346-8455-9FAF21AB5C42}" type="sibTrans" cxnId="{34A2DD2B-5BCF-4E0A-8818-D315DD579308}">
      <dgm:prSet/>
      <dgm:spPr/>
      <dgm:t>
        <a:bodyPr/>
        <a:lstStyle/>
        <a:p>
          <a:endParaRPr lang="en-US"/>
        </a:p>
      </dgm:t>
    </dgm:pt>
    <dgm:pt modelId="{B8E7B175-8C23-48CD-819E-CFE2FED46608}">
      <dgm:prSet/>
      <dgm:spPr/>
      <dgm:t>
        <a:bodyPr/>
        <a:lstStyle/>
        <a:p>
          <a:r>
            <a:rPr lang="en-US" dirty="0"/>
            <a:t>10 + 11: YC, ĐK; </a:t>
          </a:r>
          <a:r>
            <a:rPr lang="en-US" dirty="0" err="1"/>
            <a:t>phí</a:t>
          </a:r>
          <a:r>
            <a:rPr lang="en-US" dirty="0"/>
            <a:t>/</a:t>
          </a:r>
          <a:r>
            <a:rPr lang="en-US" dirty="0" err="1"/>
            <a:t>lệ</a:t>
          </a:r>
          <a:r>
            <a:rPr lang="en-US" dirty="0"/>
            <a:t> </a:t>
          </a:r>
          <a:r>
            <a:rPr lang="en-US" dirty="0" err="1"/>
            <a:t>phí</a:t>
          </a:r>
          <a:endParaRPr lang="en-US" dirty="0"/>
        </a:p>
      </dgm:t>
    </dgm:pt>
    <dgm:pt modelId="{5D47C86C-7F43-4EF7-89DD-559F2AB0E550}" type="parTrans" cxnId="{E646602D-90BA-4CAA-BDA9-18DB9A77FF3B}">
      <dgm:prSet/>
      <dgm:spPr/>
      <dgm:t>
        <a:bodyPr/>
        <a:lstStyle/>
        <a:p>
          <a:endParaRPr lang="en-US"/>
        </a:p>
      </dgm:t>
    </dgm:pt>
    <dgm:pt modelId="{FA1DF6DB-477C-46E2-8263-333523DB12F7}" type="sibTrans" cxnId="{E646602D-90BA-4CAA-BDA9-18DB9A77FF3B}">
      <dgm:prSet/>
      <dgm:spPr/>
      <dgm:t>
        <a:bodyPr/>
        <a:lstStyle/>
        <a:p>
          <a:endParaRPr lang="en-US"/>
        </a:p>
      </dgm:t>
    </dgm:pt>
    <dgm:pt modelId="{6949B55A-9454-40FD-89A5-C0ED91F2BAAC}">
      <dgm:prSet/>
      <dgm:spPr/>
      <dgm:t>
        <a:bodyPr/>
        <a:lstStyle/>
        <a:p>
          <a:r>
            <a:rPr lang="en-US" dirty="0"/>
            <a:t>6 + 7: </a:t>
          </a:r>
          <a:r>
            <a:rPr lang="en-US" dirty="0" err="1"/>
            <a:t>Đối</a:t>
          </a:r>
          <a:r>
            <a:rPr lang="en-US" dirty="0"/>
            <a:t> </a:t>
          </a:r>
          <a:r>
            <a:rPr lang="en-US" dirty="0" err="1"/>
            <a:t>tượng</a:t>
          </a:r>
          <a:r>
            <a:rPr lang="en-US" dirty="0"/>
            <a:t> </a:t>
          </a:r>
          <a:r>
            <a:rPr lang="en-US" dirty="0" err="1"/>
            <a:t>và</a:t>
          </a:r>
          <a:r>
            <a:rPr lang="en-US" dirty="0"/>
            <a:t> CQ </a:t>
          </a:r>
          <a:r>
            <a:rPr lang="en-US" dirty="0" err="1"/>
            <a:t>thực</a:t>
          </a:r>
          <a:r>
            <a:rPr lang="en-US" dirty="0"/>
            <a:t> </a:t>
          </a:r>
          <a:r>
            <a:rPr lang="en-US" dirty="0" err="1"/>
            <a:t>hiện</a:t>
          </a:r>
          <a:r>
            <a:rPr lang="en-US" dirty="0"/>
            <a:t> TTHC</a:t>
          </a:r>
        </a:p>
      </dgm:t>
    </dgm:pt>
    <dgm:pt modelId="{29F6046B-0AD7-404D-91EE-A4454BD4EA60}" type="parTrans" cxnId="{C009A390-B773-497B-8699-815DE16969BE}">
      <dgm:prSet/>
      <dgm:spPr/>
      <dgm:t>
        <a:bodyPr/>
        <a:lstStyle/>
        <a:p>
          <a:endParaRPr lang="en-US"/>
        </a:p>
      </dgm:t>
    </dgm:pt>
    <dgm:pt modelId="{F03F2D25-38AF-4501-9673-834375F6BD9F}" type="sibTrans" cxnId="{C009A390-B773-497B-8699-815DE16969BE}">
      <dgm:prSet/>
      <dgm:spPr/>
      <dgm:t>
        <a:bodyPr/>
        <a:lstStyle/>
        <a:p>
          <a:endParaRPr lang="en-US"/>
        </a:p>
      </dgm:t>
    </dgm:pt>
    <dgm:pt modelId="{829EEFB5-FED1-4E9E-A709-91EF9F6EC591}">
      <dgm:prSet/>
      <dgm:spPr/>
      <dgm:t>
        <a:bodyPr/>
        <a:lstStyle/>
        <a:p>
          <a:r>
            <a:rPr lang="en-US" dirty="0"/>
            <a:t>8. KQ </a:t>
          </a:r>
          <a:r>
            <a:rPr lang="en-US" dirty="0" err="1"/>
            <a:t>thực</a:t>
          </a:r>
          <a:r>
            <a:rPr lang="en-US" dirty="0"/>
            <a:t> </a:t>
          </a:r>
          <a:r>
            <a:rPr lang="en-US" dirty="0" err="1"/>
            <a:t>hiện</a:t>
          </a:r>
          <a:r>
            <a:rPr lang="en-US" dirty="0"/>
            <a:t> TTHC</a:t>
          </a:r>
        </a:p>
      </dgm:t>
    </dgm:pt>
    <dgm:pt modelId="{7F8DA6E1-4522-423B-B559-1F260BF803CC}" type="parTrans" cxnId="{EF6562B9-421D-420F-9149-37CEEE232F99}">
      <dgm:prSet/>
      <dgm:spPr/>
      <dgm:t>
        <a:bodyPr/>
        <a:lstStyle/>
        <a:p>
          <a:endParaRPr lang="en-US"/>
        </a:p>
      </dgm:t>
    </dgm:pt>
    <dgm:pt modelId="{7A334D3D-B1E0-4E03-9247-1593734A23BA}" type="sibTrans" cxnId="{EF6562B9-421D-420F-9149-37CEEE232F99}">
      <dgm:prSet/>
      <dgm:spPr/>
      <dgm:t>
        <a:bodyPr/>
        <a:lstStyle/>
        <a:p>
          <a:endParaRPr lang="en-US"/>
        </a:p>
      </dgm:t>
    </dgm:pt>
    <dgm:pt modelId="{C8F409C2-0877-482A-A35A-0FDA5E38191E}">
      <dgm:prSet/>
      <dgm:spPr/>
      <dgm:t>
        <a:bodyPr/>
        <a:lstStyle/>
        <a:p>
          <a:r>
            <a:rPr lang="en-US" dirty="0"/>
            <a:t>9. </a:t>
          </a:r>
          <a:r>
            <a:rPr lang="en-US" dirty="0" err="1"/>
            <a:t>Mẫu</a:t>
          </a:r>
          <a:r>
            <a:rPr lang="en-US" dirty="0"/>
            <a:t> </a:t>
          </a:r>
          <a:r>
            <a:rPr lang="en-US" dirty="0" err="1"/>
            <a:t>đơn</a:t>
          </a:r>
          <a:r>
            <a:rPr lang="en-US" dirty="0"/>
            <a:t>/</a:t>
          </a:r>
          <a:r>
            <a:rPr lang="en-US" dirty="0" err="1"/>
            <a:t>tờ</a:t>
          </a:r>
          <a:r>
            <a:rPr lang="en-US" dirty="0"/>
            <a:t> </a:t>
          </a:r>
          <a:r>
            <a:rPr lang="en-US" dirty="0" err="1"/>
            <a:t>khai</a:t>
          </a:r>
          <a:r>
            <a:rPr lang="en-US" dirty="0"/>
            <a:t>/KQ </a:t>
          </a:r>
          <a:r>
            <a:rPr lang="en-US" dirty="0" err="1"/>
            <a:t>giải</a:t>
          </a:r>
          <a:r>
            <a:rPr lang="en-US" dirty="0"/>
            <a:t> </a:t>
          </a:r>
          <a:r>
            <a:rPr lang="en-US" dirty="0" err="1"/>
            <a:t>quyết</a:t>
          </a:r>
          <a:r>
            <a:rPr lang="en-US" dirty="0"/>
            <a:t> TTHC</a:t>
          </a:r>
        </a:p>
      </dgm:t>
    </dgm:pt>
    <dgm:pt modelId="{FA4C1859-A10B-4257-A393-A9CF6EAC4537}" type="parTrans" cxnId="{EC3DD0F3-C269-434A-B46B-64F33F988481}">
      <dgm:prSet/>
      <dgm:spPr/>
      <dgm:t>
        <a:bodyPr/>
        <a:lstStyle/>
        <a:p>
          <a:endParaRPr lang="en-US"/>
        </a:p>
      </dgm:t>
    </dgm:pt>
    <dgm:pt modelId="{D8F965D9-52D3-49FC-803B-8A989B525E9A}" type="sibTrans" cxnId="{EC3DD0F3-C269-434A-B46B-64F33F988481}">
      <dgm:prSet/>
      <dgm:spPr/>
      <dgm:t>
        <a:bodyPr/>
        <a:lstStyle/>
        <a:p>
          <a:endParaRPr lang="en-US"/>
        </a:p>
      </dgm:t>
    </dgm:pt>
    <dgm:pt modelId="{D0AD8E4E-723D-4C5A-AA07-53A67D8CF421}" type="pres">
      <dgm:prSet presAssocID="{CAAA1DCA-7A88-4A4A-B52D-7F5F4513F1FC}" presName="Name0" presStyleCnt="0">
        <dgm:presLayoutVars>
          <dgm:chMax val="1"/>
          <dgm:dir/>
          <dgm:animLvl val="ctr"/>
          <dgm:resizeHandles val="exact"/>
        </dgm:presLayoutVars>
      </dgm:prSet>
      <dgm:spPr/>
    </dgm:pt>
    <dgm:pt modelId="{78920A22-BCA6-4CCF-82F5-E9E8496749F6}" type="pres">
      <dgm:prSet presAssocID="{0A416BD0-EA6C-46C6-B344-D22BAAABCBAB}" presName="centerShape" presStyleLbl="node0" presStyleIdx="0" presStyleCnt="1"/>
      <dgm:spPr/>
    </dgm:pt>
    <dgm:pt modelId="{48D6AAF9-6C22-42A0-ACE0-0BFF006D2B1B}" type="pres">
      <dgm:prSet presAssocID="{84289B44-B2FF-4675-A623-3BAA2E514D00}" presName="parTrans" presStyleLbl="sibTrans2D1" presStyleIdx="0" presStyleCnt="8"/>
      <dgm:spPr/>
    </dgm:pt>
    <dgm:pt modelId="{E3DE54C9-7B43-4C42-8462-655BB65C2DD4}" type="pres">
      <dgm:prSet presAssocID="{84289B44-B2FF-4675-A623-3BAA2E514D00}" presName="connectorText" presStyleLbl="sibTrans2D1" presStyleIdx="0" presStyleCnt="8"/>
      <dgm:spPr/>
    </dgm:pt>
    <dgm:pt modelId="{832AC69B-52E8-4E9F-8EC6-C763D8E7344B}" type="pres">
      <dgm:prSet presAssocID="{97C3C59A-C2DF-410E-95AF-0B45E997BF03}" presName="node" presStyleLbl="node1" presStyleIdx="0" presStyleCnt="8">
        <dgm:presLayoutVars>
          <dgm:bulletEnabled val="1"/>
        </dgm:presLayoutVars>
      </dgm:prSet>
      <dgm:spPr/>
    </dgm:pt>
    <dgm:pt modelId="{FE707B6D-2D27-431B-B75D-5636FBF6CA01}" type="pres">
      <dgm:prSet presAssocID="{46D4E96A-349E-4320-9900-0E85D7E4B6E4}" presName="parTrans" presStyleLbl="sibTrans2D1" presStyleIdx="1" presStyleCnt="8"/>
      <dgm:spPr/>
    </dgm:pt>
    <dgm:pt modelId="{AB584D12-47DE-498C-BEA4-2503261B2D6A}" type="pres">
      <dgm:prSet presAssocID="{46D4E96A-349E-4320-9900-0E85D7E4B6E4}" presName="connectorText" presStyleLbl="sibTrans2D1" presStyleIdx="1" presStyleCnt="8"/>
      <dgm:spPr/>
    </dgm:pt>
    <dgm:pt modelId="{A2A12690-DF48-4CDB-AA45-923DC98144D1}" type="pres">
      <dgm:prSet presAssocID="{288D0CBE-6952-450D-A226-3877D00BDB59}" presName="node" presStyleLbl="node1" presStyleIdx="1" presStyleCnt="8">
        <dgm:presLayoutVars>
          <dgm:bulletEnabled val="1"/>
        </dgm:presLayoutVars>
      </dgm:prSet>
      <dgm:spPr/>
    </dgm:pt>
    <dgm:pt modelId="{9C600814-E215-4B19-8058-08DA4C5F96AD}" type="pres">
      <dgm:prSet presAssocID="{D5E0F4F7-E9BC-45FD-B7A2-AA629AB51AFE}" presName="parTrans" presStyleLbl="sibTrans2D1" presStyleIdx="2" presStyleCnt="8"/>
      <dgm:spPr/>
    </dgm:pt>
    <dgm:pt modelId="{4D056322-2EF6-446A-831D-AE773BCBBDD7}" type="pres">
      <dgm:prSet presAssocID="{D5E0F4F7-E9BC-45FD-B7A2-AA629AB51AFE}" presName="connectorText" presStyleLbl="sibTrans2D1" presStyleIdx="2" presStyleCnt="8"/>
      <dgm:spPr/>
    </dgm:pt>
    <dgm:pt modelId="{9AD5E2AB-1B5D-49D2-BC33-E71E0FE71BE0}" type="pres">
      <dgm:prSet presAssocID="{48E8960D-91EE-464A-8701-FC20DB0CFEC1}" presName="node" presStyleLbl="node1" presStyleIdx="2" presStyleCnt="8">
        <dgm:presLayoutVars>
          <dgm:bulletEnabled val="1"/>
        </dgm:presLayoutVars>
      </dgm:prSet>
      <dgm:spPr/>
    </dgm:pt>
    <dgm:pt modelId="{D3529080-713A-4B76-AD03-935A63F0F929}" type="pres">
      <dgm:prSet presAssocID="{893E81AC-4496-4B33-BF1D-ED242796BC38}" presName="parTrans" presStyleLbl="sibTrans2D1" presStyleIdx="3" presStyleCnt="8"/>
      <dgm:spPr/>
    </dgm:pt>
    <dgm:pt modelId="{415E2C0A-05AA-41BC-A8D8-38622A4CBFD0}" type="pres">
      <dgm:prSet presAssocID="{893E81AC-4496-4B33-BF1D-ED242796BC38}" presName="connectorText" presStyleLbl="sibTrans2D1" presStyleIdx="3" presStyleCnt="8"/>
      <dgm:spPr/>
    </dgm:pt>
    <dgm:pt modelId="{2210F9E2-BF1B-4BAE-AD4A-D922BD999BDF}" type="pres">
      <dgm:prSet presAssocID="{A35E6074-D66B-4F2B-9521-AABF7F0E5DF2}" presName="node" presStyleLbl="node1" presStyleIdx="3" presStyleCnt="8">
        <dgm:presLayoutVars>
          <dgm:bulletEnabled val="1"/>
        </dgm:presLayoutVars>
      </dgm:prSet>
      <dgm:spPr/>
    </dgm:pt>
    <dgm:pt modelId="{13043840-BFEF-472E-A8DB-E34CF2933081}" type="pres">
      <dgm:prSet presAssocID="{29F6046B-0AD7-404D-91EE-A4454BD4EA60}" presName="parTrans" presStyleLbl="sibTrans2D1" presStyleIdx="4" presStyleCnt="8"/>
      <dgm:spPr/>
    </dgm:pt>
    <dgm:pt modelId="{8CAAC6B1-552A-4BBE-AB2A-8F5689315563}" type="pres">
      <dgm:prSet presAssocID="{29F6046B-0AD7-404D-91EE-A4454BD4EA60}" presName="connectorText" presStyleLbl="sibTrans2D1" presStyleIdx="4" presStyleCnt="8"/>
      <dgm:spPr/>
    </dgm:pt>
    <dgm:pt modelId="{3E922560-E511-46D9-A663-50793D112E24}" type="pres">
      <dgm:prSet presAssocID="{6949B55A-9454-40FD-89A5-C0ED91F2BAAC}" presName="node" presStyleLbl="node1" presStyleIdx="4" presStyleCnt="8">
        <dgm:presLayoutVars>
          <dgm:bulletEnabled val="1"/>
        </dgm:presLayoutVars>
      </dgm:prSet>
      <dgm:spPr/>
    </dgm:pt>
    <dgm:pt modelId="{F78C99C4-F951-43EA-8AB4-BA29918B9A98}" type="pres">
      <dgm:prSet presAssocID="{7F8DA6E1-4522-423B-B559-1F260BF803CC}" presName="parTrans" presStyleLbl="sibTrans2D1" presStyleIdx="5" presStyleCnt="8"/>
      <dgm:spPr/>
    </dgm:pt>
    <dgm:pt modelId="{A3B36B09-59CC-4A47-A119-D6BE2204F356}" type="pres">
      <dgm:prSet presAssocID="{7F8DA6E1-4522-423B-B559-1F260BF803CC}" presName="connectorText" presStyleLbl="sibTrans2D1" presStyleIdx="5" presStyleCnt="8"/>
      <dgm:spPr/>
    </dgm:pt>
    <dgm:pt modelId="{97526023-66BD-4DBA-8C4E-CE88C9D1BA80}" type="pres">
      <dgm:prSet presAssocID="{829EEFB5-FED1-4E9E-A709-91EF9F6EC591}" presName="node" presStyleLbl="node1" presStyleIdx="5" presStyleCnt="8">
        <dgm:presLayoutVars>
          <dgm:bulletEnabled val="1"/>
        </dgm:presLayoutVars>
      </dgm:prSet>
      <dgm:spPr/>
    </dgm:pt>
    <dgm:pt modelId="{E082B729-583D-4AF4-9CF7-9B41E10B63E4}" type="pres">
      <dgm:prSet presAssocID="{FA4C1859-A10B-4257-A393-A9CF6EAC4537}" presName="parTrans" presStyleLbl="sibTrans2D1" presStyleIdx="6" presStyleCnt="8"/>
      <dgm:spPr/>
    </dgm:pt>
    <dgm:pt modelId="{DE430569-C573-4B35-B078-E778E6B93BA7}" type="pres">
      <dgm:prSet presAssocID="{FA4C1859-A10B-4257-A393-A9CF6EAC4537}" presName="connectorText" presStyleLbl="sibTrans2D1" presStyleIdx="6" presStyleCnt="8"/>
      <dgm:spPr/>
    </dgm:pt>
    <dgm:pt modelId="{6D72D9BF-D254-4BC2-9F28-3A38878A0962}" type="pres">
      <dgm:prSet presAssocID="{C8F409C2-0877-482A-A35A-0FDA5E38191E}" presName="node" presStyleLbl="node1" presStyleIdx="6" presStyleCnt="8">
        <dgm:presLayoutVars>
          <dgm:bulletEnabled val="1"/>
        </dgm:presLayoutVars>
      </dgm:prSet>
      <dgm:spPr/>
    </dgm:pt>
    <dgm:pt modelId="{F163CDBB-D6AA-4C61-9671-0DBCD72536F8}" type="pres">
      <dgm:prSet presAssocID="{5D47C86C-7F43-4EF7-89DD-559F2AB0E550}" presName="parTrans" presStyleLbl="sibTrans2D1" presStyleIdx="7" presStyleCnt="8"/>
      <dgm:spPr/>
    </dgm:pt>
    <dgm:pt modelId="{CC82F169-982F-4A18-95DD-E9C56C4E209C}" type="pres">
      <dgm:prSet presAssocID="{5D47C86C-7F43-4EF7-89DD-559F2AB0E550}" presName="connectorText" presStyleLbl="sibTrans2D1" presStyleIdx="7" presStyleCnt="8"/>
      <dgm:spPr/>
    </dgm:pt>
    <dgm:pt modelId="{631062BA-0DD3-42D8-86BD-52A3B45BEFC3}" type="pres">
      <dgm:prSet presAssocID="{B8E7B175-8C23-48CD-819E-CFE2FED46608}" presName="node" presStyleLbl="node1" presStyleIdx="7" presStyleCnt="8">
        <dgm:presLayoutVars>
          <dgm:bulletEnabled val="1"/>
        </dgm:presLayoutVars>
      </dgm:prSet>
      <dgm:spPr/>
    </dgm:pt>
  </dgm:ptLst>
  <dgm:cxnLst>
    <dgm:cxn modelId="{4C306800-38C9-4399-9C1A-B6C75612BF75}" type="presOf" srcId="{D5E0F4F7-E9BC-45FD-B7A2-AA629AB51AFE}" destId="{9C600814-E215-4B19-8058-08DA4C5F96AD}" srcOrd="0" destOrd="0" presId="urn:microsoft.com/office/officeart/2005/8/layout/radial5"/>
    <dgm:cxn modelId="{8C007E04-D51E-4599-B0AE-A87584D138FD}" type="presOf" srcId="{A35E6074-D66B-4F2B-9521-AABF7F0E5DF2}" destId="{2210F9E2-BF1B-4BAE-AD4A-D922BD999BDF}" srcOrd="0" destOrd="0" presId="urn:microsoft.com/office/officeart/2005/8/layout/radial5"/>
    <dgm:cxn modelId="{FA3DF509-BED8-4B3E-921C-11F6DA7CD2A1}" type="presOf" srcId="{FA4C1859-A10B-4257-A393-A9CF6EAC4537}" destId="{E082B729-583D-4AF4-9CF7-9B41E10B63E4}" srcOrd="0" destOrd="0" presId="urn:microsoft.com/office/officeart/2005/8/layout/radial5"/>
    <dgm:cxn modelId="{4FDC1613-A51E-4565-9703-975A8A93736D}" type="presOf" srcId="{97C3C59A-C2DF-410E-95AF-0B45E997BF03}" destId="{832AC69B-52E8-4E9F-8EC6-C763D8E7344B}" srcOrd="0" destOrd="0" presId="urn:microsoft.com/office/officeart/2005/8/layout/radial5"/>
    <dgm:cxn modelId="{D5FB461B-7C53-484C-927D-7C01881B0869}" srcId="{0A416BD0-EA6C-46C6-B344-D22BAAABCBAB}" destId="{97C3C59A-C2DF-410E-95AF-0B45E997BF03}" srcOrd="0" destOrd="0" parTransId="{84289B44-B2FF-4675-A623-3BAA2E514D00}" sibTransId="{33BB3F6D-2F9C-4F51-907A-CCA29680EF21}"/>
    <dgm:cxn modelId="{1725A21D-0909-4E2E-BFCF-01BFACA967B9}" srcId="{0A416BD0-EA6C-46C6-B344-D22BAAABCBAB}" destId="{288D0CBE-6952-450D-A226-3877D00BDB59}" srcOrd="1" destOrd="0" parTransId="{46D4E96A-349E-4320-9900-0E85D7E4B6E4}" sibTransId="{4A88C69A-C4FB-4C62-BC8E-3DA96BC07444}"/>
    <dgm:cxn modelId="{80E9381F-2A8B-4D5A-9885-52A5BBB1FA8F}" type="presOf" srcId="{29F6046B-0AD7-404D-91EE-A4454BD4EA60}" destId="{8CAAC6B1-552A-4BBE-AB2A-8F5689315563}" srcOrd="1" destOrd="0" presId="urn:microsoft.com/office/officeart/2005/8/layout/radial5"/>
    <dgm:cxn modelId="{EC112B24-466B-4B9F-9A72-C2C86FE3543C}" type="presOf" srcId="{6949B55A-9454-40FD-89A5-C0ED91F2BAAC}" destId="{3E922560-E511-46D9-A663-50793D112E24}" srcOrd="0" destOrd="0" presId="urn:microsoft.com/office/officeart/2005/8/layout/radial5"/>
    <dgm:cxn modelId="{34A2DD2B-5BCF-4E0A-8818-D315DD579308}" srcId="{0A416BD0-EA6C-46C6-B344-D22BAAABCBAB}" destId="{A35E6074-D66B-4F2B-9521-AABF7F0E5DF2}" srcOrd="3" destOrd="0" parTransId="{893E81AC-4496-4B33-BF1D-ED242796BC38}" sibTransId="{8065DE3E-8E2A-4346-8455-9FAF21AB5C42}"/>
    <dgm:cxn modelId="{E646602D-90BA-4CAA-BDA9-18DB9A77FF3B}" srcId="{0A416BD0-EA6C-46C6-B344-D22BAAABCBAB}" destId="{B8E7B175-8C23-48CD-819E-CFE2FED46608}" srcOrd="7" destOrd="0" parTransId="{5D47C86C-7F43-4EF7-89DD-559F2AB0E550}" sibTransId="{FA1DF6DB-477C-46E2-8263-333523DB12F7}"/>
    <dgm:cxn modelId="{B963EF30-E0F3-4653-BB5A-34C4C9A45190}" type="presOf" srcId="{FA4C1859-A10B-4257-A393-A9CF6EAC4537}" destId="{DE430569-C573-4B35-B078-E778E6B93BA7}" srcOrd="1" destOrd="0" presId="urn:microsoft.com/office/officeart/2005/8/layout/radial5"/>
    <dgm:cxn modelId="{E838595E-1AC1-4C6C-81EE-8B65BFF7C1A5}" type="presOf" srcId="{D5E0F4F7-E9BC-45FD-B7A2-AA629AB51AFE}" destId="{4D056322-2EF6-446A-831D-AE773BCBBDD7}" srcOrd="1" destOrd="0" presId="urn:microsoft.com/office/officeart/2005/8/layout/radial5"/>
    <dgm:cxn modelId="{4F46A464-1873-409A-B105-1AD79727ED74}" type="presOf" srcId="{5D47C86C-7F43-4EF7-89DD-559F2AB0E550}" destId="{CC82F169-982F-4A18-95DD-E9C56C4E209C}" srcOrd="1" destOrd="0" presId="urn:microsoft.com/office/officeart/2005/8/layout/radial5"/>
    <dgm:cxn modelId="{BE26CE67-9025-4AD2-9DCE-09F63AACD90B}" type="presOf" srcId="{C8F409C2-0877-482A-A35A-0FDA5E38191E}" destId="{6D72D9BF-D254-4BC2-9F28-3A38878A0962}" srcOrd="0" destOrd="0" presId="urn:microsoft.com/office/officeart/2005/8/layout/radial5"/>
    <dgm:cxn modelId="{0925BA68-D3F1-4C16-999E-886DC91D7147}" type="presOf" srcId="{CAAA1DCA-7A88-4A4A-B52D-7F5F4513F1FC}" destId="{D0AD8E4E-723D-4C5A-AA07-53A67D8CF421}" srcOrd="0" destOrd="0" presId="urn:microsoft.com/office/officeart/2005/8/layout/radial5"/>
    <dgm:cxn modelId="{DE72726C-C353-4FED-971C-E703EE42FF11}" type="presOf" srcId="{5D47C86C-7F43-4EF7-89DD-559F2AB0E550}" destId="{F163CDBB-D6AA-4C61-9671-0DBCD72536F8}" srcOrd="0" destOrd="0" presId="urn:microsoft.com/office/officeart/2005/8/layout/radial5"/>
    <dgm:cxn modelId="{65C1D84D-9A2D-472A-A440-52D26F512C70}" type="presOf" srcId="{84289B44-B2FF-4675-A623-3BAA2E514D00}" destId="{48D6AAF9-6C22-42A0-ACE0-0BFF006D2B1B}" srcOrd="0" destOrd="0" presId="urn:microsoft.com/office/officeart/2005/8/layout/radial5"/>
    <dgm:cxn modelId="{61B6F973-905D-4D40-8130-3FBB65976802}" type="presOf" srcId="{0A416BD0-EA6C-46C6-B344-D22BAAABCBAB}" destId="{78920A22-BCA6-4CCF-82F5-E9E8496749F6}" srcOrd="0" destOrd="0" presId="urn:microsoft.com/office/officeart/2005/8/layout/radial5"/>
    <dgm:cxn modelId="{41587654-069A-4918-A9CE-C827E901B0FC}" type="presOf" srcId="{829EEFB5-FED1-4E9E-A709-91EF9F6EC591}" destId="{97526023-66BD-4DBA-8C4E-CE88C9D1BA80}" srcOrd="0" destOrd="0" presId="urn:microsoft.com/office/officeart/2005/8/layout/radial5"/>
    <dgm:cxn modelId="{39B3E859-AB12-4335-87C7-926E529DBBDB}" type="presOf" srcId="{893E81AC-4496-4B33-BF1D-ED242796BC38}" destId="{415E2C0A-05AA-41BC-A8D8-38622A4CBFD0}" srcOrd="1" destOrd="0" presId="urn:microsoft.com/office/officeart/2005/8/layout/radial5"/>
    <dgm:cxn modelId="{5373EE83-E8AD-4A63-8E10-75A6029F2673}" type="presOf" srcId="{29F6046B-0AD7-404D-91EE-A4454BD4EA60}" destId="{13043840-BFEF-472E-A8DB-E34CF2933081}" srcOrd="0" destOrd="0" presId="urn:microsoft.com/office/officeart/2005/8/layout/radial5"/>
    <dgm:cxn modelId="{AFD64D87-9DD3-4853-980E-66E31AFBB96A}" type="presOf" srcId="{46D4E96A-349E-4320-9900-0E85D7E4B6E4}" destId="{FE707B6D-2D27-431B-B75D-5636FBF6CA01}" srcOrd="0" destOrd="0" presId="urn:microsoft.com/office/officeart/2005/8/layout/radial5"/>
    <dgm:cxn modelId="{3FC3B58C-E628-466E-BF1F-3D0DD5D18695}" srcId="{0A416BD0-EA6C-46C6-B344-D22BAAABCBAB}" destId="{48E8960D-91EE-464A-8701-FC20DB0CFEC1}" srcOrd="2" destOrd="0" parTransId="{D5E0F4F7-E9BC-45FD-B7A2-AA629AB51AFE}" sibTransId="{6C69038E-17A0-41AF-A8F8-31CFF9F7362D}"/>
    <dgm:cxn modelId="{C009A390-B773-497B-8699-815DE16969BE}" srcId="{0A416BD0-EA6C-46C6-B344-D22BAAABCBAB}" destId="{6949B55A-9454-40FD-89A5-C0ED91F2BAAC}" srcOrd="4" destOrd="0" parTransId="{29F6046B-0AD7-404D-91EE-A4454BD4EA60}" sibTransId="{F03F2D25-38AF-4501-9673-834375F6BD9F}"/>
    <dgm:cxn modelId="{EC33C5A0-9325-4D21-95F8-50D2C741B0EB}" type="presOf" srcId="{84289B44-B2FF-4675-A623-3BAA2E514D00}" destId="{E3DE54C9-7B43-4C42-8462-655BB65C2DD4}" srcOrd="1" destOrd="0" presId="urn:microsoft.com/office/officeart/2005/8/layout/radial5"/>
    <dgm:cxn modelId="{531BC0A8-3073-4F80-B827-E48329C03227}" type="presOf" srcId="{7F8DA6E1-4522-423B-B559-1F260BF803CC}" destId="{F78C99C4-F951-43EA-8AB4-BA29918B9A98}" srcOrd="0" destOrd="0" presId="urn:microsoft.com/office/officeart/2005/8/layout/radial5"/>
    <dgm:cxn modelId="{908B4FAA-07EF-4E69-865D-C3DA0F81F0EF}" type="presOf" srcId="{B8E7B175-8C23-48CD-819E-CFE2FED46608}" destId="{631062BA-0DD3-42D8-86BD-52A3B45BEFC3}" srcOrd="0" destOrd="0" presId="urn:microsoft.com/office/officeart/2005/8/layout/radial5"/>
    <dgm:cxn modelId="{3BA52BB8-46E3-4E38-99C5-1A3A74993187}" srcId="{CAAA1DCA-7A88-4A4A-B52D-7F5F4513F1FC}" destId="{0A416BD0-EA6C-46C6-B344-D22BAAABCBAB}" srcOrd="0" destOrd="0" parTransId="{7EDF946F-63BD-4D24-8A61-CB410DA30EA8}" sibTransId="{0668D301-5DB0-4481-8A28-00B45BFC9A9F}"/>
    <dgm:cxn modelId="{EF6562B9-421D-420F-9149-37CEEE232F99}" srcId="{0A416BD0-EA6C-46C6-B344-D22BAAABCBAB}" destId="{829EEFB5-FED1-4E9E-A709-91EF9F6EC591}" srcOrd="5" destOrd="0" parTransId="{7F8DA6E1-4522-423B-B559-1F260BF803CC}" sibTransId="{7A334D3D-B1E0-4E03-9247-1593734A23BA}"/>
    <dgm:cxn modelId="{677326C5-92FC-4F8D-B35F-415D346BBC6B}" type="presOf" srcId="{893E81AC-4496-4B33-BF1D-ED242796BC38}" destId="{D3529080-713A-4B76-AD03-935A63F0F929}" srcOrd="0" destOrd="0" presId="urn:microsoft.com/office/officeart/2005/8/layout/radial5"/>
    <dgm:cxn modelId="{A5296ACF-757D-450E-8F28-029643FDB097}" type="presOf" srcId="{288D0CBE-6952-450D-A226-3877D00BDB59}" destId="{A2A12690-DF48-4CDB-AA45-923DC98144D1}" srcOrd="0" destOrd="0" presId="urn:microsoft.com/office/officeart/2005/8/layout/radial5"/>
    <dgm:cxn modelId="{35950ADB-CE6C-45DA-9F35-857E44D88F08}" type="presOf" srcId="{46D4E96A-349E-4320-9900-0E85D7E4B6E4}" destId="{AB584D12-47DE-498C-BEA4-2503261B2D6A}" srcOrd="1" destOrd="0" presId="urn:microsoft.com/office/officeart/2005/8/layout/radial5"/>
    <dgm:cxn modelId="{C3B63BF1-1C49-4BE3-B058-19EECDE3E8B0}" type="presOf" srcId="{7F8DA6E1-4522-423B-B559-1F260BF803CC}" destId="{A3B36B09-59CC-4A47-A119-D6BE2204F356}" srcOrd="1" destOrd="0" presId="urn:microsoft.com/office/officeart/2005/8/layout/radial5"/>
    <dgm:cxn modelId="{EC3DD0F3-C269-434A-B46B-64F33F988481}" srcId="{0A416BD0-EA6C-46C6-B344-D22BAAABCBAB}" destId="{C8F409C2-0877-482A-A35A-0FDA5E38191E}" srcOrd="6" destOrd="0" parTransId="{FA4C1859-A10B-4257-A393-A9CF6EAC4537}" sibTransId="{D8F965D9-52D3-49FC-803B-8A989B525E9A}"/>
    <dgm:cxn modelId="{D20E6CF6-1D33-48C6-AA3E-2EA874223B48}" type="presOf" srcId="{48E8960D-91EE-464A-8701-FC20DB0CFEC1}" destId="{9AD5E2AB-1B5D-49D2-BC33-E71E0FE71BE0}" srcOrd="0" destOrd="0" presId="urn:microsoft.com/office/officeart/2005/8/layout/radial5"/>
    <dgm:cxn modelId="{99AC96BF-58FB-45A5-8BE3-C92EABD7597B}" type="presParOf" srcId="{D0AD8E4E-723D-4C5A-AA07-53A67D8CF421}" destId="{78920A22-BCA6-4CCF-82F5-E9E8496749F6}" srcOrd="0" destOrd="0" presId="urn:microsoft.com/office/officeart/2005/8/layout/radial5"/>
    <dgm:cxn modelId="{01FCCA92-2B88-471B-A4AE-8FBBEFBA4000}" type="presParOf" srcId="{D0AD8E4E-723D-4C5A-AA07-53A67D8CF421}" destId="{48D6AAF9-6C22-42A0-ACE0-0BFF006D2B1B}" srcOrd="1" destOrd="0" presId="urn:microsoft.com/office/officeart/2005/8/layout/radial5"/>
    <dgm:cxn modelId="{8A6A4316-3B18-45BD-871E-3E0A450938DE}" type="presParOf" srcId="{48D6AAF9-6C22-42A0-ACE0-0BFF006D2B1B}" destId="{E3DE54C9-7B43-4C42-8462-655BB65C2DD4}" srcOrd="0" destOrd="0" presId="urn:microsoft.com/office/officeart/2005/8/layout/radial5"/>
    <dgm:cxn modelId="{91510DEF-0AF5-411C-A9C4-B9C36776962B}" type="presParOf" srcId="{D0AD8E4E-723D-4C5A-AA07-53A67D8CF421}" destId="{832AC69B-52E8-4E9F-8EC6-C763D8E7344B}" srcOrd="2" destOrd="0" presId="urn:microsoft.com/office/officeart/2005/8/layout/radial5"/>
    <dgm:cxn modelId="{74F2E24C-B8A4-446D-A3BB-8999B95B1F23}" type="presParOf" srcId="{D0AD8E4E-723D-4C5A-AA07-53A67D8CF421}" destId="{FE707B6D-2D27-431B-B75D-5636FBF6CA01}" srcOrd="3" destOrd="0" presId="urn:microsoft.com/office/officeart/2005/8/layout/radial5"/>
    <dgm:cxn modelId="{901E7900-81E2-4450-A638-F867457BB554}" type="presParOf" srcId="{FE707B6D-2D27-431B-B75D-5636FBF6CA01}" destId="{AB584D12-47DE-498C-BEA4-2503261B2D6A}" srcOrd="0" destOrd="0" presId="urn:microsoft.com/office/officeart/2005/8/layout/radial5"/>
    <dgm:cxn modelId="{C69B72F3-0D97-44C6-862F-13AB8C348AA3}" type="presParOf" srcId="{D0AD8E4E-723D-4C5A-AA07-53A67D8CF421}" destId="{A2A12690-DF48-4CDB-AA45-923DC98144D1}" srcOrd="4" destOrd="0" presId="urn:microsoft.com/office/officeart/2005/8/layout/radial5"/>
    <dgm:cxn modelId="{48DBA690-0085-4F38-BD72-1FB955270950}" type="presParOf" srcId="{D0AD8E4E-723D-4C5A-AA07-53A67D8CF421}" destId="{9C600814-E215-4B19-8058-08DA4C5F96AD}" srcOrd="5" destOrd="0" presId="urn:microsoft.com/office/officeart/2005/8/layout/radial5"/>
    <dgm:cxn modelId="{1F96A48E-C203-47B2-8F9D-FBA720FD2E2C}" type="presParOf" srcId="{9C600814-E215-4B19-8058-08DA4C5F96AD}" destId="{4D056322-2EF6-446A-831D-AE773BCBBDD7}" srcOrd="0" destOrd="0" presId="urn:microsoft.com/office/officeart/2005/8/layout/radial5"/>
    <dgm:cxn modelId="{D7824941-3438-4FC0-93D7-C339D5850594}" type="presParOf" srcId="{D0AD8E4E-723D-4C5A-AA07-53A67D8CF421}" destId="{9AD5E2AB-1B5D-49D2-BC33-E71E0FE71BE0}" srcOrd="6" destOrd="0" presId="urn:microsoft.com/office/officeart/2005/8/layout/radial5"/>
    <dgm:cxn modelId="{286F32A7-695E-46D0-BB4B-D69CB7DFE751}" type="presParOf" srcId="{D0AD8E4E-723D-4C5A-AA07-53A67D8CF421}" destId="{D3529080-713A-4B76-AD03-935A63F0F929}" srcOrd="7" destOrd="0" presId="urn:microsoft.com/office/officeart/2005/8/layout/radial5"/>
    <dgm:cxn modelId="{3E5D94D4-5081-4308-A8D4-A7E7621A60AA}" type="presParOf" srcId="{D3529080-713A-4B76-AD03-935A63F0F929}" destId="{415E2C0A-05AA-41BC-A8D8-38622A4CBFD0}" srcOrd="0" destOrd="0" presId="urn:microsoft.com/office/officeart/2005/8/layout/radial5"/>
    <dgm:cxn modelId="{7F5DA423-B86A-4A79-BD53-9E2793E15EFE}" type="presParOf" srcId="{D0AD8E4E-723D-4C5A-AA07-53A67D8CF421}" destId="{2210F9E2-BF1B-4BAE-AD4A-D922BD999BDF}" srcOrd="8" destOrd="0" presId="urn:microsoft.com/office/officeart/2005/8/layout/radial5"/>
    <dgm:cxn modelId="{4135310F-138C-4790-95A4-0D37CDEFA1A0}" type="presParOf" srcId="{D0AD8E4E-723D-4C5A-AA07-53A67D8CF421}" destId="{13043840-BFEF-472E-A8DB-E34CF2933081}" srcOrd="9" destOrd="0" presId="urn:microsoft.com/office/officeart/2005/8/layout/radial5"/>
    <dgm:cxn modelId="{A52EC0A1-B366-4049-9807-2D2CB452404E}" type="presParOf" srcId="{13043840-BFEF-472E-A8DB-E34CF2933081}" destId="{8CAAC6B1-552A-4BBE-AB2A-8F5689315563}" srcOrd="0" destOrd="0" presId="urn:microsoft.com/office/officeart/2005/8/layout/radial5"/>
    <dgm:cxn modelId="{C6D78758-665F-477F-9787-94AB8C80E5E2}" type="presParOf" srcId="{D0AD8E4E-723D-4C5A-AA07-53A67D8CF421}" destId="{3E922560-E511-46D9-A663-50793D112E24}" srcOrd="10" destOrd="0" presId="urn:microsoft.com/office/officeart/2005/8/layout/radial5"/>
    <dgm:cxn modelId="{3C8F3F60-3D66-464E-8303-C921C497B356}" type="presParOf" srcId="{D0AD8E4E-723D-4C5A-AA07-53A67D8CF421}" destId="{F78C99C4-F951-43EA-8AB4-BA29918B9A98}" srcOrd="11" destOrd="0" presId="urn:microsoft.com/office/officeart/2005/8/layout/radial5"/>
    <dgm:cxn modelId="{32344BE9-90BC-41DB-AD3A-4214C683A2CC}" type="presParOf" srcId="{F78C99C4-F951-43EA-8AB4-BA29918B9A98}" destId="{A3B36B09-59CC-4A47-A119-D6BE2204F356}" srcOrd="0" destOrd="0" presId="urn:microsoft.com/office/officeart/2005/8/layout/radial5"/>
    <dgm:cxn modelId="{CD5F0109-25B2-4C4B-A73D-A2C1B93D190F}" type="presParOf" srcId="{D0AD8E4E-723D-4C5A-AA07-53A67D8CF421}" destId="{97526023-66BD-4DBA-8C4E-CE88C9D1BA80}" srcOrd="12" destOrd="0" presId="urn:microsoft.com/office/officeart/2005/8/layout/radial5"/>
    <dgm:cxn modelId="{09BAA82E-4D92-4FBA-9228-AC4836D2048B}" type="presParOf" srcId="{D0AD8E4E-723D-4C5A-AA07-53A67D8CF421}" destId="{E082B729-583D-4AF4-9CF7-9B41E10B63E4}" srcOrd="13" destOrd="0" presId="urn:microsoft.com/office/officeart/2005/8/layout/radial5"/>
    <dgm:cxn modelId="{A1EEC477-C070-43E9-89C1-403D553A17A8}" type="presParOf" srcId="{E082B729-583D-4AF4-9CF7-9B41E10B63E4}" destId="{DE430569-C573-4B35-B078-E778E6B93BA7}" srcOrd="0" destOrd="0" presId="urn:microsoft.com/office/officeart/2005/8/layout/radial5"/>
    <dgm:cxn modelId="{DBC0AD26-2814-4FAC-9328-98DDF40457AA}" type="presParOf" srcId="{D0AD8E4E-723D-4C5A-AA07-53A67D8CF421}" destId="{6D72D9BF-D254-4BC2-9F28-3A38878A0962}" srcOrd="14" destOrd="0" presId="urn:microsoft.com/office/officeart/2005/8/layout/radial5"/>
    <dgm:cxn modelId="{8F9AC479-4EBA-4F90-A88B-514CC35A6820}" type="presParOf" srcId="{D0AD8E4E-723D-4C5A-AA07-53A67D8CF421}" destId="{F163CDBB-D6AA-4C61-9671-0DBCD72536F8}" srcOrd="15" destOrd="0" presId="urn:microsoft.com/office/officeart/2005/8/layout/radial5"/>
    <dgm:cxn modelId="{E3D7B6FD-A65A-4F9E-B2DA-DA5F8553CAF3}" type="presParOf" srcId="{F163CDBB-D6AA-4C61-9671-0DBCD72536F8}" destId="{CC82F169-982F-4A18-95DD-E9C56C4E209C}" srcOrd="0" destOrd="0" presId="urn:microsoft.com/office/officeart/2005/8/layout/radial5"/>
    <dgm:cxn modelId="{64C57C6C-BA90-4893-A27C-00501D4E6EBD}" type="presParOf" srcId="{D0AD8E4E-723D-4C5A-AA07-53A67D8CF421}" destId="{631062BA-0DD3-42D8-86BD-52A3B45BEFC3}"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0CA13E-ABC3-4D8A-97AE-9BB3BE36B31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85B2F727-C7F3-4CAE-8160-93D8B74ABCCD}">
      <dgm:prSet phldrT="[Text]" custT="1"/>
      <dgm:spPr/>
      <dgm:t>
        <a:bodyPr/>
        <a:lstStyle/>
        <a:p>
          <a:r>
            <a:rPr lang="en-US" sz="2000" dirty="0">
              <a:latin typeface="Arial" panose="020B0604020202020204" pitchFamily="34" charset="0"/>
              <a:cs typeface="Arial" panose="020B0604020202020204" pitchFamily="34" charset="0"/>
            </a:rPr>
            <a:t>1. </a:t>
          </a:r>
          <a:r>
            <a:rPr lang="en-US" sz="2000" dirty="0" err="1">
              <a:latin typeface="Arial" panose="020B0604020202020204" pitchFamily="34" charset="0"/>
              <a:cs typeface="Arial" panose="020B0604020202020204" pitchFamily="34" charset="0"/>
            </a:rPr>
            <a:t>Tên</a:t>
          </a:r>
          <a:r>
            <a:rPr lang="en-US" sz="2000" dirty="0">
              <a:latin typeface="Arial" panose="020B0604020202020204" pitchFamily="34" charset="0"/>
              <a:cs typeface="Arial" panose="020B0604020202020204" pitchFamily="34" charset="0"/>
            </a:rPr>
            <a:t> TTHC:</a:t>
          </a:r>
        </a:p>
      </dgm:t>
    </dgm:pt>
    <dgm:pt modelId="{4E5F0611-F53E-436F-9A66-43C9BE5A1094}" type="parTrans" cxnId="{3D86FC29-DCAF-48BB-AFF9-9C929495975A}">
      <dgm:prSet/>
      <dgm:spPr/>
      <dgm:t>
        <a:bodyPr/>
        <a:lstStyle/>
        <a:p>
          <a:endParaRPr lang="en-US"/>
        </a:p>
      </dgm:t>
    </dgm:pt>
    <dgm:pt modelId="{B1647C5F-6C16-42E9-97DE-DE7E94EE1861}" type="sibTrans" cxnId="{3D86FC29-DCAF-48BB-AFF9-9C929495975A}">
      <dgm:prSet/>
      <dgm:spPr/>
      <dgm:t>
        <a:bodyPr/>
        <a:lstStyle/>
        <a:p>
          <a:endParaRPr lang="en-US"/>
        </a:p>
      </dgm:t>
    </dgm:pt>
    <dgm:pt modelId="{3D30B793-194A-4074-8A39-A8474853247E}">
      <dgm:prSet phldrT="[Text]"/>
      <dgm:spPr/>
      <dgm:t>
        <a:bodyPr/>
        <a:lstStyle/>
        <a:p>
          <a:pPr algn="just"/>
          <a:r>
            <a:rPr lang="en-US" dirty="0" err="1">
              <a:latin typeface="Arial" panose="020B0604020202020204" pitchFamily="34" charset="0"/>
              <a:cs typeface="Arial" panose="020B0604020202020204" pitchFamily="34" charset="0"/>
            </a:rPr>
            <a:t>Xác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TTHC;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ngắn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TTHC.</a:t>
          </a:r>
        </a:p>
      </dgm:t>
    </dgm:pt>
    <dgm:pt modelId="{0285FFF4-5A70-4545-AD08-409F29862BEF}" type="parTrans" cxnId="{B097794E-43D2-430C-A92A-5EE66C98364E}">
      <dgm:prSet/>
      <dgm:spPr/>
      <dgm:t>
        <a:bodyPr/>
        <a:lstStyle/>
        <a:p>
          <a:endParaRPr lang="en-US"/>
        </a:p>
      </dgm:t>
    </dgm:pt>
    <dgm:pt modelId="{035F27C7-24BF-4435-BF6C-78C585C6363E}" type="sibTrans" cxnId="{B097794E-43D2-430C-A92A-5EE66C98364E}">
      <dgm:prSet/>
      <dgm:spPr/>
      <dgm:t>
        <a:bodyPr/>
        <a:lstStyle/>
        <a:p>
          <a:endParaRPr lang="en-US"/>
        </a:p>
      </dgm:t>
    </dgm:pt>
    <dgm:pt modelId="{E5420F05-DC81-4497-B71C-54DAC2FA5CD7}">
      <dgm:prSet phldrT="[Text]" custT="1"/>
      <dgm:spPr/>
      <dgm:t>
        <a:bodyPr/>
        <a:lstStyle/>
        <a:p>
          <a:r>
            <a:rPr lang="en-US" sz="2000" dirty="0">
              <a:latin typeface="Arial" panose="020B0604020202020204" pitchFamily="34" charset="0"/>
              <a:cs typeface="Arial" panose="020B0604020202020204" pitchFamily="34" charset="0"/>
            </a:rPr>
            <a:t>2. </a:t>
          </a:r>
          <a:r>
            <a:rPr lang="vi-VN" sz="2000" dirty="0" err="1">
              <a:latin typeface="Arial" panose="020B0604020202020204" pitchFamily="34" charset="0"/>
              <a:cs typeface="Arial" panose="020B0604020202020204" pitchFamily="34" charset="0"/>
            </a:rPr>
            <a:t>Trình</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tự</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hiện</a:t>
          </a:r>
          <a:r>
            <a:rPr lang="vi-V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9910D377-F628-439F-BBCA-D35CD1586225}" type="parTrans" cxnId="{85D577FA-704E-4EC8-8341-B6099A0E42D8}">
      <dgm:prSet/>
      <dgm:spPr/>
      <dgm:t>
        <a:bodyPr/>
        <a:lstStyle/>
        <a:p>
          <a:endParaRPr lang="en-US"/>
        </a:p>
      </dgm:t>
    </dgm:pt>
    <dgm:pt modelId="{0B3C2E7B-D776-449E-8631-967C5B4D3DB0}" type="sibTrans" cxnId="{85D577FA-704E-4EC8-8341-B6099A0E42D8}">
      <dgm:prSet/>
      <dgm:spPr/>
      <dgm:t>
        <a:bodyPr/>
        <a:lstStyle/>
        <a:p>
          <a:endParaRPr lang="en-US"/>
        </a:p>
      </dgm:t>
    </dgm:pt>
    <dgm:pt modelId="{F1AF50BF-605C-405D-B9F9-7E000ADA0CD2}">
      <dgm:prSet phldrT="[Text]"/>
      <dgm:spPr/>
      <dgm:t>
        <a:bodyPr/>
        <a:lstStyle/>
        <a:p>
          <a:pPr algn="just"/>
          <a:r>
            <a:rPr lang="vi-VN" dirty="0" err="1">
              <a:latin typeface="Arial" panose="020B0604020202020204" pitchFamily="34" charset="0"/>
              <a:cs typeface="Arial" panose="020B0604020202020204" pitchFamily="34" charset="0"/>
            </a:rPr>
            <a:t>Đầy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đủ</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hợp</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lý</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các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bước</a:t>
          </a:r>
          <a:r>
            <a:rPr lang="vi-VN" dirty="0">
              <a:latin typeface="Arial" panose="020B0604020202020204" pitchFamily="34" charset="0"/>
              <a:cs typeface="Arial" panose="020B0604020202020204" pitchFamily="34" charset="0"/>
            </a:rPr>
            <a:t>, không </a:t>
          </a:r>
          <a:r>
            <a:rPr lang="vi-VN" dirty="0" err="1">
              <a:latin typeface="Arial" panose="020B0604020202020204" pitchFamily="34" charset="0"/>
              <a:cs typeface="Arial" panose="020B0604020202020204" pitchFamily="34" charset="0"/>
            </a:rPr>
            <a:t>thừa</a:t>
          </a:r>
          <a:r>
            <a:rPr lang="vi-VN" dirty="0">
              <a:latin typeface="Arial" panose="020B0604020202020204" pitchFamily="34" charset="0"/>
              <a:cs typeface="Arial" panose="020B0604020202020204" pitchFamily="34" charset="0"/>
            </a:rPr>
            <a:t> không </a:t>
          </a:r>
          <a:r>
            <a:rPr lang="vi-VN" dirty="0" err="1">
              <a:latin typeface="Arial" panose="020B0604020202020204" pitchFamily="34" charset="0"/>
              <a:cs typeface="Arial" panose="020B0604020202020204" pitchFamily="34" charset="0"/>
            </a:rPr>
            <a:t>thiếu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bước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nào</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cũng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có</a:t>
          </a:r>
          <a:r>
            <a:rPr lang="vi-VN" dirty="0">
              <a:latin typeface="Arial" panose="020B0604020202020204" pitchFamily="34" charset="0"/>
              <a:cs typeface="Arial" panose="020B0604020202020204" pitchFamily="34" charset="0"/>
            </a:rPr>
            <a:t> ý </a:t>
          </a:r>
          <a:r>
            <a:rPr lang="vi-VN" dirty="0" err="1">
              <a:latin typeface="Arial" panose="020B0604020202020204" pitchFamily="34" charset="0"/>
              <a:cs typeface="Arial" panose="020B0604020202020204" pitchFamily="34" charset="0"/>
            </a:rPr>
            <a:t>nghĩa</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và</a:t>
          </a:r>
          <a:r>
            <a:rPr lang="vi-VN" dirty="0">
              <a:latin typeface="Arial" panose="020B0604020202020204" pitchFamily="34" charset="0"/>
              <a:cs typeface="Arial" panose="020B0604020202020204" pitchFamily="34" charset="0"/>
            </a:rPr>
            <a:t> vai </a:t>
          </a:r>
          <a:r>
            <a:rPr lang="vi-VN" dirty="0" err="1">
              <a:latin typeface="Arial" panose="020B0604020202020204" pitchFamily="34" charset="0"/>
              <a:cs typeface="Arial" panose="020B0604020202020204" pitchFamily="34" charset="0"/>
            </a:rPr>
            <a:t>trò</a:t>
          </a:r>
          <a:r>
            <a:rPr lang="vi-V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4D425BA2-7F81-4F57-9CA3-51A307862551}" type="parTrans" cxnId="{CAB98B65-3BF5-44B5-8AFC-69AECC11A098}">
      <dgm:prSet/>
      <dgm:spPr/>
      <dgm:t>
        <a:bodyPr/>
        <a:lstStyle/>
        <a:p>
          <a:endParaRPr lang="en-US"/>
        </a:p>
      </dgm:t>
    </dgm:pt>
    <dgm:pt modelId="{3E46A10C-E376-435C-BBBE-00A08BC28B30}" type="sibTrans" cxnId="{CAB98B65-3BF5-44B5-8AFC-69AECC11A098}">
      <dgm:prSet/>
      <dgm:spPr/>
      <dgm:t>
        <a:bodyPr/>
        <a:lstStyle/>
        <a:p>
          <a:endParaRPr lang="en-US"/>
        </a:p>
      </dgm:t>
    </dgm:pt>
    <dgm:pt modelId="{E781CCC4-8CA0-4D9D-B6FD-5F74589E83BE}">
      <dgm:prSet phldrT="[Text]" custT="1"/>
      <dgm:spPr/>
      <dgm:t>
        <a:bodyPr/>
        <a:lstStyle/>
        <a:p>
          <a:r>
            <a:rPr lang="en-US" sz="2000" dirty="0">
              <a:latin typeface="Arial" panose="020B0604020202020204" pitchFamily="34" charset="0"/>
              <a:cs typeface="Arial" panose="020B0604020202020204" pitchFamily="34" charset="0"/>
            </a:rPr>
            <a:t>3. </a:t>
          </a:r>
          <a:r>
            <a:rPr lang="vi-VN" sz="2000" dirty="0" err="1">
              <a:latin typeface="Arial" panose="020B0604020202020204" pitchFamily="34" charset="0"/>
              <a:cs typeface="Arial" panose="020B0604020202020204" pitchFamily="34" charset="0"/>
            </a:rPr>
            <a:t>Cách</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thức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hiện</a:t>
          </a:r>
          <a:r>
            <a:rPr lang="vi-V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9C85CA65-FA10-4F56-9DD1-7282BD017015}" type="parTrans" cxnId="{CB3026EC-1708-4544-8364-760598E0F252}">
      <dgm:prSet/>
      <dgm:spPr/>
      <dgm:t>
        <a:bodyPr/>
        <a:lstStyle/>
        <a:p>
          <a:endParaRPr lang="en-US"/>
        </a:p>
      </dgm:t>
    </dgm:pt>
    <dgm:pt modelId="{1AEF326E-D5CC-475F-991A-E1A12CE9D1A7}" type="sibTrans" cxnId="{CB3026EC-1708-4544-8364-760598E0F252}">
      <dgm:prSet/>
      <dgm:spPr/>
      <dgm:t>
        <a:bodyPr/>
        <a:lstStyle/>
        <a:p>
          <a:endParaRPr lang="en-US"/>
        </a:p>
      </dgm:t>
    </dgm:pt>
    <dgm:pt modelId="{4C4CFB5C-7171-4D10-9920-8D72967B3F4F}">
      <dgm:prSet phldrT="[Text]"/>
      <dgm:spPr/>
      <dgm:t>
        <a:bodyPr/>
        <a:lstStyle/>
        <a:p>
          <a:pPr algn="just"/>
          <a:r>
            <a:rPr lang="vi-VN" dirty="0" err="1">
              <a:latin typeface="Arial" panose="020B0604020202020204" pitchFamily="34" charset="0"/>
              <a:cs typeface="Arial" panose="020B0604020202020204" pitchFamily="34" charset="0"/>
            </a:rPr>
            <a:t>Thuận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lợi</a:t>
          </a:r>
          <a:r>
            <a:rPr lang="vi-VN" dirty="0">
              <a:latin typeface="Arial" panose="020B0604020202020204" pitchFamily="34" charset="0"/>
              <a:cs typeface="Arial" panose="020B0604020202020204" pitchFamily="34" charset="0"/>
            </a:rPr>
            <a:t> cho </a:t>
          </a:r>
          <a:r>
            <a:rPr lang="vi-VN" dirty="0" err="1">
              <a:latin typeface="Arial" panose="020B0604020202020204" pitchFamily="34" charset="0"/>
              <a:cs typeface="Arial" panose="020B0604020202020204" pitchFamily="34" charset="0"/>
            </a:rPr>
            <a:t>đối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tượng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thực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hiện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và</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đáp</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ứng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mục</a:t>
          </a:r>
          <a:r>
            <a:rPr lang="vi-VN" dirty="0">
              <a:latin typeface="Arial" panose="020B0604020202020204" pitchFamily="34" charset="0"/>
              <a:cs typeface="Arial" panose="020B0604020202020204" pitchFamily="34" charset="0"/>
            </a:rPr>
            <a:t> tiêu, yêu </a:t>
          </a:r>
          <a:r>
            <a:rPr lang="vi-VN" dirty="0" err="1">
              <a:latin typeface="Arial" panose="020B0604020202020204" pitchFamily="34" charset="0"/>
              <a:cs typeface="Arial" panose="020B0604020202020204" pitchFamily="34" charset="0"/>
            </a:rPr>
            <a:t>cầu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quản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lý</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của</a:t>
          </a:r>
          <a:r>
            <a:rPr lang="vi-VN" dirty="0">
              <a:latin typeface="Arial" panose="020B0604020202020204" pitchFamily="34" charset="0"/>
              <a:cs typeface="Arial" panose="020B0604020202020204" pitchFamily="34" charset="0"/>
            </a:rPr>
            <a:t> cơ quan </a:t>
          </a:r>
          <a:r>
            <a:rPr lang="vi-VN" dirty="0" err="1">
              <a:latin typeface="Arial" panose="020B0604020202020204" pitchFamily="34" charset="0"/>
              <a:cs typeface="Arial" panose="020B0604020202020204" pitchFamily="34" charset="0"/>
            </a:rPr>
            <a:t>quản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lý</a:t>
          </a:r>
          <a:r>
            <a:rPr lang="vi-V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cứu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Cổng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sẵn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mềm</a:t>
          </a:r>
          <a:r>
            <a:rPr lang="en-US" dirty="0">
              <a:latin typeface="Arial" panose="020B0604020202020204" pitchFamily="34" charset="0"/>
              <a:cs typeface="Arial" panose="020B0604020202020204" pitchFamily="34" charset="0"/>
            </a:rPr>
            <a:t> QLVB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soát</a:t>
          </a:r>
          <a:r>
            <a:rPr lang="en-US" dirty="0">
              <a:latin typeface="Arial" panose="020B0604020202020204" pitchFamily="34" charset="0"/>
              <a:cs typeface="Arial" panose="020B0604020202020204" pitchFamily="34" charset="0"/>
            </a:rPr>
            <a:t>.</a:t>
          </a:r>
        </a:p>
      </dgm:t>
    </dgm:pt>
    <dgm:pt modelId="{B1632565-CE5F-49BD-8C5B-1923AD2C01AF}" type="parTrans" cxnId="{EB9A0EAF-6468-46DF-8BD9-48E6798F0995}">
      <dgm:prSet/>
      <dgm:spPr/>
      <dgm:t>
        <a:bodyPr/>
        <a:lstStyle/>
        <a:p>
          <a:endParaRPr lang="en-US"/>
        </a:p>
      </dgm:t>
    </dgm:pt>
    <dgm:pt modelId="{C339FBF3-BAD4-42D4-B9F6-5C79EC861D78}" type="sibTrans" cxnId="{EB9A0EAF-6468-46DF-8BD9-48E6798F0995}">
      <dgm:prSet/>
      <dgm:spPr/>
      <dgm:t>
        <a:bodyPr/>
        <a:lstStyle/>
        <a:p>
          <a:endParaRPr lang="en-US"/>
        </a:p>
      </dgm:t>
    </dgm:pt>
    <dgm:pt modelId="{550080A8-25D4-41D5-B97B-89196D2C076F}" type="pres">
      <dgm:prSet presAssocID="{D90CA13E-ABC3-4D8A-97AE-9BB3BE36B31F}" presName="Name0" presStyleCnt="0">
        <dgm:presLayoutVars>
          <dgm:chMax/>
          <dgm:chPref/>
          <dgm:dir/>
        </dgm:presLayoutVars>
      </dgm:prSet>
      <dgm:spPr/>
    </dgm:pt>
    <dgm:pt modelId="{E7745676-A880-44E8-B059-BF3A75C5D78E}" type="pres">
      <dgm:prSet presAssocID="{85B2F727-C7F3-4CAE-8160-93D8B74ABCCD}" presName="parenttextcomposite" presStyleCnt="0"/>
      <dgm:spPr/>
    </dgm:pt>
    <dgm:pt modelId="{761B96A6-3CC9-46ED-AAEF-42EA00F09B73}" type="pres">
      <dgm:prSet presAssocID="{85B2F727-C7F3-4CAE-8160-93D8B74ABCCD}" presName="parenttext" presStyleLbl="revTx" presStyleIdx="0" presStyleCnt="3" custScaleY="99476">
        <dgm:presLayoutVars>
          <dgm:chMax/>
          <dgm:chPref val="2"/>
          <dgm:bulletEnabled val="1"/>
        </dgm:presLayoutVars>
      </dgm:prSet>
      <dgm:spPr/>
    </dgm:pt>
    <dgm:pt modelId="{2EBDF52F-E7BB-4F3C-B845-FCDF6D2325B6}" type="pres">
      <dgm:prSet presAssocID="{85B2F727-C7F3-4CAE-8160-93D8B74ABCCD}" presName="composite" presStyleCnt="0"/>
      <dgm:spPr/>
    </dgm:pt>
    <dgm:pt modelId="{987719EB-160C-4F3B-88A3-3C868F12A942}" type="pres">
      <dgm:prSet presAssocID="{85B2F727-C7F3-4CAE-8160-93D8B74ABCCD}" presName="chevron1" presStyleLbl="alignNode1" presStyleIdx="0" presStyleCnt="21"/>
      <dgm:spPr/>
    </dgm:pt>
    <dgm:pt modelId="{211BDA6C-7B5F-4986-84C2-F2BACC9C137D}" type="pres">
      <dgm:prSet presAssocID="{85B2F727-C7F3-4CAE-8160-93D8B74ABCCD}" presName="chevron2" presStyleLbl="alignNode1" presStyleIdx="1" presStyleCnt="21"/>
      <dgm:spPr/>
    </dgm:pt>
    <dgm:pt modelId="{A5E18D3C-BC4B-4473-A93B-A1D40EF2B60C}" type="pres">
      <dgm:prSet presAssocID="{85B2F727-C7F3-4CAE-8160-93D8B74ABCCD}" presName="chevron3" presStyleLbl="alignNode1" presStyleIdx="2" presStyleCnt="21"/>
      <dgm:spPr/>
    </dgm:pt>
    <dgm:pt modelId="{FE7ACA9B-0B59-4E14-9C58-91AA2CE0509B}" type="pres">
      <dgm:prSet presAssocID="{85B2F727-C7F3-4CAE-8160-93D8B74ABCCD}" presName="chevron4" presStyleLbl="alignNode1" presStyleIdx="3" presStyleCnt="21"/>
      <dgm:spPr/>
    </dgm:pt>
    <dgm:pt modelId="{172813BF-A32B-4F1C-8B19-E71D9E195E1E}" type="pres">
      <dgm:prSet presAssocID="{85B2F727-C7F3-4CAE-8160-93D8B74ABCCD}" presName="chevron5" presStyleLbl="alignNode1" presStyleIdx="4" presStyleCnt="21"/>
      <dgm:spPr/>
    </dgm:pt>
    <dgm:pt modelId="{784E70CB-30B2-47AC-BEAB-B0EC290C27C7}" type="pres">
      <dgm:prSet presAssocID="{85B2F727-C7F3-4CAE-8160-93D8B74ABCCD}" presName="chevron6" presStyleLbl="alignNode1" presStyleIdx="5" presStyleCnt="21"/>
      <dgm:spPr/>
    </dgm:pt>
    <dgm:pt modelId="{2D004B47-965D-4664-A172-95CC73776BC7}" type="pres">
      <dgm:prSet presAssocID="{85B2F727-C7F3-4CAE-8160-93D8B74ABCCD}" presName="chevron7" presStyleLbl="alignNode1" presStyleIdx="6" presStyleCnt="21"/>
      <dgm:spPr/>
    </dgm:pt>
    <dgm:pt modelId="{AE6D5159-A121-4D3C-9A4F-5042353F05F7}" type="pres">
      <dgm:prSet presAssocID="{85B2F727-C7F3-4CAE-8160-93D8B74ABCCD}" presName="childtext" presStyleLbl="solidFgAcc1" presStyleIdx="0" presStyleCnt="3" custScaleX="165999">
        <dgm:presLayoutVars>
          <dgm:chMax/>
          <dgm:chPref val="0"/>
          <dgm:bulletEnabled val="1"/>
        </dgm:presLayoutVars>
      </dgm:prSet>
      <dgm:spPr/>
    </dgm:pt>
    <dgm:pt modelId="{9E6E236B-0B61-47C2-A421-695E0038C1C9}" type="pres">
      <dgm:prSet presAssocID="{B1647C5F-6C16-42E9-97DE-DE7E94EE1861}" presName="sibTrans" presStyleCnt="0"/>
      <dgm:spPr/>
    </dgm:pt>
    <dgm:pt modelId="{6305F2A0-2B12-4DB0-A912-6BA27523EEDC}" type="pres">
      <dgm:prSet presAssocID="{E5420F05-DC81-4497-B71C-54DAC2FA5CD7}" presName="parenttextcomposite" presStyleCnt="0"/>
      <dgm:spPr/>
    </dgm:pt>
    <dgm:pt modelId="{624C177D-61EC-48FC-BCF9-99247A184330}" type="pres">
      <dgm:prSet presAssocID="{E5420F05-DC81-4497-B71C-54DAC2FA5CD7}" presName="parenttext" presStyleLbl="revTx" presStyleIdx="1" presStyleCnt="3">
        <dgm:presLayoutVars>
          <dgm:chMax/>
          <dgm:chPref val="2"/>
          <dgm:bulletEnabled val="1"/>
        </dgm:presLayoutVars>
      </dgm:prSet>
      <dgm:spPr/>
    </dgm:pt>
    <dgm:pt modelId="{5C68CC8A-4C71-4FB8-9723-B931FCD22AAC}" type="pres">
      <dgm:prSet presAssocID="{E5420F05-DC81-4497-B71C-54DAC2FA5CD7}" presName="composite" presStyleCnt="0"/>
      <dgm:spPr/>
    </dgm:pt>
    <dgm:pt modelId="{FCEC0705-1ADF-457A-8E1B-775C2B12176E}" type="pres">
      <dgm:prSet presAssocID="{E5420F05-DC81-4497-B71C-54DAC2FA5CD7}" presName="chevron1" presStyleLbl="alignNode1" presStyleIdx="7" presStyleCnt="21"/>
      <dgm:spPr/>
    </dgm:pt>
    <dgm:pt modelId="{1908B051-C7E0-4D83-B083-DC9A0D7E8BD5}" type="pres">
      <dgm:prSet presAssocID="{E5420F05-DC81-4497-B71C-54DAC2FA5CD7}" presName="chevron2" presStyleLbl="alignNode1" presStyleIdx="8" presStyleCnt="21"/>
      <dgm:spPr/>
    </dgm:pt>
    <dgm:pt modelId="{F58EB104-E2FF-4E63-AF3D-03C8EA2BD3D2}" type="pres">
      <dgm:prSet presAssocID="{E5420F05-DC81-4497-B71C-54DAC2FA5CD7}" presName="chevron3" presStyleLbl="alignNode1" presStyleIdx="9" presStyleCnt="21"/>
      <dgm:spPr/>
    </dgm:pt>
    <dgm:pt modelId="{C88BD204-773F-47C3-A90C-8283B2F6A566}" type="pres">
      <dgm:prSet presAssocID="{E5420F05-DC81-4497-B71C-54DAC2FA5CD7}" presName="chevron4" presStyleLbl="alignNode1" presStyleIdx="10" presStyleCnt="21"/>
      <dgm:spPr/>
    </dgm:pt>
    <dgm:pt modelId="{0586B9C5-CB0E-4C64-97CC-303837F103F7}" type="pres">
      <dgm:prSet presAssocID="{E5420F05-DC81-4497-B71C-54DAC2FA5CD7}" presName="chevron5" presStyleLbl="alignNode1" presStyleIdx="11" presStyleCnt="21"/>
      <dgm:spPr/>
    </dgm:pt>
    <dgm:pt modelId="{A784B623-C6E4-49E3-8392-2022F705FF6F}" type="pres">
      <dgm:prSet presAssocID="{E5420F05-DC81-4497-B71C-54DAC2FA5CD7}" presName="chevron6" presStyleLbl="alignNode1" presStyleIdx="12" presStyleCnt="21"/>
      <dgm:spPr/>
    </dgm:pt>
    <dgm:pt modelId="{1D1CCBC2-B1B9-4F27-A76D-DAFFEC2D2C5C}" type="pres">
      <dgm:prSet presAssocID="{E5420F05-DC81-4497-B71C-54DAC2FA5CD7}" presName="chevron7" presStyleLbl="alignNode1" presStyleIdx="13" presStyleCnt="21"/>
      <dgm:spPr/>
    </dgm:pt>
    <dgm:pt modelId="{6932EEE2-CB12-4EB5-86FB-87F53247C470}" type="pres">
      <dgm:prSet presAssocID="{E5420F05-DC81-4497-B71C-54DAC2FA5CD7}" presName="childtext" presStyleLbl="solidFgAcc1" presStyleIdx="1" presStyleCnt="3" custScaleX="166619">
        <dgm:presLayoutVars>
          <dgm:chMax/>
          <dgm:chPref val="0"/>
          <dgm:bulletEnabled val="1"/>
        </dgm:presLayoutVars>
      </dgm:prSet>
      <dgm:spPr/>
    </dgm:pt>
    <dgm:pt modelId="{A5412243-ADD8-4273-9465-3A3F4BEB6CAB}" type="pres">
      <dgm:prSet presAssocID="{0B3C2E7B-D776-449E-8631-967C5B4D3DB0}" presName="sibTrans" presStyleCnt="0"/>
      <dgm:spPr/>
    </dgm:pt>
    <dgm:pt modelId="{06A6C986-5261-44F4-AA1A-E20ACA389009}" type="pres">
      <dgm:prSet presAssocID="{E781CCC4-8CA0-4D9D-B6FD-5F74589E83BE}" presName="parenttextcomposite" presStyleCnt="0"/>
      <dgm:spPr/>
    </dgm:pt>
    <dgm:pt modelId="{0E5B474D-CEB7-4ED3-BA98-1BE586DBAC76}" type="pres">
      <dgm:prSet presAssocID="{E781CCC4-8CA0-4D9D-B6FD-5F74589E83BE}" presName="parenttext" presStyleLbl="revTx" presStyleIdx="2" presStyleCnt="3">
        <dgm:presLayoutVars>
          <dgm:chMax/>
          <dgm:chPref val="2"/>
          <dgm:bulletEnabled val="1"/>
        </dgm:presLayoutVars>
      </dgm:prSet>
      <dgm:spPr/>
    </dgm:pt>
    <dgm:pt modelId="{03F2232E-CEF8-4A78-AE14-196E67012AE6}" type="pres">
      <dgm:prSet presAssocID="{E781CCC4-8CA0-4D9D-B6FD-5F74589E83BE}" presName="composite" presStyleCnt="0"/>
      <dgm:spPr/>
    </dgm:pt>
    <dgm:pt modelId="{4A0D1644-F523-4716-B02B-E037ACDBC1AC}" type="pres">
      <dgm:prSet presAssocID="{E781CCC4-8CA0-4D9D-B6FD-5F74589E83BE}" presName="chevron1" presStyleLbl="alignNode1" presStyleIdx="14" presStyleCnt="21"/>
      <dgm:spPr/>
    </dgm:pt>
    <dgm:pt modelId="{9B013CE0-D685-4964-AC8E-BAD9668AA9D9}" type="pres">
      <dgm:prSet presAssocID="{E781CCC4-8CA0-4D9D-B6FD-5F74589E83BE}" presName="chevron2" presStyleLbl="alignNode1" presStyleIdx="15" presStyleCnt="21"/>
      <dgm:spPr/>
    </dgm:pt>
    <dgm:pt modelId="{50D5142F-F61F-4821-BFCB-A7D82DEDD16F}" type="pres">
      <dgm:prSet presAssocID="{E781CCC4-8CA0-4D9D-B6FD-5F74589E83BE}" presName="chevron3" presStyleLbl="alignNode1" presStyleIdx="16" presStyleCnt="21"/>
      <dgm:spPr/>
    </dgm:pt>
    <dgm:pt modelId="{B6C0ADB1-5304-437F-8553-763A74DD9D0E}" type="pres">
      <dgm:prSet presAssocID="{E781CCC4-8CA0-4D9D-B6FD-5F74589E83BE}" presName="chevron4" presStyleLbl="alignNode1" presStyleIdx="17" presStyleCnt="21"/>
      <dgm:spPr/>
    </dgm:pt>
    <dgm:pt modelId="{BD9BFE27-466C-4354-B392-6BBE61ADE564}" type="pres">
      <dgm:prSet presAssocID="{E781CCC4-8CA0-4D9D-B6FD-5F74589E83BE}" presName="chevron5" presStyleLbl="alignNode1" presStyleIdx="18" presStyleCnt="21"/>
      <dgm:spPr/>
    </dgm:pt>
    <dgm:pt modelId="{22650354-8EE9-4D3B-99A7-39308ED28B50}" type="pres">
      <dgm:prSet presAssocID="{E781CCC4-8CA0-4D9D-B6FD-5F74589E83BE}" presName="chevron6" presStyleLbl="alignNode1" presStyleIdx="19" presStyleCnt="21"/>
      <dgm:spPr/>
    </dgm:pt>
    <dgm:pt modelId="{60234FAA-67EA-46CB-83AE-EA771B074FDD}" type="pres">
      <dgm:prSet presAssocID="{E781CCC4-8CA0-4D9D-B6FD-5F74589E83BE}" presName="chevron7" presStyleLbl="alignNode1" presStyleIdx="20" presStyleCnt="21"/>
      <dgm:spPr/>
    </dgm:pt>
    <dgm:pt modelId="{DB343220-2B99-43E9-A31E-1E36C2E73FBD}" type="pres">
      <dgm:prSet presAssocID="{E781CCC4-8CA0-4D9D-B6FD-5F74589E83BE}" presName="childtext" presStyleLbl="solidFgAcc1" presStyleIdx="2" presStyleCnt="3" custScaleX="166738">
        <dgm:presLayoutVars>
          <dgm:chMax/>
          <dgm:chPref val="0"/>
          <dgm:bulletEnabled val="1"/>
        </dgm:presLayoutVars>
      </dgm:prSet>
      <dgm:spPr/>
    </dgm:pt>
  </dgm:ptLst>
  <dgm:cxnLst>
    <dgm:cxn modelId="{6624FF1F-5CA2-4347-A79E-EA9422727CDB}" type="presOf" srcId="{D90CA13E-ABC3-4D8A-97AE-9BB3BE36B31F}" destId="{550080A8-25D4-41D5-B97B-89196D2C076F}" srcOrd="0" destOrd="0" presId="urn:microsoft.com/office/officeart/2008/layout/VerticalAccentList"/>
    <dgm:cxn modelId="{3D86FC29-DCAF-48BB-AFF9-9C929495975A}" srcId="{D90CA13E-ABC3-4D8A-97AE-9BB3BE36B31F}" destId="{85B2F727-C7F3-4CAE-8160-93D8B74ABCCD}" srcOrd="0" destOrd="0" parTransId="{4E5F0611-F53E-436F-9A66-43C9BE5A1094}" sibTransId="{B1647C5F-6C16-42E9-97DE-DE7E94EE1861}"/>
    <dgm:cxn modelId="{CAB98B65-3BF5-44B5-8AFC-69AECC11A098}" srcId="{E5420F05-DC81-4497-B71C-54DAC2FA5CD7}" destId="{F1AF50BF-605C-405D-B9F9-7E000ADA0CD2}" srcOrd="0" destOrd="0" parTransId="{4D425BA2-7F81-4F57-9CA3-51A307862551}" sibTransId="{3E46A10C-E376-435C-BBBE-00A08BC28B30}"/>
    <dgm:cxn modelId="{B097794E-43D2-430C-A92A-5EE66C98364E}" srcId="{85B2F727-C7F3-4CAE-8160-93D8B74ABCCD}" destId="{3D30B793-194A-4074-8A39-A8474853247E}" srcOrd="0" destOrd="0" parTransId="{0285FFF4-5A70-4545-AD08-409F29862BEF}" sibTransId="{035F27C7-24BF-4435-BF6C-78C585C6363E}"/>
    <dgm:cxn modelId="{1950D654-15B3-4F8E-83ED-5A5BA5DBCF70}" type="presOf" srcId="{F1AF50BF-605C-405D-B9F9-7E000ADA0CD2}" destId="{6932EEE2-CB12-4EB5-86FB-87F53247C470}" srcOrd="0" destOrd="0" presId="urn:microsoft.com/office/officeart/2008/layout/VerticalAccentList"/>
    <dgm:cxn modelId="{2952F476-0D62-4079-B7BC-7753DD806F58}" type="presOf" srcId="{E5420F05-DC81-4497-B71C-54DAC2FA5CD7}" destId="{624C177D-61EC-48FC-BCF9-99247A184330}" srcOrd="0" destOrd="0" presId="urn:microsoft.com/office/officeart/2008/layout/VerticalAccentList"/>
    <dgm:cxn modelId="{80281C7E-60EA-44A3-A971-CC5C9AAA37BE}" type="presOf" srcId="{85B2F727-C7F3-4CAE-8160-93D8B74ABCCD}" destId="{761B96A6-3CC9-46ED-AAEF-42EA00F09B73}" srcOrd="0" destOrd="0" presId="urn:microsoft.com/office/officeart/2008/layout/VerticalAccentList"/>
    <dgm:cxn modelId="{16147082-AF74-426A-9BD0-75608909C476}" type="presOf" srcId="{E781CCC4-8CA0-4D9D-B6FD-5F74589E83BE}" destId="{0E5B474D-CEB7-4ED3-BA98-1BE586DBAC76}" srcOrd="0" destOrd="0" presId="urn:microsoft.com/office/officeart/2008/layout/VerticalAccentList"/>
    <dgm:cxn modelId="{2D51C188-5B96-4D9A-91E8-A78B9C707B45}" type="presOf" srcId="{4C4CFB5C-7171-4D10-9920-8D72967B3F4F}" destId="{DB343220-2B99-43E9-A31E-1E36C2E73FBD}" srcOrd="0" destOrd="0" presId="urn:microsoft.com/office/officeart/2008/layout/VerticalAccentList"/>
    <dgm:cxn modelId="{EB9A0EAF-6468-46DF-8BD9-48E6798F0995}" srcId="{E781CCC4-8CA0-4D9D-B6FD-5F74589E83BE}" destId="{4C4CFB5C-7171-4D10-9920-8D72967B3F4F}" srcOrd="0" destOrd="0" parTransId="{B1632565-CE5F-49BD-8C5B-1923AD2C01AF}" sibTransId="{C339FBF3-BAD4-42D4-B9F6-5C79EC861D78}"/>
    <dgm:cxn modelId="{F90D17D8-83CF-4B5C-AD2E-A776506D7FB9}" type="presOf" srcId="{3D30B793-194A-4074-8A39-A8474853247E}" destId="{AE6D5159-A121-4D3C-9A4F-5042353F05F7}" srcOrd="0" destOrd="0" presId="urn:microsoft.com/office/officeart/2008/layout/VerticalAccentList"/>
    <dgm:cxn modelId="{CB3026EC-1708-4544-8364-760598E0F252}" srcId="{D90CA13E-ABC3-4D8A-97AE-9BB3BE36B31F}" destId="{E781CCC4-8CA0-4D9D-B6FD-5F74589E83BE}" srcOrd="2" destOrd="0" parTransId="{9C85CA65-FA10-4F56-9DD1-7282BD017015}" sibTransId="{1AEF326E-D5CC-475F-991A-E1A12CE9D1A7}"/>
    <dgm:cxn modelId="{85D577FA-704E-4EC8-8341-B6099A0E42D8}" srcId="{D90CA13E-ABC3-4D8A-97AE-9BB3BE36B31F}" destId="{E5420F05-DC81-4497-B71C-54DAC2FA5CD7}" srcOrd="1" destOrd="0" parTransId="{9910D377-F628-439F-BBCA-D35CD1586225}" sibTransId="{0B3C2E7B-D776-449E-8631-967C5B4D3DB0}"/>
    <dgm:cxn modelId="{1458EEF3-C2F7-4737-9B1E-92621ECB7923}" type="presParOf" srcId="{550080A8-25D4-41D5-B97B-89196D2C076F}" destId="{E7745676-A880-44E8-B059-BF3A75C5D78E}" srcOrd="0" destOrd="0" presId="urn:microsoft.com/office/officeart/2008/layout/VerticalAccentList"/>
    <dgm:cxn modelId="{80A70B86-267A-4227-8878-DBC57B7B0AFE}" type="presParOf" srcId="{E7745676-A880-44E8-B059-BF3A75C5D78E}" destId="{761B96A6-3CC9-46ED-AAEF-42EA00F09B73}" srcOrd="0" destOrd="0" presId="urn:microsoft.com/office/officeart/2008/layout/VerticalAccentList"/>
    <dgm:cxn modelId="{E45A473F-6E85-4870-9333-536336B19FB6}" type="presParOf" srcId="{550080A8-25D4-41D5-B97B-89196D2C076F}" destId="{2EBDF52F-E7BB-4F3C-B845-FCDF6D2325B6}" srcOrd="1" destOrd="0" presId="urn:microsoft.com/office/officeart/2008/layout/VerticalAccentList"/>
    <dgm:cxn modelId="{B262A8A2-13EF-46A3-842D-6D0F2A6CE330}" type="presParOf" srcId="{2EBDF52F-E7BB-4F3C-B845-FCDF6D2325B6}" destId="{987719EB-160C-4F3B-88A3-3C868F12A942}" srcOrd="0" destOrd="0" presId="urn:microsoft.com/office/officeart/2008/layout/VerticalAccentList"/>
    <dgm:cxn modelId="{60458EBF-6164-484D-B45F-7D54DDCD6E71}" type="presParOf" srcId="{2EBDF52F-E7BB-4F3C-B845-FCDF6D2325B6}" destId="{211BDA6C-7B5F-4986-84C2-F2BACC9C137D}" srcOrd="1" destOrd="0" presId="urn:microsoft.com/office/officeart/2008/layout/VerticalAccentList"/>
    <dgm:cxn modelId="{E14CF057-49B5-437F-BDF9-704FBC072811}" type="presParOf" srcId="{2EBDF52F-E7BB-4F3C-B845-FCDF6D2325B6}" destId="{A5E18D3C-BC4B-4473-A93B-A1D40EF2B60C}" srcOrd="2" destOrd="0" presId="urn:microsoft.com/office/officeart/2008/layout/VerticalAccentList"/>
    <dgm:cxn modelId="{FE7A8752-2773-4F88-A8E9-50592DF69813}" type="presParOf" srcId="{2EBDF52F-E7BB-4F3C-B845-FCDF6D2325B6}" destId="{FE7ACA9B-0B59-4E14-9C58-91AA2CE0509B}" srcOrd="3" destOrd="0" presId="urn:microsoft.com/office/officeart/2008/layout/VerticalAccentList"/>
    <dgm:cxn modelId="{4F942672-4DA3-4B4C-8FC1-2D3B6DE79525}" type="presParOf" srcId="{2EBDF52F-E7BB-4F3C-B845-FCDF6D2325B6}" destId="{172813BF-A32B-4F1C-8B19-E71D9E195E1E}" srcOrd="4" destOrd="0" presId="urn:microsoft.com/office/officeart/2008/layout/VerticalAccentList"/>
    <dgm:cxn modelId="{8167FDCD-A9FE-46CE-B511-DB2CA6C5D110}" type="presParOf" srcId="{2EBDF52F-E7BB-4F3C-B845-FCDF6D2325B6}" destId="{784E70CB-30B2-47AC-BEAB-B0EC290C27C7}" srcOrd="5" destOrd="0" presId="urn:microsoft.com/office/officeart/2008/layout/VerticalAccentList"/>
    <dgm:cxn modelId="{085B4298-3D25-42FA-97C5-22FD5849FAEB}" type="presParOf" srcId="{2EBDF52F-E7BB-4F3C-B845-FCDF6D2325B6}" destId="{2D004B47-965D-4664-A172-95CC73776BC7}" srcOrd="6" destOrd="0" presId="urn:microsoft.com/office/officeart/2008/layout/VerticalAccentList"/>
    <dgm:cxn modelId="{47AA1122-0D2E-44D9-8F52-5B9E072816CF}" type="presParOf" srcId="{2EBDF52F-E7BB-4F3C-B845-FCDF6D2325B6}" destId="{AE6D5159-A121-4D3C-9A4F-5042353F05F7}" srcOrd="7" destOrd="0" presId="urn:microsoft.com/office/officeart/2008/layout/VerticalAccentList"/>
    <dgm:cxn modelId="{D57FEF32-C942-4DC8-886A-F8F93C337332}" type="presParOf" srcId="{550080A8-25D4-41D5-B97B-89196D2C076F}" destId="{9E6E236B-0B61-47C2-A421-695E0038C1C9}" srcOrd="2" destOrd="0" presId="urn:microsoft.com/office/officeart/2008/layout/VerticalAccentList"/>
    <dgm:cxn modelId="{ECBA2137-13D2-49F1-A02E-3B2C7E9A63C1}" type="presParOf" srcId="{550080A8-25D4-41D5-B97B-89196D2C076F}" destId="{6305F2A0-2B12-4DB0-A912-6BA27523EEDC}" srcOrd="3" destOrd="0" presId="urn:microsoft.com/office/officeart/2008/layout/VerticalAccentList"/>
    <dgm:cxn modelId="{002C73C2-057F-4E8D-8141-432CABF778A8}" type="presParOf" srcId="{6305F2A0-2B12-4DB0-A912-6BA27523EEDC}" destId="{624C177D-61EC-48FC-BCF9-99247A184330}" srcOrd="0" destOrd="0" presId="urn:microsoft.com/office/officeart/2008/layout/VerticalAccentList"/>
    <dgm:cxn modelId="{D3896C0C-5E20-4A2A-A124-BEE2E9AC05E7}" type="presParOf" srcId="{550080A8-25D4-41D5-B97B-89196D2C076F}" destId="{5C68CC8A-4C71-4FB8-9723-B931FCD22AAC}" srcOrd="4" destOrd="0" presId="urn:microsoft.com/office/officeart/2008/layout/VerticalAccentList"/>
    <dgm:cxn modelId="{5C54A409-05D2-43BE-834F-60478CC667A7}" type="presParOf" srcId="{5C68CC8A-4C71-4FB8-9723-B931FCD22AAC}" destId="{FCEC0705-1ADF-457A-8E1B-775C2B12176E}" srcOrd="0" destOrd="0" presId="urn:microsoft.com/office/officeart/2008/layout/VerticalAccentList"/>
    <dgm:cxn modelId="{231131CB-E36B-409E-8857-22AD9A26E82B}" type="presParOf" srcId="{5C68CC8A-4C71-4FB8-9723-B931FCD22AAC}" destId="{1908B051-C7E0-4D83-B083-DC9A0D7E8BD5}" srcOrd="1" destOrd="0" presId="urn:microsoft.com/office/officeart/2008/layout/VerticalAccentList"/>
    <dgm:cxn modelId="{8956ADD9-5D08-4666-B820-78EC7254AAC0}" type="presParOf" srcId="{5C68CC8A-4C71-4FB8-9723-B931FCD22AAC}" destId="{F58EB104-E2FF-4E63-AF3D-03C8EA2BD3D2}" srcOrd="2" destOrd="0" presId="urn:microsoft.com/office/officeart/2008/layout/VerticalAccentList"/>
    <dgm:cxn modelId="{232AD117-7935-459F-BAE7-C6367F3DC35C}" type="presParOf" srcId="{5C68CC8A-4C71-4FB8-9723-B931FCD22AAC}" destId="{C88BD204-773F-47C3-A90C-8283B2F6A566}" srcOrd="3" destOrd="0" presId="urn:microsoft.com/office/officeart/2008/layout/VerticalAccentList"/>
    <dgm:cxn modelId="{EA04A6E5-8C32-4508-B3C6-BBB7EE7DA0A0}" type="presParOf" srcId="{5C68CC8A-4C71-4FB8-9723-B931FCD22AAC}" destId="{0586B9C5-CB0E-4C64-97CC-303837F103F7}" srcOrd="4" destOrd="0" presId="urn:microsoft.com/office/officeart/2008/layout/VerticalAccentList"/>
    <dgm:cxn modelId="{B262417B-7B7F-41AE-A51D-666D32C1C21F}" type="presParOf" srcId="{5C68CC8A-4C71-4FB8-9723-B931FCD22AAC}" destId="{A784B623-C6E4-49E3-8392-2022F705FF6F}" srcOrd="5" destOrd="0" presId="urn:microsoft.com/office/officeart/2008/layout/VerticalAccentList"/>
    <dgm:cxn modelId="{C66E3EF7-831D-4DFD-A015-F89DED2791EB}" type="presParOf" srcId="{5C68CC8A-4C71-4FB8-9723-B931FCD22AAC}" destId="{1D1CCBC2-B1B9-4F27-A76D-DAFFEC2D2C5C}" srcOrd="6" destOrd="0" presId="urn:microsoft.com/office/officeart/2008/layout/VerticalAccentList"/>
    <dgm:cxn modelId="{979017DF-2D52-4A6A-84F6-7258E327861E}" type="presParOf" srcId="{5C68CC8A-4C71-4FB8-9723-B931FCD22AAC}" destId="{6932EEE2-CB12-4EB5-86FB-87F53247C470}" srcOrd="7" destOrd="0" presId="urn:microsoft.com/office/officeart/2008/layout/VerticalAccentList"/>
    <dgm:cxn modelId="{A0AB8AF4-07C2-486C-9A67-CA8998805BBC}" type="presParOf" srcId="{550080A8-25D4-41D5-B97B-89196D2C076F}" destId="{A5412243-ADD8-4273-9465-3A3F4BEB6CAB}" srcOrd="5" destOrd="0" presId="urn:microsoft.com/office/officeart/2008/layout/VerticalAccentList"/>
    <dgm:cxn modelId="{F0D6486C-8DC7-4A4E-B496-EFBE518C6D8F}" type="presParOf" srcId="{550080A8-25D4-41D5-B97B-89196D2C076F}" destId="{06A6C986-5261-44F4-AA1A-E20ACA389009}" srcOrd="6" destOrd="0" presId="urn:microsoft.com/office/officeart/2008/layout/VerticalAccentList"/>
    <dgm:cxn modelId="{CA1675BA-E083-4125-80ED-08D8CDD681A6}" type="presParOf" srcId="{06A6C986-5261-44F4-AA1A-E20ACA389009}" destId="{0E5B474D-CEB7-4ED3-BA98-1BE586DBAC76}" srcOrd="0" destOrd="0" presId="urn:microsoft.com/office/officeart/2008/layout/VerticalAccentList"/>
    <dgm:cxn modelId="{77400F34-FE44-413D-8480-858DF6B060AD}" type="presParOf" srcId="{550080A8-25D4-41D5-B97B-89196D2C076F}" destId="{03F2232E-CEF8-4A78-AE14-196E67012AE6}" srcOrd="7" destOrd="0" presId="urn:microsoft.com/office/officeart/2008/layout/VerticalAccentList"/>
    <dgm:cxn modelId="{B1E18357-D0CE-4AB4-8F9F-387D05C81789}" type="presParOf" srcId="{03F2232E-CEF8-4A78-AE14-196E67012AE6}" destId="{4A0D1644-F523-4716-B02B-E037ACDBC1AC}" srcOrd="0" destOrd="0" presId="urn:microsoft.com/office/officeart/2008/layout/VerticalAccentList"/>
    <dgm:cxn modelId="{1B14A4E7-4480-4A9E-A257-114521CA9FFC}" type="presParOf" srcId="{03F2232E-CEF8-4A78-AE14-196E67012AE6}" destId="{9B013CE0-D685-4964-AC8E-BAD9668AA9D9}" srcOrd="1" destOrd="0" presId="urn:microsoft.com/office/officeart/2008/layout/VerticalAccentList"/>
    <dgm:cxn modelId="{E64887DD-09CF-4957-9CC3-E825436C6E01}" type="presParOf" srcId="{03F2232E-CEF8-4A78-AE14-196E67012AE6}" destId="{50D5142F-F61F-4821-BFCB-A7D82DEDD16F}" srcOrd="2" destOrd="0" presId="urn:microsoft.com/office/officeart/2008/layout/VerticalAccentList"/>
    <dgm:cxn modelId="{13D95D92-F88C-4A2A-9FBE-877D4725D36A}" type="presParOf" srcId="{03F2232E-CEF8-4A78-AE14-196E67012AE6}" destId="{B6C0ADB1-5304-437F-8553-763A74DD9D0E}" srcOrd="3" destOrd="0" presId="urn:microsoft.com/office/officeart/2008/layout/VerticalAccentList"/>
    <dgm:cxn modelId="{C897A23D-8201-4F2D-B2B9-04F4E1076D70}" type="presParOf" srcId="{03F2232E-CEF8-4A78-AE14-196E67012AE6}" destId="{BD9BFE27-466C-4354-B392-6BBE61ADE564}" srcOrd="4" destOrd="0" presId="urn:microsoft.com/office/officeart/2008/layout/VerticalAccentList"/>
    <dgm:cxn modelId="{F3F44D2E-48F0-4D68-A07F-E50B38CD1CBB}" type="presParOf" srcId="{03F2232E-CEF8-4A78-AE14-196E67012AE6}" destId="{22650354-8EE9-4D3B-99A7-39308ED28B50}" srcOrd="5" destOrd="0" presId="urn:microsoft.com/office/officeart/2008/layout/VerticalAccentList"/>
    <dgm:cxn modelId="{79FA6A0A-C62F-46D3-9FDF-6D705E48C2C4}" type="presParOf" srcId="{03F2232E-CEF8-4A78-AE14-196E67012AE6}" destId="{60234FAA-67EA-46CB-83AE-EA771B074FDD}" srcOrd="6" destOrd="0" presId="urn:microsoft.com/office/officeart/2008/layout/VerticalAccentList"/>
    <dgm:cxn modelId="{D0317FDD-31CC-4379-883A-6615CDA98A92}" type="presParOf" srcId="{03F2232E-CEF8-4A78-AE14-196E67012AE6}" destId="{DB343220-2B99-43E9-A31E-1E36C2E73FBD}"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0CA13E-ABC3-4D8A-97AE-9BB3BE36B31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85B2F727-C7F3-4CAE-8160-93D8B74ABCCD}">
      <dgm:prSet phldrT="[Text]" custT="1"/>
      <dgm:spPr/>
      <dgm:t>
        <a:bodyPr/>
        <a:lstStyle/>
        <a:p>
          <a:r>
            <a:rPr lang="en-US" sz="2000" dirty="0">
              <a:latin typeface="Arial" panose="020B0604020202020204" pitchFamily="34" charset="0"/>
              <a:cs typeface="Arial" panose="020B0604020202020204" pitchFamily="34" charset="0"/>
            </a:rPr>
            <a:t>4. </a:t>
          </a:r>
          <a:r>
            <a:rPr lang="vi-VN" sz="2000" dirty="0" err="1">
              <a:latin typeface="Arial" panose="020B0604020202020204" pitchFamily="34" charset="0"/>
              <a:cs typeface="Arial" panose="020B0604020202020204" pitchFamily="34" charset="0"/>
            </a:rPr>
            <a:t>Hồ</a:t>
          </a:r>
          <a:r>
            <a:rPr lang="vi-VN" sz="2000" dirty="0">
              <a:latin typeface="Arial" panose="020B0604020202020204" pitchFamily="34" charset="0"/>
              <a:cs typeface="Arial" panose="020B0604020202020204" pitchFamily="34" charset="0"/>
            </a:rPr>
            <a:t> sơ</a:t>
          </a:r>
          <a:r>
            <a:rPr lang="en-US" sz="2000" dirty="0">
              <a:latin typeface="Arial" panose="020B0604020202020204" pitchFamily="34" charset="0"/>
              <a:cs typeface="Arial" panose="020B0604020202020204" pitchFamily="34" charset="0"/>
            </a:rPr>
            <a:t>:</a:t>
          </a:r>
        </a:p>
      </dgm:t>
    </dgm:pt>
    <dgm:pt modelId="{4E5F0611-F53E-436F-9A66-43C9BE5A1094}" type="parTrans" cxnId="{3D86FC29-DCAF-48BB-AFF9-9C929495975A}">
      <dgm:prSet/>
      <dgm:spPr/>
      <dgm:t>
        <a:bodyPr/>
        <a:lstStyle/>
        <a:p>
          <a:endParaRPr lang="en-US"/>
        </a:p>
      </dgm:t>
    </dgm:pt>
    <dgm:pt modelId="{B1647C5F-6C16-42E9-97DE-DE7E94EE1861}" type="sibTrans" cxnId="{3D86FC29-DCAF-48BB-AFF9-9C929495975A}">
      <dgm:prSet/>
      <dgm:spPr/>
      <dgm:t>
        <a:bodyPr/>
        <a:lstStyle/>
        <a:p>
          <a:endParaRPr lang="en-US"/>
        </a:p>
      </dgm:t>
    </dgm:pt>
    <dgm:pt modelId="{3D30B793-194A-4074-8A39-A8474853247E}">
      <dgm:prSet phldrT="[Text]"/>
      <dgm:spPr/>
      <dgm:t>
        <a:bodyPr/>
        <a:lstStyle/>
        <a:p>
          <a:pPr algn="just"/>
          <a:r>
            <a:rPr lang="vi-VN" dirty="0" err="1">
              <a:latin typeface="Arial" panose="020B0604020202020204" pitchFamily="34" charset="0"/>
              <a:cs typeface="Arial" panose="020B0604020202020204" pitchFamily="34" charset="0"/>
            </a:rPr>
            <a:t>Thành</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phần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số</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lượng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phù</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hợp</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thành</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phần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nào</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cũng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có</a:t>
          </a:r>
          <a:r>
            <a:rPr lang="vi-VN" dirty="0">
              <a:latin typeface="Arial" panose="020B0604020202020204" pitchFamily="34" charset="0"/>
              <a:cs typeface="Arial" panose="020B0604020202020204" pitchFamily="34" charset="0"/>
            </a:rPr>
            <a:t> vai </a:t>
          </a:r>
          <a:r>
            <a:rPr lang="vi-VN" dirty="0" err="1">
              <a:latin typeface="Arial" panose="020B0604020202020204" pitchFamily="34" charset="0"/>
              <a:cs typeface="Arial" panose="020B0604020202020204" pitchFamily="34" charset="0"/>
            </a:rPr>
            <a:t>trò</a:t>
          </a:r>
          <a:r>
            <a:rPr lang="vi-VN" dirty="0">
              <a:latin typeface="Arial" panose="020B0604020202020204" pitchFamily="34" charset="0"/>
              <a:cs typeface="Arial" panose="020B0604020202020204" pitchFamily="34" charset="0"/>
            </a:rPr>
            <a:t>, ý </a:t>
          </a:r>
          <a:r>
            <a:rPr lang="vi-VN" dirty="0" err="1">
              <a:latin typeface="Arial" panose="020B0604020202020204" pitchFamily="34" charset="0"/>
              <a:cs typeface="Arial" panose="020B0604020202020204" pitchFamily="34" charset="0"/>
            </a:rPr>
            <a:t>nghĩa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thiết</a:t>
          </a:r>
          <a:r>
            <a:rPr lang="en-US" dirty="0">
              <a:latin typeface="Arial" panose="020B0604020202020204" pitchFamily="34" charset="0"/>
              <a:cs typeface="Arial" panose="020B0604020202020204" pitchFamily="34" charset="0"/>
            </a:rPr>
            <a:t>;</a:t>
          </a:r>
          <a:r>
            <a:rPr lang="vi-VN" dirty="0">
              <a:latin typeface="Arial" panose="020B0604020202020204" pitchFamily="34" charset="0"/>
              <a:cs typeface="Arial" panose="020B0604020202020204" pitchFamily="34" charset="0"/>
            </a:rPr>
            <a:t> không </a:t>
          </a:r>
          <a:r>
            <a:rPr lang="vi-VN" dirty="0" err="1">
              <a:latin typeface="Arial" panose="020B0604020202020204" pitchFamily="34" charset="0"/>
              <a:cs typeface="Arial" panose="020B0604020202020204" pitchFamily="34" charset="0"/>
            </a:rPr>
            <a:t>thừa</a:t>
          </a:r>
          <a:r>
            <a:rPr lang="vi-VN" dirty="0">
              <a:latin typeface="Arial" panose="020B0604020202020204" pitchFamily="34" charset="0"/>
              <a:cs typeface="Arial" panose="020B0604020202020204" pitchFamily="34" charset="0"/>
            </a:rPr>
            <a:t>, không </a:t>
          </a:r>
          <a:r>
            <a:rPr lang="vi-VN" dirty="0" err="1">
              <a:latin typeface="Arial" panose="020B0604020202020204" pitchFamily="34" charset="0"/>
              <a:cs typeface="Arial" panose="020B0604020202020204" pitchFamily="34" charset="0"/>
            </a:rPr>
            <a:t>thiếu</a:t>
          </a:r>
          <a:r>
            <a:rPr lang="vi-V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0285FFF4-5A70-4545-AD08-409F29862BEF}" type="parTrans" cxnId="{B097794E-43D2-430C-A92A-5EE66C98364E}">
      <dgm:prSet/>
      <dgm:spPr/>
      <dgm:t>
        <a:bodyPr/>
        <a:lstStyle/>
        <a:p>
          <a:endParaRPr lang="en-US"/>
        </a:p>
      </dgm:t>
    </dgm:pt>
    <dgm:pt modelId="{035F27C7-24BF-4435-BF6C-78C585C6363E}" type="sibTrans" cxnId="{B097794E-43D2-430C-A92A-5EE66C98364E}">
      <dgm:prSet/>
      <dgm:spPr/>
      <dgm:t>
        <a:bodyPr/>
        <a:lstStyle/>
        <a:p>
          <a:endParaRPr lang="en-US"/>
        </a:p>
      </dgm:t>
    </dgm:pt>
    <dgm:pt modelId="{E5420F05-DC81-4497-B71C-54DAC2FA5CD7}">
      <dgm:prSet phldrT="[Text]" custT="1"/>
      <dgm:spPr/>
      <dgm:t>
        <a:bodyPr/>
        <a:lstStyle/>
        <a:p>
          <a:r>
            <a:rPr lang="en-US" sz="2000" dirty="0">
              <a:latin typeface="Arial" panose="020B0604020202020204" pitchFamily="34" charset="0"/>
              <a:cs typeface="Arial" panose="020B0604020202020204" pitchFamily="34" charset="0"/>
            </a:rPr>
            <a:t>5.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quyết</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9910D377-F628-439F-BBCA-D35CD1586225}" type="parTrans" cxnId="{85D577FA-704E-4EC8-8341-B6099A0E42D8}">
      <dgm:prSet/>
      <dgm:spPr/>
      <dgm:t>
        <a:bodyPr/>
        <a:lstStyle/>
        <a:p>
          <a:endParaRPr lang="en-US"/>
        </a:p>
      </dgm:t>
    </dgm:pt>
    <dgm:pt modelId="{0B3C2E7B-D776-449E-8631-967C5B4D3DB0}" type="sibTrans" cxnId="{85D577FA-704E-4EC8-8341-B6099A0E42D8}">
      <dgm:prSet/>
      <dgm:spPr/>
      <dgm:t>
        <a:bodyPr/>
        <a:lstStyle/>
        <a:p>
          <a:endParaRPr lang="en-US"/>
        </a:p>
      </dgm:t>
    </dgm:pt>
    <dgm:pt modelId="{F1AF50BF-605C-405D-B9F9-7E000ADA0CD2}">
      <dgm:prSet phldrT="[Text]"/>
      <dgm:spPr/>
      <dgm:t>
        <a:bodyPr/>
        <a:lstStyle/>
        <a:p>
          <a:pPr algn="just"/>
          <a:r>
            <a:rPr lang="vi-VN" dirty="0" err="1">
              <a:latin typeface="Arial" panose="020B0604020202020204" pitchFamily="34" charset="0"/>
              <a:cs typeface="Arial" panose="020B0604020202020204" pitchFamily="34" charset="0"/>
            </a:rPr>
            <a:t>Phù</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hợp</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khả</a:t>
          </a:r>
          <a:r>
            <a:rPr lang="vi-VN" dirty="0">
              <a:latin typeface="Arial" panose="020B0604020202020204" pitchFamily="34" charset="0"/>
              <a:cs typeface="Arial" panose="020B0604020202020204" pitchFamily="34" charset="0"/>
            </a:rPr>
            <a:t> thi. Không </a:t>
          </a:r>
          <a:r>
            <a:rPr lang="vi-VN" dirty="0" err="1">
              <a:latin typeface="Arial" panose="020B0604020202020204" pitchFamily="34" charset="0"/>
              <a:cs typeface="Arial" panose="020B0604020202020204" pitchFamily="34" charset="0"/>
            </a:rPr>
            <a:t>ngắn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quá</a:t>
          </a:r>
          <a:r>
            <a:rPr lang="vi-VN" dirty="0">
              <a:latin typeface="Arial" panose="020B0604020202020204" pitchFamily="34" charset="0"/>
              <a:cs typeface="Arial" panose="020B0604020202020204" pitchFamily="34" charset="0"/>
            </a:rPr>
            <a:t> – không </a:t>
          </a:r>
          <a:r>
            <a:rPr lang="vi-VN" dirty="0" err="1">
              <a:latin typeface="Arial" panose="020B0604020202020204" pitchFamily="34" charset="0"/>
              <a:cs typeface="Arial" panose="020B0604020202020204" pitchFamily="34" charset="0"/>
            </a:rPr>
            <a:t>khả</a:t>
          </a:r>
          <a:r>
            <a:rPr lang="vi-VN" dirty="0">
              <a:latin typeface="Arial" panose="020B0604020202020204" pitchFamily="34" charset="0"/>
              <a:cs typeface="Arial" panose="020B0604020202020204" pitchFamily="34" charset="0"/>
            </a:rPr>
            <a:t> thi, không </a:t>
          </a:r>
          <a:r>
            <a:rPr lang="vi-VN" dirty="0" err="1">
              <a:latin typeface="Arial" panose="020B0604020202020204" pitchFamily="34" charset="0"/>
              <a:cs typeface="Arial" panose="020B0604020202020204" pitchFamily="34" charset="0"/>
            </a:rPr>
            <a:t>thực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hiện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được</a:t>
          </a:r>
          <a:r>
            <a:rPr lang="vi-VN" dirty="0">
              <a:latin typeface="Arial" panose="020B0604020202020204" pitchFamily="34" charset="0"/>
              <a:cs typeface="Arial" panose="020B0604020202020204" pitchFamily="34" charset="0"/>
            </a:rPr>
            <a:t> trên </a:t>
          </a:r>
          <a:r>
            <a:rPr lang="vi-VN" dirty="0" err="1">
              <a:latin typeface="Arial" panose="020B0604020202020204" pitchFamily="34" charset="0"/>
              <a:cs typeface="Arial" panose="020B0604020202020204" pitchFamily="34" charset="0"/>
            </a:rPr>
            <a:t>thực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tế</a:t>
          </a:r>
          <a:r>
            <a:rPr lang="vi-VN" dirty="0">
              <a:latin typeface="Arial" panose="020B0604020202020204" pitchFamily="34" charset="0"/>
              <a:cs typeface="Arial" panose="020B0604020202020204" pitchFamily="34" charset="0"/>
            </a:rPr>
            <a:t>. Không </a:t>
          </a:r>
          <a:r>
            <a:rPr lang="vi-VN" dirty="0" err="1">
              <a:latin typeface="Arial" panose="020B0604020202020204" pitchFamily="34" charset="0"/>
              <a:cs typeface="Arial" panose="020B0604020202020204" pitchFamily="34" charset="0"/>
            </a:rPr>
            <a:t>dài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quá</a:t>
          </a:r>
          <a:r>
            <a:rPr lang="vi-VN" dirty="0">
              <a:latin typeface="Arial" panose="020B0604020202020204" pitchFamily="34" charset="0"/>
              <a:cs typeface="Arial" panose="020B0604020202020204" pitchFamily="34" charset="0"/>
            </a:rPr>
            <a:t> – không </a:t>
          </a:r>
          <a:r>
            <a:rPr lang="vi-VN" dirty="0" err="1">
              <a:latin typeface="Arial" panose="020B0604020202020204" pitchFamily="34" charset="0"/>
              <a:cs typeface="Arial" panose="020B0604020202020204" pitchFamily="34" charset="0"/>
            </a:rPr>
            <a:t>cần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thiết</a:t>
          </a:r>
          <a:r>
            <a:rPr lang="vi-VN" dirty="0">
              <a:latin typeface="Arial" panose="020B0604020202020204" pitchFamily="34" charset="0"/>
              <a:cs typeface="Arial" panose="020B0604020202020204" pitchFamily="34" charset="0"/>
            </a:rPr>
            <a:t>, gây </a:t>
          </a:r>
          <a:r>
            <a:rPr lang="vi-VN" dirty="0" err="1">
              <a:latin typeface="Arial" panose="020B0604020202020204" pitchFamily="34" charset="0"/>
              <a:cs typeface="Arial" panose="020B0604020202020204" pitchFamily="34" charset="0"/>
            </a:rPr>
            <a:t>khó</a:t>
          </a:r>
          <a:r>
            <a:rPr lang="vi-VN" dirty="0">
              <a:latin typeface="Arial" panose="020B0604020202020204" pitchFamily="34" charset="0"/>
              <a:cs typeface="Arial" panose="020B0604020202020204" pitchFamily="34" charset="0"/>
            </a:rPr>
            <a:t> khăn, </a:t>
          </a:r>
          <a:r>
            <a:rPr lang="vi-VN" dirty="0" err="1">
              <a:latin typeface="Arial" panose="020B0604020202020204" pitchFamily="34" charset="0"/>
              <a:cs typeface="Arial" panose="020B0604020202020204" pitchFamily="34" charset="0"/>
            </a:rPr>
            <a:t>ách</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tắc</a:t>
          </a:r>
          <a:r>
            <a:rPr lang="vi-VN" dirty="0">
              <a:latin typeface="Arial" panose="020B0604020202020204" pitchFamily="34" charset="0"/>
              <a:cs typeface="Arial" panose="020B0604020202020204" pitchFamily="34" charset="0"/>
            </a:rPr>
            <a:t> cho </a:t>
          </a:r>
          <a:r>
            <a:rPr lang="vi-VN" dirty="0" err="1">
              <a:latin typeface="Arial" panose="020B0604020202020204" pitchFamily="34" charset="0"/>
              <a:cs typeface="Arial" panose="020B0604020202020204" pitchFamily="34" charset="0"/>
            </a:rPr>
            <a:t>đối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tượng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thực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hiện</a:t>
          </a:r>
          <a:r>
            <a:rPr lang="vi-VN" dirty="0">
              <a:latin typeface="Arial" panose="020B0604020202020204" pitchFamily="34" charset="0"/>
              <a:cs typeface="Arial" panose="020B0604020202020204" pitchFamily="34" charset="0"/>
            </a:rPr>
            <a:t> TTHC.</a:t>
          </a:r>
          <a:endParaRPr lang="en-US" dirty="0">
            <a:latin typeface="Arial" panose="020B0604020202020204" pitchFamily="34" charset="0"/>
            <a:cs typeface="Arial" panose="020B0604020202020204" pitchFamily="34" charset="0"/>
          </a:endParaRPr>
        </a:p>
      </dgm:t>
    </dgm:pt>
    <dgm:pt modelId="{4D425BA2-7F81-4F57-9CA3-51A307862551}" type="parTrans" cxnId="{CAB98B65-3BF5-44B5-8AFC-69AECC11A098}">
      <dgm:prSet/>
      <dgm:spPr/>
      <dgm:t>
        <a:bodyPr/>
        <a:lstStyle/>
        <a:p>
          <a:endParaRPr lang="en-US"/>
        </a:p>
      </dgm:t>
    </dgm:pt>
    <dgm:pt modelId="{3E46A10C-E376-435C-BBBE-00A08BC28B30}" type="sibTrans" cxnId="{CAB98B65-3BF5-44B5-8AFC-69AECC11A098}">
      <dgm:prSet/>
      <dgm:spPr/>
      <dgm:t>
        <a:bodyPr/>
        <a:lstStyle/>
        <a:p>
          <a:endParaRPr lang="en-US"/>
        </a:p>
      </dgm:t>
    </dgm:pt>
    <dgm:pt modelId="{E781CCC4-8CA0-4D9D-B6FD-5F74589E83BE}">
      <dgm:prSet phldrT="[Text]" custT="1"/>
      <dgm:spPr/>
      <dgm:t>
        <a:bodyPr/>
        <a:lstStyle/>
        <a:p>
          <a:r>
            <a:rPr lang="en-US" sz="2000" dirty="0">
              <a:latin typeface="Arial" panose="020B0604020202020204" pitchFamily="34" charset="0"/>
              <a:cs typeface="Arial" panose="020B0604020202020204" pitchFamily="34" charset="0"/>
            </a:rPr>
            <a:t>6. </a:t>
          </a:r>
          <a:r>
            <a:rPr lang="vi-VN" sz="2000" dirty="0" err="1">
              <a:latin typeface="Arial" panose="020B0604020202020204" pitchFamily="34" charset="0"/>
              <a:cs typeface="Arial" panose="020B0604020202020204" pitchFamily="34" charset="0"/>
            </a:rPr>
            <a:t>Đối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tượng</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hiện</a:t>
          </a:r>
          <a:r>
            <a:rPr lang="vi-V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9C85CA65-FA10-4F56-9DD1-7282BD017015}" type="parTrans" cxnId="{CB3026EC-1708-4544-8364-760598E0F252}">
      <dgm:prSet/>
      <dgm:spPr/>
      <dgm:t>
        <a:bodyPr/>
        <a:lstStyle/>
        <a:p>
          <a:endParaRPr lang="en-US"/>
        </a:p>
      </dgm:t>
    </dgm:pt>
    <dgm:pt modelId="{1AEF326E-D5CC-475F-991A-E1A12CE9D1A7}" type="sibTrans" cxnId="{CB3026EC-1708-4544-8364-760598E0F252}">
      <dgm:prSet/>
      <dgm:spPr/>
      <dgm:t>
        <a:bodyPr/>
        <a:lstStyle/>
        <a:p>
          <a:endParaRPr lang="en-US"/>
        </a:p>
      </dgm:t>
    </dgm:pt>
    <dgm:pt modelId="{4C4CFB5C-7171-4D10-9920-8D72967B3F4F}">
      <dgm:prSet phldrT="[Text]"/>
      <dgm:spPr/>
      <dgm:t>
        <a:bodyPr/>
        <a:lstStyle/>
        <a:p>
          <a:pPr algn="just"/>
          <a:r>
            <a:rPr lang="vi-VN" dirty="0" err="1">
              <a:latin typeface="Arial" panose="020B0604020202020204" pitchFamily="34" charset="0"/>
              <a:cs typeface="Arial" panose="020B0604020202020204" pitchFamily="34" charset="0"/>
            </a:rPr>
            <a:t>Đầy</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đủ</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bảo</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đảm</a:t>
          </a:r>
          <a:r>
            <a:rPr lang="vi-VN"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đúng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lợi</a:t>
          </a:r>
          <a:r>
            <a:rPr lang="vi-VN"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CBCCVC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có</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thể</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mở</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rộng</a:t>
          </a:r>
          <a:r>
            <a:rPr lang="vi-VN" dirty="0">
              <a:latin typeface="Arial" panose="020B0604020202020204" pitchFamily="34" charset="0"/>
              <a:cs typeface="Arial" panose="020B0604020202020204" pitchFamily="34" charset="0"/>
            </a:rPr>
            <a:t>, thu </a:t>
          </a:r>
          <a:r>
            <a:rPr lang="vi-VN" dirty="0" err="1">
              <a:latin typeface="Arial" panose="020B0604020202020204" pitchFamily="34" charset="0"/>
              <a:cs typeface="Arial" panose="020B0604020202020204" pitchFamily="34" charset="0"/>
            </a:rPr>
            <a:t>hẹp</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nếu</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thấy</a:t>
          </a:r>
          <a:r>
            <a:rPr lang="vi-VN" dirty="0">
              <a:latin typeface="Arial" panose="020B0604020202020204" pitchFamily="34" charset="0"/>
              <a:cs typeface="Arial" panose="020B0604020202020204" pitchFamily="34" charset="0"/>
            </a:rPr>
            <a:t> chưa </a:t>
          </a:r>
          <a:r>
            <a:rPr lang="vi-VN" dirty="0" err="1">
              <a:latin typeface="Arial" panose="020B0604020202020204" pitchFamily="34" charset="0"/>
              <a:cs typeface="Arial" panose="020B0604020202020204" pitchFamily="34" charset="0"/>
            </a:rPr>
            <a:t>phù</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hợp</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thực</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tế</a:t>
          </a:r>
          <a:r>
            <a:rPr lang="vi-V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B1632565-CE5F-49BD-8C5B-1923AD2C01AF}" type="parTrans" cxnId="{EB9A0EAF-6468-46DF-8BD9-48E6798F0995}">
      <dgm:prSet/>
      <dgm:spPr/>
      <dgm:t>
        <a:bodyPr/>
        <a:lstStyle/>
        <a:p>
          <a:endParaRPr lang="en-US"/>
        </a:p>
      </dgm:t>
    </dgm:pt>
    <dgm:pt modelId="{C339FBF3-BAD4-42D4-B9F6-5C79EC861D78}" type="sibTrans" cxnId="{EB9A0EAF-6468-46DF-8BD9-48E6798F0995}">
      <dgm:prSet/>
      <dgm:spPr/>
      <dgm:t>
        <a:bodyPr/>
        <a:lstStyle/>
        <a:p>
          <a:endParaRPr lang="en-US"/>
        </a:p>
      </dgm:t>
    </dgm:pt>
    <dgm:pt modelId="{550080A8-25D4-41D5-B97B-89196D2C076F}" type="pres">
      <dgm:prSet presAssocID="{D90CA13E-ABC3-4D8A-97AE-9BB3BE36B31F}" presName="Name0" presStyleCnt="0">
        <dgm:presLayoutVars>
          <dgm:chMax/>
          <dgm:chPref/>
          <dgm:dir/>
        </dgm:presLayoutVars>
      </dgm:prSet>
      <dgm:spPr/>
    </dgm:pt>
    <dgm:pt modelId="{E7745676-A880-44E8-B059-BF3A75C5D78E}" type="pres">
      <dgm:prSet presAssocID="{85B2F727-C7F3-4CAE-8160-93D8B74ABCCD}" presName="parenttextcomposite" presStyleCnt="0"/>
      <dgm:spPr/>
    </dgm:pt>
    <dgm:pt modelId="{761B96A6-3CC9-46ED-AAEF-42EA00F09B73}" type="pres">
      <dgm:prSet presAssocID="{85B2F727-C7F3-4CAE-8160-93D8B74ABCCD}" presName="parenttext" presStyleLbl="revTx" presStyleIdx="0" presStyleCnt="3" custScaleY="99476">
        <dgm:presLayoutVars>
          <dgm:chMax/>
          <dgm:chPref val="2"/>
          <dgm:bulletEnabled val="1"/>
        </dgm:presLayoutVars>
      </dgm:prSet>
      <dgm:spPr/>
    </dgm:pt>
    <dgm:pt modelId="{2EBDF52F-E7BB-4F3C-B845-FCDF6D2325B6}" type="pres">
      <dgm:prSet presAssocID="{85B2F727-C7F3-4CAE-8160-93D8B74ABCCD}" presName="composite" presStyleCnt="0"/>
      <dgm:spPr/>
    </dgm:pt>
    <dgm:pt modelId="{987719EB-160C-4F3B-88A3-3C868F12A942}" type="pres">
      <dgm:prSet presAssocID="{85B2F727-C7F3-4CAE-8160-93D8B74ABCCD}" presName="chevron1" presStyleLbl="alignNode1" presStyleIdx="0" presStyleCnt="21"/>
      <dgm:spPr/>
    </dgm:pt>
    <dgm:pt modelId="{211BDA6C-7B5F-4986-84C2-F2BACC9C137D}" type="pres">
      <dgm:prSet presAssocID="{85B2F727-C7F3-4CAE-8160-93D8B74ABCCD}" presName="chevron2" presStyleLbl="alignNode1" presStyleIdx="1" presStyleCnt="21"/>
      <dgm:spPr/>
    </dgm:pt>
    <dgm:pt modelId="{A5E18D3C-BC4B-4473-A93B-A1D40EF2B60C}" type="pres">
      <dgm:prSet presAssocID="{85B2F727-C7F3-4CAE-8160-93D8B74ABCCD}" presName="chevron3" presStyleLbl="alignNode1" presStyleIdx="2" presStyleCnt="21"/>
      <dgm:spPr/>
    </dgm:pt>
    <dgm:pt modelId="{FE7ACA9B-0B59-4E14-9C58-91AA2CE0509B}" type="pres">
      <dgm:prSet presAssocID="{85B2F727-C7F3-4CAE-8160-93D8B74ABCCD}" presName="chevron4" presStyleLbl="alignNode1" presStyleIdx="3" presStyleCnt="21"/>
      <dgm:spPr/>
    </dgm:pt>
    <dgm:pt modelId="{172813BF-A32B-4F1C-8B19-E71D9E195E1E}" type="pres">
      <dgm:prSet presAssocID="{85B2F727-C7F3-4CAE-8160-93D8B74ABCCD}" presName="chevron5" presStyleLbl="alignNode1" presStyleIdx="4" presStyleCnt="21"/>
      <dgm:spPr/>
    </dgm:pt>
    <dgm:pt modelId="{784E70CB-30B2-47AC-BEAB-B0EC290C27C7}" type="pres">
      <dgm:prSet presAssocID="{85B2F727-C7F3-4CAE-8160-93D8B74ABCCD}" presName="chevron6" presStyleLbl="alignNode1" presStyleIdx="5" presStyleCnt="21"/>
      <dgm:spPr/>
    </dgm:pt>
    <dgm:pt modelId="{2D004B47-965D-4664-A172-95CC73776BC7}" type="pres">
      <dgm:prSet presAssocID="{85B2F727-C7F3-4CAE-8160-93D8B74ABCCD}" presName="chevron7" presStyleLbl="alignNode1" presStyleIdx="6" presStyleCnt="21"/>
      <dgm:spPr/>
    </dgm:pt>
    <dgm:pt modelId="{AE6D5159-A121-4D3C-9A4F-5042353F05F7}" type="pres">
      <dgm:prSet presAssocID="{85B2F727-C7F3-4CAE-8160-93D8B74ABCCD}" presName="childtext" presStyleLbl="solidFgAcc1" presStyleIdx="0" presStyleCnt="3" custScaleX="155506">
        <dgm:presLayoutVars>
          <dgm:chMax/>
          <dgm:chPref val="0"/>
          <dgm:bulletEnabled val="1"/>
        </dgm:presLayoutVars>
      </dgm:prSet>
      <dgm:spPr/>
    </dgm:pt>
    <dgm:pt modelId="{9E6E236B-0B61-47C2-A421-695E0038C1C9}" type="pres">
      <dgm:prSet presAssocID="{B1647C5F-6C16-42E9-97DE-DE7E94EE1861}" presName="sibTrans" presStyleCnt="0"/>
      <dgm:spPr/>
    </dgm:pt>
    <dgm:pt modelId="{6305F2A0-2B12-4DB0-A912-6BA27523EEDC}" type="pres">
      <dgm:prSet presAssocID="{E5420F05-DC81-4497-B71C-54DAC2FA5CD7}" presName="parenttextcomposite" presStyleCnt="0"/>
      <dgm:spPr/>
    </dgm:pt>
    <dgm:pt modelId="{624C177D-61EC-48FC-BCF9-99247A184330}" type="pres">
      <dgm:prSet presAssocID="{E5420F05-DC81-4497-B71C-54DAC2FA5CD7}" presName="parenttext" presStyleLbl="revTx" presStyleIdx="1" presStyleCnt="3">
        <dgm:presLayoutVars>
          <dgm:chMax/>
          <dgm:chPref val="2"/>
          <dgm:bulletEnabled val="1"/>
        </dgm:presLayoutVars>
      </dgm:prSet>
      <dgm:spPr/>
    </dgm:pt>
    <dgm:pt modelId="{5C68CC8A-4C71-4FB8-9723-B931FCD22AAC}" type="pres">
      <dgm:prSet presAssocID="{E5420F05-DC81-4497-B71C-54DAC2FA5CD7}" presName="composite" presStyleCnt="0"/>
      <dgm:spPr/>
    </dgm:pt>
    <dgm:pt modelId="{FCEC0705-1ADF-457A-8E1B-775C2B12176E}" type="pres">
      <dgm:prSet presAssocID="{E5420F05-DC81-4497-B71C-54DAC2FA5CD7}" presName="chevron1" presStyleLbl="alignNode1" presStyleIdx="7" presStyleCnt="21"/>
      <dgm:spPr/>
    </dgm:pt>
    <dgm:pt modelId="{1908B051-C7E0-4D83-B083-DC9A0D7E8BD5}" type="pres">
      <dgm:prSet presAssocID="{E5420F05-DC81-4497-B71C-54DAC2FA5CD7}" presName="chevron2" presStyleLbl="alignNode1" presStyleIdx="8" presStyleCnt="21"/>
      <dgm:spPr/>
    </dgm:pt>
    <dgm:pt modelId="{F58EB104-E2FF-4E63-AF3D-03C8EA2BD3D2}" type="pres">
      <dgm:prSet presAssocID="{E5420F05-DC81-4497-B71C-54DAC2FA5CD7}" presName="chevron3" presStyleLbl="alignNode1" presStyleIdx="9" presStyleCnt="21"/>
      <dgm:spPr/>
    </dgm:pt>
    <dgm:pt modelId="{C88BD204-773F-47C3-A90C-8283B2F6A566}" type="pres">
      <dgm:prSet presAssocID="{E5420F05-DC81-4497-B71C-54DAC2FA5CD7}" presName="chevron4" presStyleLbl="alignNode1" presStyleIdx="10" presStyleCnt="21"/>
      <dgm:spPr/>
    </dgm:pt>
    <dgm:pt modelId="{0586B9C5-CB0E-4C64-97CC-303837F103F7}" type="pres">
      <dgm:prSet presAssocID="{E5420F05-DC81-4497-B71C-54DAC2FA5CD7}" presName="chevron5" presStyleLbl="alignNode1" presStyleIdx="11" presStyleCnt="21"/>
      <dgm:spPr/>
    </dgm:pt>
    <dgm:pt modelId="{A784B623-C6E4-49E3-8392-2022F705FF6F}" type="pres">
      <dgm:prSet presAssocID="{E5420F05-DC81-4497-B71C-54DAC2FA5CD7}" presName="chevron6" presStyleLbl="alignNode1" presStyleIdx="12" presStyleCnt="21"/>
      <dgm:spPr/>
    </dgm:pt>
    <dgm:pt modelId="{1D1CCBC2-B1B9-4F27-A76D-DAFFEC2D2C5C}" type="pres">
      <dgm:prSet presAssocID="{E5420F05-DC81-4497-B71C-54DAC2FA5CD7}" presName="chevron7" presStyleLbl="alignNode1" presStyleIdx="13" presStyleCnt="21"/>
      <dgm:spPr/>
    </dgm:pt>
    <dgm:pt modelId="{6932EEE2-CB12-4EB5-86FB-87F53247C470}" type="pres">
      <dgm:prSet presAssocID="{E5420F05-DC81-4497-B71C-54DAC2FA5CD7}" presName="childtext" presStyleLbl="solidFgAcc1" presStyleIdx="1" presStyleCnt="3" custScaleX="155782">
        <dgm:presLayoutVars>
          <dgm:chMax/>
          <dgm:chPref val="0"/>
          <dgm:bulletEnabled val="1"/>
        </dgm:presLayoutVars>
      </dgm:prSet>
      <dgm:spPr/>
    </dgm:pt>
    <dgm:pt modelId="{A5412243-ADD8-4273-9465-3A3F4BEB6CAB}" type="pres">
      <dgm:prSet presAssocID="{0B3C2E7B-D776-449E-8631-967C5B4D3DB0}" presName="sibTrans" presStyleCnt="0"/>
      <dgm:spPr/>
    </dgm:pt>
    <dgm:pt modelId="{06A6C986-5261-44F4-AA1A-E20ACA389009}" type="pres">
      <dgm:prSet presAssocID="{E781CCC4-8CA0-4D9D-B6FD-5F74589E83BE}" presName="parenttextcomposite" presStyleCnt="0"/>
      <dgm:spPr/>
    </dgm:pt>
    <dgm:pt modelId="{0E5B474D-CEB7-4ED3-BA98-1BE586DBAC76}" type="pres">
      <dgm:prSet presAssocID="{E781CCC4-8CA0-4D9D-B6FD-5F74589E83BE}" presName="parenttext" presStyleLbl="revTx" presStyleIdx="2" presStyleCnt="3">
        <dgm:presLayoutVars>
          <dgm:chMax/>
          <dgm:chPref val="2"/>
          <dgm:bulletEnabled val="1"/>
        </dgm:presLayoutVars>
      </dgm:prSet>
      <dgm:spPr/>
    </dgm:pt>
    <dgm:pt modelId="{03F2232E-CEF8-4A78-AE14-196E67012AE6}" type="pres">
      <dgm:prSet presAssocID="{E781CCC4-8CA0-4D9D-B6FD-5F74589E83BE}" presName="composite" presStyleCnt="0"/>
      <dgm:spPr/>
    </dgm:pt>
    <dgm:pt modelId="{4A0D1644-F523-4716-B02B-E037ACDBC1AC}" type="pres">
      <dgm:prSet presAssocID="{E781CCC4-8CA0-4D9D-B6FD-5F74589E83BE}" presName="chevron1" presStyleLbl="alignNode1" presStyleIdx="14" presStyleCnt="21"/>
      <dgm:spPr/>
    </dgm:pt>
    <dgm:pt modelId="{9B013CE0-D685-4964-AC8E-BAD9668AA9D9}" type="pres">
      <dgm:prSet presAssocID="{E781CCC4-8CA0-4D9D-B6FD-5F74589E83BE}" presName="chevron2" presStyleLbl="alignNode1" presStyleIdx="15" presStyleCnt="21"/>
      <dgm:spPr/>
    </dgm:pt>
    <dgm:pt modelId="{50D5142F-F61F-4821-BFCB-A7D82DEDD16F}" type="pres">
      <dgm:prSet presAssocID="{E781CCC4-8CA0-4D9D-B6FD-5F74589E83BE}" presName="chevron3" presStyleLbl="alignNode1" presStyleIdx="16" presStyleCnt="21"/>
      <dgm:spPr/>
    </dgm:pt>
    <dgm:pt modelId="{B6C0ADB1-5304-437F-8553-763A74DD9D0E}" type="pres">
      <dgm:prSet presAssocID="{E781CCC4-8CA0-4D9D-B6FD-5F74589E83BE}" presName="chevron4" presStyleLbl="alignNode1" presStyleIdx="17" presStyleCnt="21"/>
      <dgm:spPr/>
    </dgm:pt>
    <dgm:pt modelId="{BD9BFE27-466C-4354-B392-6BBE61ADE564}" type="pres">
      <dgm:prSet presAssocID="{E781CCC4-8CA0-4D9D-B6FD-5F74589E83BE}" presName="chevron5" presStyleLbl="alignNode1" presStyleIdx="18" presStyleCnt="21"/>
      <dgm:spPr/>
    </dgm:pt>
    <dgm:pt modelId="{22650354-8EE9-4D3B-99A7-39308ED28B50}" type="pres">
      <dgm:prSet presAssocID="{E781CCC4-8CA0-4D9D-B6FD-5F74589E83BE}" presName="chevron6" presStyleLbl="alignNode1" presStyleIdx="19" presStyleCnt="21"/>
      <dgm:spPr/>
    </dgm:pt>
    <dgm:pt modelId="{60234FAA-67EA-46CB-83AE-EA771B074FDD}" type="pres">
      <dgm:prSet presAssocID="{E781CCC4-8CA0-4D9D-B6FD-5F74589E83BE}" presName="chevron7" presStyleLbl="alignNode1" presStyleIdx="20" presStyleCnt="21"/>
      <dgm:spPr/>
    </dgm:pt>
    <dgm:pt modelId="{DB343220-2B99-43E9-A31E-1E36C2E73FBD}" type="pres">
      <dgm:prSet presAssocID="{E781CCC4-8CA0-4D9D-B6FD-5F74589E83BE}" presName="childtext" presStyleLbl="solidFgAcc1" presStyleIdx="2" presStyleCnt="3" custScaleX="155481">
        <dgm:presLayoutVars>
          <dgm:chMax/>
          <dgm:chPref val="0"/>
          <dgm:bulletEnabled val="1"/>
        </dgm:presLayoutVars>
      </dgm:prSet>
      <dgm:spPr/>
    </dgm:pt>
  </dgm:ptLst>
  <dgm:cxnLst>
    <dgm:cxn modelId="{6624FF1F-5CA2-4347-A79E-EA9422727CDB}" type="presOf" srcId="{D90CA13E-ABC3-4D8A-97AE-9BB3BE36B31F}" destId="{550080A8-25D4-41D5-B97B-89196D2C076F}" srcOrd="0" destOrd="0" presId="urn:microsoft.com/office/officeart/2008/layout/VerticalAccentList"/>
    <dgm:cxn modelId="{3D86FC29-DCAF-48BB-AFF9-9C929495975A}" srcId="{D90CA13E-ABC3-4D8A-97AE-9BB3BE36B31F}" destId="{85B2F727-C7F3-4CAE-8160-93D8B74ABCCD}" srcOrd="0" destOrd="0" parTransId="{4E5F0611-F53E-436F-9A66-43C9BE5A1094}" sibTransId="{B1647C5F-6C16-42E9-97DE-DE7E94EE1861}"/>
    <dgm:cxn modelId="{CAB98B65-3BF5-44B5-8AFC-69AECC11A098}" srcId="{E5420F05-DC81-4497-B71C-54DAC2FA5CD7}" destId="{F1AF50BF-605C-405D-B9F9-7E000ADA0CD2}" srcOrd="0" destOrd="0" parTransId="{4D425BA2-7F81-4F57-9CA3-51A307862551}" sibTransId="{3E46A10C-E376-435C-BBBE-00A08BC28B30}"/>
    <dgm:cxn modelId="{B097794E-43D2-430C-A92A-5EE66C98364E}" srcId="{85B2F727-C7F3-4CAE-8160-93D8B74ABCCD}" destId="{3D30B793-194A-4074-8A39-A8474853247E}" srcOrd="0" destOrd="0" parTransId="{0285FFF4-5A70-4545-AD08-409F29862BEF}" sibTransId="{035F27C7-24BF-4435-BF6C-78C585C6363E}"/>
    <dgm:cxn modelId="{1950D654-15B3-4F8E-83ED-5A5BA5DBCF70}" type="presOf" srcId="{F1AF50BF-605C-405D-B9F9-7E000ADA0CD2}" destId="{6932EEE2-CB12-4EB5-86FB-87F53247C470}" srcOrd="0" destOrd="0" presId="urn:microsoft.com/office/officeart/2008/layout/VerticalAccentList"/>
    <dgm:cxn modelId="{2952F476-0D62-4079-B7BC-7753DD806F58}" type="presOf" srcId="{E5420F05-DC81-4497-B71C-54DAC2FA5CD7}" destId="{624C177D-61EC-48FC-BCF9-99247A184330}" srcOrd="0" destOrd="0" presId="urn:microsoft.com/office/officeart/2008/layout/VerticalAccentList"/>
    <dgm:cxn modelId="{80281C7E-60EA-44A3-A971-CC5C9AAA37BE}" type="presOf" srcId="{85B2F727-C7F3-4CAE-8160-93D8B74ABCCD}" destId="{761B96A6-3CC9-46ED-AAEF-42EA00F09B73}" srcOrd="0" destOrd="0" presId="urn:microsoft.com/office/officeart/2008/layout/VerticalAccentList"/>
    <dgm:cxn modelId="{16147082-AF74-426A-9BD0-75608909C476}" type="presOf" srcId="{E781CCC4-8CA0-4D9D-B6FD-5F74589E83BE}" destId="{0E5B474D-CEB7-4ED3-BA98-1BE586DBAC76}" srcOrd="0" destOrd="0" presId="urn:microsoft.com/office/officeart/2008/layout/VerticalAccentList"/>
    <dgm:cxn modelId="{2D51C188-5B96-4D9A-91E8-A78B9C707B45}" type="presOf" srcId="{4C4CFB5C-7171-4D10-9920-8D72967B3F4F}" destId="{DB343220-2B99-43E9-A31E-1E36C2E73FBD}" srcOrd="0" destOrd="0" presId="urn:microsoft.com/office/officeart/2008/layout/VerticalAccentList"/>
    <dgm:cxn modelId="{EB9A0EAF-6468-46DF-8BD9-48E6798F0995}" srcId="{E781CCC4-8CA0-4D9D-B6FD-5F74589E83BE}" destId="{4C4CFB5C-7171-4D10-9920-8D72967B3F4F}" srcOrd="0" destOrd="0" parTransId="{B1632565-CE5F-49BD-8C5B-1923AD2C01AF}" sibTransId="{C339FBF3-BAD4-42D4-B9F6-5C79EC861D78}"/>
    <dgm:cxn modelId="{F90D17D8-83CF-4B5C-AD2E-A776506D7FB9}" type="presOf" srcId="{3D30B793-194A-4074-8A39-A8474853247E}" destId="{AE6D5159-A121-4D3C-9A4F-5042353F05F7}" srcOrd="0" destOrd="0" presId="urn:microsoft.com/office/officeart/2008/layout/VerticalAccentList"/>
    <dgm:cxn modelId="{CB3026EC-1708-4544-8364-760598E0F252}" srcId="{D90CA13E-ABC3-4D8A-97AE-9BB3BE36B31F}" destId="{E781CCC4-8CA0-4D9D-B6FD-5F74589E83BE}" srcOrd="2" destOrd="0" parTransId="{9C85CA65-FA10-4F56-9DD1-7282BD017015}" sibTransId="{1AEF326E-D5CC-475F-991A-E1A12CE9D1A7}"/>
    <dgm:cxn modelId="{85D577FA-704E-4EC8-8341-B6099A0E42D8}" srcId="{D90CA13E-ABC3-4D8A-97AE-9BB3BE36B31F}" destId="{E5420F05-DC81-4497-B71C-54DAC2FA5CD7}" srcOrd="1" destOrd="0" parTransId="{9910D377-F628-439F-BBCA-D35CD1586225}" sibTransId="{0B3C2E7B-D776-449E-8631-967C5B4D3DB0}"/>
    <dgm:cxn modelId="{1458EEF3-C2F7-4737-9B1E-92621ECB7923}" type="presParOf" srcId="{550080A8-25D4-41D5-B97B-89196D2C076F}" destId="{E7745676-A880-44E8-B059-BF3A75C5D78E}" srcOrd="0" destOrd="0" presId="urn:microsoft.com/office/officeart/2008/layout/VerticalAccentList"/>
    <dgm:cxn modelId="{80A70B86-267A-4227-8878-DBC57B7B0AFE}" type="presParOf" srcId="{E7745676-A880-44E8-B059-BF3A75C5D78E}" destId="{761B96A6-3CC9-46ED-AAEF-42EA00F09B73}" srcOrd="0" destOrd="0" presId="urn:microsoft.com/office/officeart/2008/layout/VerticalAccentList"/>
    <dgm:cxn modelId="{E45A473F-6E85-4870-9333-536336B19FB6}" type="presParOf" srcId="{550080A8-25D4-41D5-B97B-89196D2C076F}" destId="{2EBDF52F-E7BB-4F3C-B845-FCDF6D2325B6}" srcOrd="1" destOrd="0" presId="urn:microsoft.com/office/officeart/2008/layout/VerticalAccentList"/>
    <dgm:cxn modelId="{B262A8A2-13EF-46A3-842D-6D0F2A6CE330}" type="presParOf" srcId="{2EBDF52F-E7BB-4F3C-B845-FCDF6D2325B6}" destId="{987719EB-160C-4F3B-88A3-3C868F12A942}" srcOrd="0" destOrd="0" presId="urn:microsoft.com/office/officeart/2008/layout/VerticalAccentList"/>
    <dgm:cxn modelId="{60458EBF-6164-484D-B45F-7D54DDCD6E71}" type="presParOf" srcId="{2EBDF52F-E7BB-4F3C-B845-FCDF6D2325B6}" destId="{211BDA6C-7B5F-4986-84C2-F2BACC9C137D}" srcOrd="1" destOrd="0" presId="urn:microsoft.com/office/officeart/2008/layout/VerticalAccentList"/>
    <dgm:cxn modelId="{E14CF057-49B5-437F-BDF9-704FBC072811}" type="presParOf" srcId="{2EBDF52F-E7BB-4F3C-B845-FCDF6D2325B6}" destId="{A5E18D3C-BC4B-4473-A93B-A1D40EF2B60C}" srcOrd="2" destOrd="0" presId="urn:microsoft.com/office/officeart/2008/layout/VerticalAccentList"/>
    <dgm:cxn modelId="{FE7A8752-2773-4F88-A8E9-50592DF69813}" type="presParOf" srcId="{2EBDF52F-E7BB-4F3C-B845-FCDF6D2325B6}" destId="{FE7ACA9B-0B59-4E14-9C58-91AA2CE0509B}" srcOrd="3" destOrd="0" presId="urn:microsoft.com/office/officeart/2008/layout/VerticalAccentList"/>
    <dgm:cxn modelId="{4F942672-4DA3-4B4C-8FC1-2D3B6DE79525}" type="presParOf" srcId="{2EBDF52F-E7BB-4F3C-B845-FCDF6D2325B6}" destId="{172813BF-A32B-4F1C-8B19-E71D9E195E1E}" srcOrd="4" destOrd="0" presId="urn:microsoft.com/office/officeart/2008/layout/VerticalAccentList"/>
    <dgm:cxn modelId="{8167FDCD-A9FE-46CE-B511-DB2CA6C5D110}" type="presParOf" srcId="{2EBDF52F-E7BB-4F3C-B845-FCDF6D2325B6}" destId="{784E70CB-30B2-47AC-BEAB-B0EC290C27C7}" srcOrd="5" destOrd="0" presId="urn:microsoft.com/office/officeart/2008/layout/VerticalAccentList"/>
    <dgm:cxn modelId="{085B4298-3D25-42FA-97C5-22FD5849FAEB}" type="presParOf" srcId="{2EBDF52F-E7BB-4F3C-B845-FCDF6D2325B6}" destId="{2D004B47-965D-4664-A172-95CC73776BC7}" srcOrd="6" destOrd="0" presId="urn:microsoft.com/office/officeart/2008/layout/VerticalAccentList"/>
    <dgm:cxn modelId="{47AA1122-0D2E-44D9-8F52-5B9E072816CF}" type="presParOf" srcId="{2EBDF52F-E7BB-4F3C-B845-FCDF6D2325B6}" destId="{AE6D5159-A121-4D3C-9A4F-5042353F05F7}" srcOrd="7" destOrd="0" presId="urn:microsoft.com/office/officeart/2008/layout/VerticalAccentList"/>
    <dgm:cxn modelId="{D57FEF32-C942-4DC8-886A-F8F93C337332}" type="presParOf" srcId="{550080A8-25D4-41D5-B97B-89196D2C076F}" destId="{9E6E236B-0B61-47C2-A421-695E0038C1C9}" srcOrd="2" destOrd="0" presId="urn:microsoft.com/office/officeart/2008/layout/VerticalAccentList"/>
    <dgm:cxn modelId="{ECBA2137-13D2-49F1-A02E-3B2C7E9A63C1}" type="presParOf" srcId="{550080A8-25D4-41D5-B97B-89196D2C076F}" destId="{6305F2A0-2B12-4DB0-A912-6BA27523EEDC}" srcOrd="3" destOrd="0" presId="urn:microsoft.com/office/officeart/2008/layout/VerticalAccentList"/>
    <dgm:cxn modelId="{002C73C2-057F-4E8D-8141-432CABF778A8}" type="presParOf" srcId="{6305F2A0-2B12-4DB0-A912-6BA27523EEDC}" destId="{624C177D-61EC-48FC-BCF9-99247A184330}" srcOrd="0" destOrd="0" presId="urn:microsoft.com/office/officeart/2008/layout/VerticalAccentList"/>
    <dgm:cxn modelId="{D3896C0C-5E20-4A2A-A124-BEE2E9AC05E7}" type="presParOf" srcId="{550080A8-25D4-41D5-B97B-89196D2C076F}" destId="{5C68CC8A-4C71-4FB8-9723-B931FCD22AAC}" srcOrd="4" destOrd="0" presId="urn:microsoft.com/office/officeart/2008/layout/VerticalAccentList"/>
    <dgm:cxn modelId="{5C54A409-05D2-43BE-834F-60478CC667A7}" type="presParOf" srcId="{5C68CC8A-4C71-4FB8-9723-B931FCD22AAC}" destId="{FCEC0705-1ADF-457A-8E1B-775C2B12176E}" srcOrd="0" destOrd="0" presId="urn:microsoft.com/office/officeart/2008/layout/VerticalAccentList"/>
    <dgm:cxn modelId="{231131CB-E36B-409E-8857-22AD9A26E82B}" type="presParOf" srcId="{5C68CC8A-4C71-4FB8-9723-B931FCD22AAC}" destId="{1908B051-C7E0-4D83-B083-DC9A0D7E8BD5}" srcOrd="1" destOrd="0" presId="urn:microsoft.com/office/officeart/2008/layout/VerticalAccentList"/>
    <dgm:cxn modelId="{8956ADD9-5D08-4666-B820-78EC7254AAC0}" type="presParOf" srcId="{5C68CC8A-4C71-4FB8-9723-B931FCD22AAC}" destId="{F58EB104-E2FF-4E63-AF3D-03C8EA2BD3D2}" srcOrd="2" destOrd="0" presId="urn:microsoft.com/office/officeart/2008/layout/VerticalAccentList"/>
    <dgm:cxn modelId="{232AD117-7935-459F-BAE7-C6367F3DC35C}" type="presParOf" srcId="{5C68CC8A-4C71-4FB8-9723-B931FCD22AAC}" destId="{C88BD204-773F-47C3-A90C-8283B2F6A566}" srcOrd="3" destOrd="0" presId="urn:microsoft.com/office/officeart/2008/layout/VerticalAccentList"/>
    <dgm:cxn modelId="{EA04A6E5-8C32-4508-B3C6-BBB7EE7DA0A0}" type="presParOf" srcId="{5C68CC8A-4C71-4FB8-9723-B931FCD22AAC}" destId="{0586B9C5-CB0E-4C64-97CC-303837F103F7}" srcOrd="4" destOrd="0" presId="urn:microsoft.com/office/officeart/2008/layout/VerticalAccentList"/>
    <dgm:cxn modelId="{B262417B-7B7F-41AE-A51D-666D32C1C21F}" type="presParOf" srcId="{5C68CC8A-4C71-4FB8-9723-B931FCD22AAC}" destId="{A784B623-C6E4-49E3-8392-2022F705FF6F}" srcOrd="5" destOrd="0" presId="urn:microsoft.com/office/officeart/2008/layout/VerticalAccentList"/>
    <dgm:cxn modelId="{C66E3EF7-831D-4DFD-A015-F89DED2791EB}" type="presParOf" srcId="{5C68CC8A-4C71-4FB8-9723-B931FCD22AAC}" destId="{1D1CCBC2-B1B9-4F27-A76D-DAFFEC2D2C5C}" srcOrd="6" destOrd="0" presId="urn:microsoft.com/office/officeart/2008/layout/VerticalAccentList"/>
    <dgm:cxn modelId="{979017DF-2D52-4A6A-84F6-7258E327861E}" type="presParOf" srcId="{5C68CC8A-4C71-4FB8-9723-B931FCD22AAC}" destId="{6932EEE2-CB12-4EB5-86FB-87F53247C470}" srcOrd="7" destOrd="0" presId="urn:microsoft.com/office/officeart/2008/layout/VerticalAccentList"/>
    <dgm:cxn modelId="{A0AB8AF4-07C2-486C-9A67-CA8998805BBC}" type="presParOf" srcId="{550080A8-25D4-41D5-B97B-89196D2C076F}" destId="{A5412243-ADD8-4273-9465-3A3F4BEB6CAB}" srcOrd="5" destOrd="0" presId="urn:microsoft.com/office/officeart/2008/layout/VerticalAccentList"/>
    <dgm:cxn modelId="{F0D6486C-8DC7-4A4E-B496-EFBE518C6D8F}" type="presParOf" srcId="{550080A8-25D4-41D5-B97B-89196D2C076F}" destId="{06A6C986-5261-44F4-AA1A-E20ACA389009}" srcOrd="6" destOrd="0" presId="urn:microsoft.com/office/officeart/2008/layout/VerticalAccentList"/>
    <dgm:cxn modelId="{CA1675BA-E083-4125-80ED-08D8CDD681A6}" type="presParOf" srcId="{06A6C986-5261-44F4-AA1A-E20ACA389009}" destId="{0E5B474D-CEB7-4ED3-BA98-1BE586DBAC76}" srcOrd="0" destOrd="0" presId="urn:microsoft.com/office/officeart/2008/layout/VerticalAccentList"/>
    <dgm:cxn modelId="{77400F34-FE44-413D-8480-858DF6B060AD}" type="presParOf" srcId="{550080A8-25D4-41D5-B97B-89196D2C076F}" destId="{03F2232E-CEF8-4A78-AE14-196E67012AE6}" srcOrd="7" destOrd="0" presId="urn:microsoft.com/office/officeart/2008/layout/VerticalAccentList"/>
    <dgm:cxn modelId="{B1E18357-D0CE-4AB4-8F9F-387D05C81789}" type="presParOf" srcId="{03F2232E-CEF8-4A78-AE14-196E67012AE6}" destId="{4A0D1644-F523-4716-B02B-E037ACDBC1AC}" srcOrd="0" destOrd="0" presId="urn:microsoft.com/office/officeart/2008/layout/VerticalAccentList"/>
    <dgm:cxn modelId="{1B14A4E7-4480-4A9E-A257-114521CA9FFC}" type="presParOf" srcId="{03F2232E-CEF8-4A78-AE14-196E67012AE6}" destId="{9B013CE0-D685-4964-AC8E-BAD9668AA9D9}" srcOrd="1" destOrd="0" presId="urn:microsoft.com/office/officeart/2008/layout/VerticalAccentList"/>
    <dgm:cxn modelId="{E64887DD-09CF-4957-9CC3-E825436C6E01}" type="presParOf" srcId="{03F2232E-CEF8-4A78-AE14-196E67012AE6}" destId="{50D5142F-F61F-4821-BFCB-A7D82DEDD16F}" srcOrd="2" destOrd="0" presId="urn:microsoft.com/office/officeart/2008/layout/VerticalAccentList"/>
    <dgm:cxn modelId="{13D95D92-F88C-4A2A-9FBE-877D4725D36A}" type="presParOf" srcId="{03F2232E-CEF8-4A78-AE14-196E67012AE6}" destId="{B6C0ADB1-5304-437F-8553-763A74DD9D0E}" srcOrd="3" destOrd="0" presId="urn:microsoft.com/office/officeart/2008/layout/VerticalAccentList"/>
    <dgm:cxn modelId="{C897A23D-8201-4F2D-B2B9-04F4E1076D70}" type="presParOf" srcId="{03F2232E-CEF8-4A78-AE14-196E67012AE6}" destId="{BD9BFE27-466C-4354-B392-6BBE61ADE564}" srcOrd="4" destOrd="0" presId="urn:microsoft.com/office/officeart/2008/layout/VerticalAccentList"/>
    <dgm:cxn modelId="{F3F44D2E-48F0-4D68-A07F-E50B38CD1CBB}" type="presParOf" srcId="{03F2232E-CEF8-4A78-AE14-196E67012AE6}" destId="{22650354-8EE9-4D3B-99A7-39308ED28B50}" srcOrd="5" destOrd="0" presId="urn:microsoft.com/office/officeart/2008/layout/VerticalAccentList"/>
    <dgm:cxn modelId="{79FA6A0A-C62F-46D3-9FDF-6D705E48C2C4}" type="presParOf" srcId="{03F2232E-CEF8-4A78-AE14-196E67012AE6}" destId="{60234FAA-67EA-46CB-83AE-EA771B074FDD}" srcOrd="6" destOrd="0" presId="urn:microsoft.com/office/officeart/2008/layout/VerticalAccentList"/>
    <dgm:cxn modelId="{D0317FDD-31CC-4379-883A-6615CDA98A92}" type="presParOf" srcId="{03F2232E-CEF8-4A78-AE14-196E67012AE6}" destId="{DB343220-2B99-43E9-A31E-1E36C2E73FBD}"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0CA13E-ABC3-4D8A-97AE-9BB3BE36B31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85B2F727-C7F3-4CAE-8160-93D8B74ABCCD}">
      <dgm:prSet phldrT="[Text]" custT="1"/>
      <dgm:spPr/>
      <dgm:t>
        <a:bodyPr/>
        <a:lstStyle/>
        <a:p>
          <a:r>
            <a:rPr lang="en-US" sz="2000" dirty="0">
              <a:latin typeface="Arial" panose="020B0604020202020204" pitchFamily="34" charset="0"/>
              <a:cs typeface="Arial" panose="020B0604020202020204" pitchFamily="34" charset="0"/>
            </a:rPr>
            <a:t>7. </a:t>
          </a:r>
          <a:r>
            <a:rPr lang="vi-VN" sz="2000" dirty="0">
              <a:latin typeface="Arial" panose="020B0604020202020204" pitchFamily="34" charset="0"/>
              <a:cs typeface="Arial" panose="020B0604020202020204" pitchFamily="34" charset="0"/>
            </a:rPr>
            <a:t>Cơ quan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hiện</a:t>
          </a:r>
          <a:r>
            <a:rPr lang="vi-VN" sz="2000" dirty="0">
              <a:latin typeface="Arial" panose="020B0604020202020204" pitchFamily="34" charset="0"/>
              <a:cs typeface="Arial" panose="020B0604020202020204" pitchFamily="34" charset="0"/>
            </a:rPr>
            <a:t> TTHC</a:t>
          </a:r>
          <a:r>
            <a:rPr lang="en-US" sz="2000" dirty="0">
              <a:latin typeface="Arial" panose="020B0604020202020204" pitchFamily="34" charset="0"/>
              <a:cs typeface="Arial" panose="020B0604020202020204" pitchFamily="34" charset="0"/>
            </a:rPr>
            <a:t>:</a:t>
          </a:r>
        </a:p>
      </dgm:t>
    </dgm:pt>
    <dgm:pt modelId="{4E5F0611-F53E-436F-9A66-43C9BE5A1094}" type="parTrans" cxnId="{3D86FC29-DCAF-48BB-AFF9-9C929495975A}">
      <dgm:prSet/>
      <dgm:spPr/>
      <dgm:t>
        <a:bodyPr/>
        <a:lstStyle/>
        <a:p>
          <a:endParaRPr lang="en-US"/>
        </a:p>
      </dgm:t>
    </dgm:pt>
    <dgm:pt modelId="{B1647C5F-6C16-42E9-97DE-DE7E94EE1861}" type="sibTrans" cxnId="{3D86FC29-DCAF-48BB-AFF9-9C929495975A}">
      <dgm:prSet/>
      <dgm:spPr/>
      <dgm:t>
        <a:bodyPr/>
        <a:lstStyle/>
        <a:p>
          <a:endParaRPr lang="en-US"/>
        </a:p>
      </dgm:t>
    </dgm:pt>
    <dgm:pt modelId="{3D30B793-194A-4074-8A39-A8474853247E}">
      <dgm:prSet phldrT="[Text]" custT="1"/>
      <dgm:spPr/>
      <dgm:t>
        <a:bodyPr/>
        <a:lstStyle/>
        <a:p>
          <a:pPr algn="just"/>
          <a:r>
            <a:rPr lang="vi-VN" sz="2000" dirty="0">
              <a:latin typeface="Arial" panose="020B0604020202020204" pitchFamily="34" charset="0"/>
              <a:cs typeface="Arial" panose="020B0604020202020204" pitchFamily="34" charset="0"/>
            </a:rPr>
            <a:t>Quy </a:t>
          </a:r>
          <a:r>
            <a:rPr lang="vi-VN" sz="2000" dirty="0" err="1">
              <a:latin typeface="Arial" panose="020B0604020202020204" pitchFamily="34" charset="0"/>
              <a:cs typeface="Arial" panose="020B0604020202020204" pitchFamily="34" charset="0"/>
            </a:rPr>
            <a:t>định</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phù</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hợp</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ví</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dụ</a:t>
          </a:r>
          <a:r>
            <a:rPr lang="vi-VN" sz="2000" dirty="0">
              <a:latin typeface="Arial" panose="020B0604020202020204" pitchFamily="34" charset="0"/>
              <a:cs typeface="Arial" panose="020B0604020202020204" pitchFamily="34" charset="0"/>
            </a:rPr>
            <a:t> cơ quan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hiện</a:t>
          </a:r>
          <a:r>
            <a:rPr lang="vi-VN" sz="2000" dirty="0">
              <a:latin typeface="Arial" panose="020B0604020202020204" pitchFamily="34" charset="0"/>
              <a:cs typeface="Arial" panose="020B0604020202020204" pitchFamily="34" charset="0"/>
            </a:rPr>
            <a:t> TTHC theo tinh </a:t>
          </a:r>
          <a:r>
            <a:rPr lang="vi-VN" sz="2000" dirty="0" err="1">
              <a:latin typeface="Arial" panose="020B0604020202020204" pitchFamily="34" charset="0"/>
              <a:cs typeface="Arial" panose="020B0604020202020204" pitchFamily="34" charset="0"/>
            </a:rPr>
            <a:t>thần</a:t>
          </a:r>
          <a:r>
            <a:rPr lang="vi-VN" sz="2000" dirty="0">
              <a:latin typeface="Arial" panose="020B0604020202020204" pitchFamily="34" charset="0"/>
              <a:cs typeface="Arial" panose="020B0604020202020204" pitchFamily="34" charset="0"/>
            </a:rPr>
            <a:t> phân </a:t>
          </a:r>
          <a:r>
            <a:rPr lang="vi-VN" sz="2000" dirty="0" err="1">
              <a:latin typeface="Arial" panose="020B0604020202020204" pitchFamily="34" charset="0"/>
              <a:cs typeface="Arial" panose="020B0604020202020204" pitchFamily="34" charset="0"/>
            </a:rPr>
            <a:t>cấp</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giảm</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tải</a:t>
          </a:r>
          <a:r>
            <a:rPr lang="vi-VN" sz="2000" dirty="0">
              <a:latin typeface="Arial" panose="020B0604020202020204" pitchFamily="34" charset="0"/>
              <a:cs typeface="Arial" panose="020B0604020202020204" pitchFamily="34" charset="0"/>
            </a:rPr>
            <a:t> công </a:t>
          </a:r>
          <a:r>
            <a:rPr lang="vi-VN" sz="2000" dirty="0" err="1">
              <a:latin typeface="Arial" panose="020B0604020202020204" pitchFamily="34" charset="0"/>
              <a:cs typeface="Arial" panose="020B0604020202020204" pitchFamily="34" charset="0"/>
            </a:rPr>
            <a:t>việc</a:t>
          </a:r>
          <a:r>
            <a:rPr lang="vi-VN" sz="2000" dirty="0">
              <a:latin typeface="Arial" panose="020B0604020202020204" pitchFamily="34" charset="0"/>
              <a:cs typeface="Arial" panose="020B0604020202020204" pitchFamily="34" charset="0"/>
            </a:rPr>
            <a:t> cho </a:t>
          </a:r>
          <a:r>
            <a:rPr lang="vi-VN" sz="2000" dirty="0" err="1">
              <a:latin typeface="Arial" panose="020B0604020202020204" pitchFamily="34" charset="0"/>
              <a:cs typeface="Arial" panose="020B0604020202020204" pitchFamily="34" charset="0"/>
            </a:rPr>
            <a:t>cấp</a:t>
          </a:r>
          <a:r>
            <a:rPr lang="vi-VN" sz="2000" dirty="0">
              <a:latin typeface="Arial" panose="020B0604020202020204" pitchFamily="34" charset="0"/>
              <a:cs typeface="Arial" panose="020B0604020202020204" pitchFamily="34" charset="0"/>
            </a:rPr>
            <a:t> trên, </a:t>
          </a:r>
          <a:r>
            <a:rPr lang="vi-VN" sz="2000" dirty="0" err="1">
              <a:latin typeface="Arial" panose="020B0604020202020204" pitchFamily="34" charset="0"/>
              <a:cs typeface="Arial" panose="020B0604020202020204" pitchFamily="34" charset="0"/>
            </a:rPr>
            <a:t>phù</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hợp</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với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chức</a:t>
          </a:r>
          <a:r>
            <a:rPr lang="vi-VN" sz="2000" dirty="0">
              <a:latin typeface="Arial" panose="020B0604020202020204" pitchFamily="34" charset="0"/>
              <a:cs typeface="Arial" panose="020B0604020202020204" pitchFamily="34" charset="0"/>
            </a:rPr>
            <a:t> năng, </a:t>
          </a:r>
          <a:r>
            <a:rPr lang="vi-VN" sz="2000" dirty="0" err="1">
              <a:latin typeface="Arial" panose="020B0604020202020204" pitchFamily="34" charset="0"/>
              <a:cs typeface="Arial" panose="020B0604020202020204" pitchFamily="34" charset="0"/>
            </a:rPr>
            <a:t>nhiệm</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vụ</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và</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bảo</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đảm</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cấp</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giải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quyết</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có</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thể</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hiện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được</a:t>
          </a:r>
          <a:r>
            <a:rPr lang="vi-V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dgm:t>
    </dgm:pt>
    <dgm:pt modelId="{0285FFF4-5A70-4545-AD08-409F29862BEF}" type="parTrans" cxnId="{B097794E-43D2-430C-A92A-5EE66C98364E}">
      <dgm:prSet/>
      <dgm:spPr/>
      <dgm:t>
        <a:bodyPr/>
        <a:lstStyle/>
        <a:p>
          <a:endParaRPr lang="en-US"/>
        </a:p>
      </dgm:t>
    </dgm:pt>
    <dgm:pt modelId="{035F27C7-24BF-4435-BF6C-78C585C6363E}" type="sibTrans" cxnId="{B097794E-43D2-430C-A92A-5EE66C98364E}">
      <dgm:prSet/>
      <dgm:spPr/>
      <dgm:t>
        <a:bodyPr/>
        <a:lstStyle/>
        <a:p>
          <a:endParaRPr lang="en-US"/>
        </a:p>
      </dgm:t>
    </dgm:pt>
    <dgm:pt modelId="{E5420F05-DC81-4497-B71C-54DAC2FA5CD7}">
      <dgm:prSet phldrT="[Text]" custT="1"/>
      <dgm:spPr/>
      <dgm:t>
        <a:bodyPr/>
        <a:lstStyle/>
        <a:p>
          <a:r>
            <a:rPr lang="en-US" sz="2000" dirty="0">
              <a:latin typeface="Arial" panose="020B0604020202020204" pitchFamily="34" charset="0"/>
              <a:cs typeface="Arial" panose="020B0604020202020204" pitchFamily="34" charset="0"/>
            </a:rPr>
            <a:t>8.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TTHC: </a:t>
          </a:r>
          <a:r>
            <a:rPr lang="vi-V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9910D377-F628-439F-BBCA-D35CD1586225}" type="parTrans" cxnId="{85D577FA-704E-4EC8-8341-B6099A0E42D8}">
      <dgm:prSet/>
      <dgm:spPr/>
      <dgm:t>
        <a:bodyPr/>
        <a:lstStyle/>
        <a:p>
          <a:endParaRPr lang="en-US"/>
        </a:p>
      </dgm:t>
    </dgm:pt>
    <dgm:pt modelId="{0B3C2E7B-D776-449E-8631-967C5B4D3DB0}" type="sibTrans" cxnId="{85D577FA-704E-4EC8-8341-B6099A0E42D8}">
      <dgm:prSet/>
      <dgm:spPr/>
      <dgm:t>
        <a:bodyPr/>
        <a:lstStyle/>
        <a:p>
          <a:endParaRPr lang="en-US"/>
        </a:p>
      </dgm:t>
    </dgm:pt>
    <dgm:pt modelId="{F1AF50BF-605C-405D-B9F9-7E000ADA0CD2}">
      <dgm:prSet phldrT="[Text]" custT="1"/>
      <dgm:spPr/>
      <dgm:t>
        <a:bodyPr/>
        <a:lstStyle/>
        <a:p>
          <a:pPr algn="just"/>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KQ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(CQ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rõ</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dõi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dgm:t>
    </dgm:pt>
    <dgm:pt modelId="{4D425BA2-7F81-4F57-9CA3-51A307862551}" type="parTrans" cxnId="{CAB98B65-3BF5-44B5-8AFC-69AECC11A098}">
      <dgm:prSet/>
      <dgm:spPr/>
      <dgm:t>
        <a:bodyPr/>
        <a:lstStyle/>
        <a:p>
          <a:endParaRPr lang="en-US"/>
        </a:p>
      </dgm:t>
    </dgm:pt>
    <dgm:pt modelId="{3E46A10C-E376-435C-BBBE-00A08BC28B30}" type="sibTrans" cxnId="{CAB98B65-3BF5-44B5-8AFC-69AECC11A098}">
      <dgm:prSet/>
      <dgm:spPr/>
      <dgm:t>
        <a:bodyPr/>
        <a:lstStyle/>
        <a:p>
          <a:endParaRPr lang="en-US"/>
        </a:p>
      </dgm:t>
    </dgm:pt>
    <dgm:pt modelId="{E781CCC4-8CA0-4D9D-B6FD-5F74589E83BE}">
      <dgm:prSet phldrT="[Text]" custT="1"/>
      <dgm:spPr/>
      <dgm:t>
        <a:bodyPr/>
        <a:lstStyle/>
        <a:p>
          <a:r>
            <a:rPr lang="en-US" sz="2000" dirty="0">
              <a:latin typeface="Arial" panose="020B0604020202020204" pitchFamily="34" charset="0"/>
              <a:cs typeface="Arial" panose="020B0604020202020204" pitchFamily="34" charset="0"/>
            </a:rPr>
            <a:t>9. </a:t>
          </a:r>
          <a:r>
            <a:rPr lang="vi-VN" sz="2000" dirty="0" err="1">
              <a:latin typeface="Arial" panose="020B0604020202020204" pitchFamily="34" charset="0"/>
              <a:cs typeface="Arial" panose="020B0604020202020204" pitchFamily="34" charset="0"/>
            </a:rPr>
            <a:t>Mẫu</a:t>
          </a:r>
          <a:r>
            <a:rPr lang="vi-VN" sz="2000" dirty="0">
              <a:latin typeface="Arial" panose="020B0604020202020204" pitchFamily="34" charset="0"/>
              <a:cs typeface="Arial" panose="020B0604020202020204" pitchFamily="34" charset="0"/>
            </a:rPr>
            <a:t> đơn, </a:t>
          </a:r>
          <a:r>
            <a:rPr lang="vi-VN" sz="2000" dirty="0" err="1">
              <a:latin typeface="Arial" panose="020B0604020202020204" pitchFamily="34" charset="0"/>
              <a:cs typeface="Arial" panose="020B0604020202020204" pitchFamily="34" charset="0"/>
            </a:rPr>
            <a:t>mẫu</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tờ</a:t>
          </a:r>
          <a:r>
            <a:rPr lang="vi-VN" sz="2000" dirty="0">
              <a:latin typeface="Arial" panose="020B0604020202020204" pitchFamily="34" charset="0"/>
              <a:cs typeface="Arial" panose="020B0604020202020204" pitchFamily="34" charset="0"/>
            </a:rPr>
            <a:t> khai, </a:t>
          </a:r>
          <a:r>
            <a:rPr lang="vi-VN" sz="2000" dirty="0" err="1">
              <a:latin typeface="Arial" panose="020B0604020202020204" pitchFamily="34" charset="0"/>
              <a:cs typeface="Arial" panose="020B0604020202020204" pitchFamily="34" charset="0"/>
            </a:rPr>
            <a:t>mẫu</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kết</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quả</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hiện</a:t>
          </a:r>
          <a:r>
            <a:rPr lang="vi-VN" sz="2000" dirty="0">
              <a:latin typeface="Arial" panose="020B0604020202020204" pitchFamily="34" charset="0"/>
              <a:cs typeface="Arial" panose="020B0604020202020204" pitchFamily="34" charset="0"/>
            </a:rPr>
            <a:t> TTHC: </a:t>
          </a:r>
          <a:endParaRPr lang="en-US" sz="2000" dirty="0">
            <a:latin typeface="Arial" panose="020B0604020202020204" pitchFamily="34" charset="0"/>
            <a:cs typeface="Arial" panose="020B0604020202020204" pitchFamily="34" charset="0"/>
          </a:endParaRPr>
        </a:p>
      </dgm:t>
    </dgm:pt>
    <dgm:pt modelId="{9C85CA65-FA10-4F56-9DD1-7282BD017015}" type="parTrans" cxnId="{CB3026EC-1708-4544-8364-760598E0F252}">
      <dgm:prSet/>
      <dgm:spPr/>
      <dgm:t>
        <a:bodyPr/>
        <a:lstStyle/>
        <a:p>
          <a:endParaRPr lang="en-US"/>
        </a:p>
      </dgm:t>
    </dgm:pt>
    <dgm:pt modelId="{1AEF326E-D5CC-475F-991A-E1A12CE9D1A7}" type="sibTrans" cxnId="{CB3026EC-1708-4544-8364-760598E0F252}">
      <dgm:prSet/>
      <dgm:spPr/>
      <dgm:t>
        <a:bodyPr/>
        <a:lstStyle/>
        <a:p>
          <a:endParaRPr lang="en-US"/>
        </a:p>
      </dgm:t>
    </dgm:pt>
    <dgm:pt modelId="{4C4CFB5C-7171-4D10-9920-8D72967B3F4F}">
      <dgm:prSet phldrT="[Text]" custT="1"/>
      <dgm:spPr/>
      <dgm:t>
        <a:bodyPr/>
        <a:lstStyle/>
        <a:p>
          <a:pPr algn="just"/>
          <a:r>
            <a:rPr lang="en-US"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Nếu</a:t>
          </a:r>
          <a:r>
            <a:rPr lang="vi-VN" sz="2000" dirty="0">
              <a:latin typeface="Arial" panose="020B0604020202020204" pitchFamily="34" charset="0"/>
              <a:cs typeface="Arial" panose="020B0604020202020204" pitchFamily="34" charset="0"/>
            </a:rPr>
            <a:t> TTHC yêu </a:t>
          </a:r>
          <a:r>
            <a:rPr lang="vi-VN" sz="2000" dirty="0" err="1">
              <a:latin typeface="Arial" panose="020B0604020202020204" pitchFamily="34" charset="0"/>
              <a:cs typeface="Arial" panose="020B0604020202020204" pitchFamily="34" charset="0"/>
            </a:rPr>
            <a:t>cầu</a:t>
          </a:r>
          <a:r>
            <a:rPr lang="vi-VN" sz="2000" dirty="0">
              <a:latin typeface="Arial" panose="020B0604020202020204" pitchFamily="34" charset="0"/>
              <a:cs typeface="Arial" panose="020B0604020202020204" pitchFamily="34" charset="0"/>
            </a:rPr>
            <a:t> trong </a:t>
          </a:r>
          <a:r>
            <a:rPr lang="vi-VN" sz="2000" dirty="0" err="1">
              <a:latin typeface="Arial" panose="020B0604020202020204" pitchFamily="34" charset="0"/>
              <a:cs typeface="Arial" panose="020B0604020202020204" pitchFamily="34" charset="0"/>
            </a:rPr>
            <a:t>thành</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phần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hồ</a:t>
          </a:r>
          <a:r>
            <a:rPr lang="vi-VN" sz="2000" dirty="0">
              <a:latin typeface="Arial" panose="020B0604020202020204" pitchFamily="34" charset="0"/>
              <a:cs typeface="Arial" panose="020B0604020202020204" pitchFamily="34" charset="0"/>
            </a:rPr>
            <a:t> sơ </a:t>
          </a:r>
          <a:r>
            <a:rPr lang="vi-VN" sz="2000" dirty="0" err="1">
              <a:latin typeface="Arial" panose="020B0604020202020204" pitchFamily="34" charset="0"/>
              <a:cs typeface="Arial" panose="020B0604020202020204" pitchFamily="34" charset="0"/>
            </a:rPr>
            <a:t>có</a:t>
          </a:r>
          <a:r>
            <a:rPr lang="vi-VN" sz="2000" dirty="0">
              <a:latin typeface="Arial" panose="020B0604020202020204" pitchFamily="34" charset="0"/>
              <a:cs typeface="Arial" panose="020B0604020202020204" pitchFamily="34" charset="0"/>
            </a:rPr>
            <a:t> đơn, </a:t>
          </a:r>
          <a:r>
            <a:rPr lang="vi-VN" sz="2000" dirty="0" err="1">
              <a:latin typeface="Arial" panose="020B0604020202020204" pitchFamily="34" charset="0"/>
              <a:cs typeface="Arial" panose="020B0604020202020204" pitchFamily="34" charset="0"/>
            </a:rPr>
            <a:t>tờ</a:t>
          </a:r>
          <a:r>
            <a:rPr lang="vi-VN" sz="2000" dirty="0">
              <a:latin typeface="Arial" panose="020B0604020202020204" pitchFamily="34" charset="0"/>
              <a:cs typeface="Arial" panose="020B0604020202020204" pitchFamily="34" charset="0"/>
            </a:rPr>
            <a:t> khai cho </a:t>
          </a:r>
          <a:r>
            <a:rPr lang="vi-VN" sz="2000" dirty="0" err="1">
              <a:latin typeface="Arial" panose="020B0604020202020204" pitchFamily="34" charset="0"/>
              <a:cs typeface="Arial" panose="020B0604020202020204" pitchFamily="34" charset="0"/>
            </a:rPr>
            <a:t>đối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tượng</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hiện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cần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mẫu</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hóa</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nếu</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kết</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quả</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hiện</a:t>
          </a:r>
          <a:r>
            <a:rPr lang="vi-VN" sz="2000" dirty="0">
              <a:latin typeface="Arial" panose="020B0604020202020204" pitchFamily="34" charset="0"/>
              <a:cs typeface="Arial" panose="020B0604020202020204" pitchFamily="34" charset="0"/>
            </a:rPr>
            <a:t> TTHC </a:t>
          </a:r>
          <a:r>
            <a:rPr lang="vi-VN" sz="2000" dirty="0" err="1">
              <a:latin typeface="Arial" panose="020B0604020202020204" pitchFamily="34" charset="0"/>
              <a:cs typeface="Arial" panose="020B0604020202020204" pitchFamily="34" charset="0"/>
            </a:rPr>
            <a:t>là</a:t>
          </a:r>
          <a:r>
            <a:rPr lang="vi-VN" sz="2000" dirty="0">
              <a:latin typeface="Arial" panose="020B0604020202020204" pitchFamily="34" charset="0"/>
              <a:cs typeface="Arial" panose="020B0604020202020204" pitchFamily="34" charset="0"/>
            </a:rPr>
            <a:t> văn </a:t>
          </a:r>
          <a:r>
            <a:rPr lang="vi-VN" sz="2000" dirty="0" err="1">
              <a:latin typeface="Arial" panose="020B0604020202020204" pitchFamily="34" charset="0"/>
              <a:cs typeface="Arial" panose="020B0604020202020204" pitchFamily="34" charset="0"/>
            </a:rPr>
            <a:t>bản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của</a:t>
          </a:r>
          <a:r>
            <a:rPr lang="vi-VN" sz="2000" dirty="0">
              <a:latin typeface="Arial" panose="020B0604020202020204" pitchFamily="34" charset="0"/>
              <a:cs typeface="Arial" panose="020B0604020202020204" pitchFamily="34" charset="0"/>
            </a:rPr>
            <a:t> CQHCNN – </a:t>
          </a:r>
          <a:r>
            <a:rPr lang="vi-VN" sz="2000" dirty="0" err="1">
              <a:latin typeface="Arial" panose="020B0604020202020204" pitchFamily="34" charset="0"/>
              <a:cs typeface="Arial" panose="020B0604020202020204" pitchFamily="34" charset="0"/>
            </a:rPr>
            <a:t>cần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mẫu</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hóa</a:t>
          </a:r>
          <a:r>
            <a:rPr lang="vi-V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dgm:t>
    </dgm:pt>
    <dgm:pt modelId="{B1632565-CE5F-49BD-8C5B-1923AD2C01AF}" type="parTrans" cxnId="{EB9A0EAF-6468-46DF-8BD9-48E6798F0995}">
      <dgm:prSet/>
      <dgm:spPr/>
      <dgm:t>
        <a:bodyPr/>
        <a:lstStyle/>
        <a:p>
          <a:endParaRPr lang="en-US"/>
        </a:p>
      </dgm:t>
    </dgm:pt>
    <dgm:pt modelId="{C339FBF3-BAD4-42D4-B9F6-5C79EC861D78}" type="sibTrans" cxnId="{EB9A0EAF-6468-46DF-8BD9-48E6798F0995}">
      <dgm:prSet/>
      <dgm:spPr/>
      <dgm:t>
        <a:bodyPr/>
        <a:lstStyle/>
        <a:p>
          <a:endParaRPr lang="en-US"/>
        </a:p>
      </dgm:t>
    </dgm:pt>
    <dgm:pt modelId="{13A4A658-C641-4D38-8005-A0277FD4DDC0}">
      <dgm:prSet custT="1"/>
      <dgm:spPr/>
      <dgm:t>
        <a:bodyPr/>
        <a:lstStyle/>
        <a:p>
          <a:pPr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Mẫu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lợi</a:t>
          </a:r>
          <a:r>
            <a:rPr lang="en-US" sz="2000" dirty="0">
              <a:latin typeface="Arial" panose="020B0604020202020204" pitchFamily="34" charset="0"/>
              <a:cs typeface="Arial" panose="020B0604020202020204" pitchFamily="34" charset="0"/>
            </a:rPr>
            <a:t>.</a:t>
          </a:r>
        </a:p>
      </dgm:t>
    </dgm:pt>
    <dgm:pt modelId="{E3D3CA0C-0680-4F5C-8E2B-08B59233B8FA}" type="parTrans" cxnId="{CAAD7850-D126-4FB7-A4E6-B10A55105E40}">
      <dgm:prSet/>
      <dgm:spPr/>
      <dgm:t>
        <a:bodyPr/>
        <a:lstStyle/>
        <a:p>
          <a:endParaRPr lang="en-US"/>
        </a:p>
      </dgm:t>
    </dgm:pt>
    <dgm:pt modelId="{6DAC1BE9-F321-4ACD-A4FA-AEED76DDD3DB}" type="sibTrans" cxnId="{CAAD7850-D126-4FB7-A4E6-B10A55105E40}">
      <dgm:prSet/>
      <dgm:spPr/>
      <dgm:t>
        <a:bodyPr/>
        <a:lstStyle/>
        <a:p>
          <a:endParaRPr lang="en-US"/>
        </a:p>
      </dgm:t>
    </dgm:pt>
    <dgm:pt modelId="{550080A8-25D4-41D5-B97B-89196D2C076F}" type="pres">
      <dgm:prSet presAssocID="{D90CA13E-ABC3-4D8A-97AE-9BB3BE36B31F}" presName="Name0" presStyleCnt="0">
        <dgm:presLayoutVars>
          <dgm:chMax/>
          <dgm:chPref/>
          <dgm:dir/>
        </dgm:presLayoutVars>
      </dgm:prSet>
      <dgm:spPr/>
    </dgm:pt>
    <dgm:pt modelId="{E7745676-A880-44E8-B059-BF3A75C5D78E}" type="pres">
      <dgm:prSet presAssocID="{85B2F727-C7F3-4CAE-8160-93D8B74ABCCD}" presName="parenttextcomposite" presStyleCnt="0"/>
      <dgm:spPr/>
    </dgm:pt>
    <dgm:pt modelId="{761B96A6-3CC9-46ED-AAEF-42EA00F09B73}" type="pres">
      <dgm:prSet presAssocID="{85B2F727-C7F3-4CAE-8160-93D8B74ABCCD}" presName="parenttext" presStyleLbl="revTx" presStyleIdx="0" presStyleCnt="3" custScaleY="99476">
        <dgm:presLayoutVars>
          <dgm:chMax/>
          <dgm:chPref val="2"/>
          <dgm:bulletEnabled val="1"/>
        </dgm:presLayoutVars>
      </dgm:prSet>
      <dgm:spPr/>
    </dgm:pt>
    <dgm:pt modelId="{2EBDF52F-E7BB-4F3C-B845-FCDF6D2325B6}" type="pres">
      <dgm:prSet presAssocID="{85B2F727-C7F3-4CAE-8160-93D8B74ABCCD}" presName="composite" presStyleCnt="0"/>
      <dgm:spPr/>
    </dgm:pt>
    <dgm:pt modelId="{987719EB-160C-4F3B-88A3-3C868F12A942}" type="pres">
      <dgm:prSet presAssocID="{85B2F727-C7F3-4CAE-8160-93D8B74ABCCD}" presName="chevron1" presStyleLbl="alignNode1" presStyleIdx="0" presStyleCnt="21"/>
      <dgm:spPr/>
    </dgm:pt>
    <dgm:pt modelId="{211BDA6C-7B5F-4986-84C2-F2BACC9C137D}" type="pres">
      <dgm:prSet presAssocID="{85B2F727-C7F3-4CAE-8160-93D8B74ABCCD}" presName="chevron2" presStyleLbl="alignNode1" presStyleIdx="1" presStyleCnt="21"/>
      <dgm:spPr/>
    </dgm:pt>
    <dgm:pt modelId="{A5E18D3C-BC4B-4473-A93B-A1D40EF2B60C}" type="pres">
      <dgm:prSet presAssocID="{85B2F727-C7F3-4CAE-8160-93D8B74ABCCD}" presName="chevron3" presStyleLbl="alignNode1" presStyleIdx="2" presStyleCnt="21"/>
      <dgm:spPr/>
    </dgm:pt>
    <dgm:pt modelId="{FE7ACA9B-0B59-4E14-9C58-91AA2CE0509B}" type="pres">
      <dgm:prSet presAssocID="{85B2F727-C7F3-4CAE-8160-93D8B74ABCCD}" presName="chevron4" presStyleLbl="alignNode1" presStyleIdx="3" presStyleCnt="21"/>
      <dgm:spPr/>
    </dgm:pt>
    <dgm:pt modelId="{172813BF-A32B-4F1C-8B19-E71D9E195E1E}" type="pres">
      <dgm:prSet presAssocID="{85B2F727-C7F3-4CAE-8160-93D8B74ABCCD}" presName="chevron5" presStyleLbl="alignNode1" presStyleIdx="4" presStyleCnt="21"/>
      <dgm:spPr/>
    </dgm:pt>
    <dgm:pt modelId="{784E70CB-30B2-47AC-BEAB-B0EC290C27C7}" type="pres">
      <dgm:prSet presAssocID="{85B2F727-C7F3-4CAE-8160-93D8B74ABCCD}" presName="chevron6" presStyleLbl="alignNode1" presStyleIdx="5" presStyleCnt="21"/>
      <dgm:spPr/>
    </dgm:pt>
    <dgm:pt modelId="{2D004B47-965D-4664-A172-95CC73776BC7}" type="pres">
      <dgm:prSet presAssocID="{85B2F727-C7F3-4CAE-8160-93D8B74ABCCD}" presName="chevron7" presStyleLbl="alignNode1" presStyleIdx="6" presStyleCnt="21"/>
      <dgm:spPr/>
    </dgm:pt>
    <dgm:pt modelId="{AE6D5159-A121-4D3C-9A4F-5042353F05F7}" type="pres">
      <dgm:prSet presAssocID="{85B2F727-C7F3-4CAE-8160-93D8B74ABCCD}" presName="childtext" presStyleLbl="solidFgAcc1" presStyleIdx="0" presStyleCnt="3" custScaleX="170323">
        <dgm:presLayoutVars>
          <dgm:chMax/>
          <dgm:chPref val="0"/>
          <dgm:bulletEnabled val="1"/>
        </dgm:presLayoutVars>
      </dgm:prSet>
      <dgm:spPr/>
    </dgm:pt>
    <dgm:pt modelId="{9E6E236B-0B61-47C2-A421-695E0038C1C9}" type="pres">
      <dgm:prSet presAssocID="{B1647C5F-6C16-42E9-97DE-DE7E94EE1861}" presName="sibTrans" presStyleCnt="0"/>
      <dgm:spPr/>
    </dgm:pt>
    <dgm:pt modelId="{6305F2A0-2B12-4DB0-A912-6BA27523EEDC}" type="pres">
      <dgm:prSet presAssocID="{E5420F05-DC81-4497-B71C-54DAC2FA5CD7}" presName="parenttextcomposite" presStyleCnt="0"/>
      <dgm:spPr/>
    </dgm:pt>
    <dgm:pt modelId="{624C177D-61EC-48FC-BCF9-99247A184330}" type="pres">
      <dgm:prSet presAssocID="{E5420F05-DC81-4497-B71C-54DAC2FA5CD7}" presName="parenttext" presStyleLbl="revTx" presStyleIdx="1" presStyleCnt="3">
        <dgm:presLayoutVars>
          <dgm:chMax/>
          <dgm:chPref val="2"/>
          <dgm:bulletEnabled val="1"/>
        </dgm:presLayoutVars>
      </dgm:prSet>
      <dgm:spPr/>
    </dgm:pt>
    <dgm:pt modelId="{5C68CC8A-4C71-4FB8-9723-B931FCD22AAC}" type="pres">
      <dgm:prSet presAssocID="{E5420F05-DC81-4497-B71C-54DAC2FA5CD7}" presName="composite" presStyleCnt="0"/>
      <dgm:spPr/>
    </dgm:pt>
    <dgm:pt modelId="{FCEC0705-1ADF-457A-8E1B-775C2B12176E}" type="pres">
      <dgm:prSet presAssocID="{E5420F05-DC81-4497-B71C-54DAC2FA5CD7}" presName="chevron1" presStyleLbl="alignNode1" presStyleIdx="7" presStyleCnt="21"/>
      <dgm:spPr/>
    </dgm:pt>
    <dgm:pt modelId="{1908B051-C7E0-4D83-B083-DC9A0D7E8BD5}" type="pres">
      <dgm:prSet presAssocID="{E5420F05-DC81-4497-B71C-54DAC2FA5CD7}" presName="chevron2" presStyleLbl="alignNode1" presStyleIdx="8" presStyleCnt="21"/>
      <dgm:spPr/>
    </dgm:pt>
    <dgm:pt modelId="{F58EB104-E2FF-4E63-AF3D-03C8EA2BD3D2}" type="pres">
      <dgm:prSet presAssocID="{E5420F05-DC81-4497-B71C-54DAC2FA5CD7}" presName="chevron3" presStyleLbl="alignNode1" presStyleIdx="9" presStyleCnt="21"/>
      <dgm:spPr/>
    </dgm:pt>
    <dgm:pt modelId="{C88BD204-773F-47C3-A90C-8283B2F6A566}" type="pres">
      <dgm:prSet presAssocID="{E5420F05-DC81-4497-B71C-54DAC2FA5CD7}" presName="chevron4" presStyleLbl="alignNode1" presStyleIdx="10" presStyleCnt="21"/>
      <dgm:spPr/>
    </dgm:pt>
    <dgm:pt modelId="{0586B9C5-CB0E-4C64-97CC-303837F103F7}" type="pres">
      <dgm:prSet presAssocID="{E5420F05-DC81-4497-B71C-54DAC2FA5CD7}" presName="chevron5" presStyleLbl="alignNode1" presStyleIdx="11" presStyleCnt="21"/>
      <dgm:spPr/>
    </dgm:pt>
    <dgm:pt modelId="{A784B623-C6E4-49E3-8392-2022F705FF6F}" type="pres">
      <dgm:prSet presAssocID="{E5420F05-DC81-4497-B71C-54DAC2FA5CD7}" presName="chevron6" presStyleLbl="alignNode1" presStyleIdx="12" presStyleCnt="21"/>
      <dgm:spPr/>
    </dgm:pt>
    <dgm:pt modelId="{1D1CCBC2-B1B9-4F27-A76D-DAFFEC2D2C5C}" type="pres">
      <dgm:prSet presAssocID="{E5420F05-DC81-4497-B71C-54DAC2FA5CD7}" presName="chevron7" presStyleLbl="alignNode1" presStyleIdx="13" presStyleCnt="21"/>
      <dgm:spPr/>
    </dgm:pt>
    <dgm:pt modelId="{6932EEE2-CB12-4EB5-86FB-87F53247C470}" type="pres">
      <dgm:prSet presAssocID="{E5420F05-DC81-4497-B71C-54DAC2FA5CD7}" presName="childtext" presStyleLbl="solidFgAcc1" presStyleIdx="1" presStyleCnt="3" custScaleX="169582">
        <dgm:presLayoutVars>
          <dgm:chMax/>
          <dgm:chPref val="0"/>
          <dgm:bulletEnabled val="1"/>
        </dgm:presLayoutVars>
      </dgm:prSet>
      <dgm:spPr/>
    </dgm:pt>
    <dgm:pt modelId="{A5412243-ADD8-4273-9465-3A3F4BEB6CAB}" type="pres">
      <dgm:prSet presAssocID="{0B3C2E7B-D776-449E-8631-967C5B4D3DB0}" presName="sibTrans" presStyleCnt="0"/>
      <dgm:spPr/>
    </dgm:pt>
    <dgm:pt modelId="{06A6C986-5261-44F4-AA1A-E20ACA389009}" type="pres">
      <dgm:prSet presAssocID="{E781CCC4-8CA0-4D9D-B6FD-5F74589E83BE}" presName="parenttextcomposite" presStyleCnt="0"/>
      <dgm:spPr/>
    </dgm:pt>
    <dgm:pt modelId="{0E5B474D-CEB7-4ED3-BA98-1BE586DBAC76}" type="pres">
      <dgm:prSet presAssocID="{E781CCC4-8CA0-4D9D-B6FD-5F74589E83BE}" presName="parenttext" presStyleLbl="revTx" presStyleIdx="2" presStyleCnt="3" custScaleX="121695">
        <dgm:presLayoutVars>
          <dgm:chMax/>
          <dgm:chPref val="2"/>
          <dgm:bulletEnabled val="1"/>
        </dgm:presLayoutVars>
      </dgm:prSet>
      <dgm:spPr/>
    </dgm:pt>
    <dgm:pt modelId="{03F2232E-CEF8-4A78-AE14-196E67012AE6}" type="pres">
      <dgm:prSet presAssocID="{E781CCC4-8CA0-4D9D-B6FD-5F74589E83BE}" presName="composite" presStyleCnt="0"/>
      <dgm:spPr/>
    </dgm:pt>
    <dgm:pt modelId="{4A0D1644-F523-4716-B02B-E037ACDBC1AC}" type="pres">
      <dgm:prSet presAssocID="{E781CCC4-8CA0-4D9D-B6FD-5F74589E83BE}" presName="chevron1" presStyleLbl="alignNode1" presStyleIdx="14" presStyleCnt="21"/>
      <dgm:spPr/>
    </dgm:pt>
    <dgm:pt modelId="{9B013CE0-D685-4964-AC8E-BAD9668AA9D9}" type="pres">
      <dgm:prSet presAssocID="{E781CCC4-8CA0-4D9D-B6FD-5F74589E83BE}" presName="chevron2" presStyleLbl="alignNode1" presStyleIdx="15" presStyleCnt="21"/>
      <dgm:spPr/>
    </dgm:pt>
    <dgm:pt modelId="{50D5142F-F61F-4821-BFCB-A7D82DEDD16F}" type="pres">
      <dgm:prSet presAssocID="{E781CCC4-8CA0-4D9D-B6FD-5F74589E83BE}" presName="chevron3" presStyleLbl="alignNode1" presStyleIdx="16" presStyleCnt="21"/>
      <dgm:spPr/>
    </dgm:pt>
    <dgm:pt modelId="{B6C0ADB1-5304-437F-8553-763A74DD9D0E}" type="pres">
      <dgm:prSet presAssocID="{E781CCC4-8CA0-4D9D-B6FD-5F74589E83BE}" presName="chevron4" presStyleLbl="alignNode1" presStyleIdx="17" presStyleCnt="21"/>
      <dgm:spPr/>
    </dgm:pt>
    <dgm:pt modelId="{BD9BFE27-466C-4354-B392-6BBE61ADE564}" type="pres">
      <dgm:prSet presAssocID="{E781CCC4-8CA0-4D9D-B6FD-5F74589E83BE}" presName="chevron5" presStyleLbl="alignNode1" presStyleIdx="18" presStyleCnt="21"/>
      <dgm:spPr/>
    </dgm:pt>
    <dgm:pt modelId="{22650354-8EE9-4D3B-99A7-39308ED28B50}" type="pres">
      <dgm:prSet presAssocID="{E781CCC4-8CA0-4D9D-B6FD-5F74589E83BE}" presName="chevron6" presStyleLbl="alignNode1" presStyleIdx="19" presStyleCnt="21"/>
      <dgm:spPr/>
    </dgm:pt>
    <dgm:pt modelId="{60234FAA-67EA-46CB-83AE-EA771B074FDD}" type="pres">
      <dgm:prSet presAssocID="{E781CCC4-8CA0-4D9D-B6FD-5F74589E83BE}" presName="chevron7" presStyleLbl="alignNode1" presStyleIdx="20" presStyleCnt="21"/>
      <dgm:spPr/>
    </dgm:pt>
    <dgm:pt modelId="{DB343220-2B99-43E9-A31E-1E36C2E73FBD}" type="pres">
      <dgm:prSet presAssocID="{E781CCC4-8CA0-4D9D-B6FD-5F74589E83BE}" presName="childtext" presStyleLbl="solidFgAcc1" presStyleIdx="2" presStyleCnt="3" custScaleX="168896" custScaleY="125200">
        <dgm:presLayoutVars>
          <dgm:chMax/>
          <dgm:chPref val="0"/>
          <dgm:bulletEnabled val="1"/>
        </dgm:presLayoutVars>
      </dgm:prSet>
      <dgm:spPr/>
    </dgm:pt>
  </dgm:ptLst>
  <dgm:cxnLst>
    <dgm:cxn modelId="{6624FF1F-5CA2-4347-A79E-EA9422727CDB}" type="presOf" srcId="{D90CA13E-ABC3-4D8A-97AE-9BB3BE36B31F}" destId="{550080A8-25D4-41D5-B97B-89196D2C076F}" srcOrd="0" destOrd="0" presId="urn:microsoft.com/office/officeart/2008/layout/VerticalAccentList"/>
    <dgm:cxn modelId="{3D86FC29-DCAF-48BB-AFF9-9C929495975A}" srcId="{D90CA13E-ABC3-4D8A-97AE-9BB3BE36B31F}" destId="{85B2F727-C7F3-4CAE-8160-93D8B74ABCCD}" srcOrd="0" destOrd="0" parTransId="{4E5F0611-F53E-436F-9A66-43C9BE5A1094}" sibTransId="{B1647C5F-6C16-42E9-97DE-DE7E94EE1861}"/>
    <dgm:cxn modelId="{CAB98B65-3BF5-44B5-8AFC-69AECC11A098}" srcId="{E5420F05-DC81-4497-B71C-54DAC2FA5CD7}" destId="{F1AF50BF-605C-405D-B9F9-7E000ADA0CD2}" srcOrd="0" destOrd="0" parTransId="{4D425BA2-7F81-4F57-9CA3-51A307862551}" sibTransId="{3E46A10C-E376-435C-BBBE-00A08BC28B30}"/>
    <dgm:cxn modelId="{B097794E-43D2-430C-A92A-5EE66C98364E}" srcId="{85B2F727-C7F3-4CAE-8160-93D8B74ABCCD}" destId="{3D30B793-194A-4074-8A39-A8474853247E}" srcOrd="0" destOrd="0" parTransId="{0285FFF4-5A70-4545-AD08-409F29862BEF}" sibTransId="{035F27C7-24BF-4435-BF6C-78C585C6363E}"/>
    <dgm:cxn modelId="{CAAD7850-D126-4FB7-A4E6-B10A55105E40}" srcId="{E781CCC4-8CA0-4D9D-B6FD-5F74589E83BE}" destId="{13A4A658-C641-4D38-8005-A0277FD4DDC0}" srcOrd="1" destOrd="0" parTransId="{E3D3CA0C-0680-4F5C-8E2B-08B59233B8FA}" sibTransId="{6DAC1BE9-F321-4ACD-A4FA-AEED76DDD3DB}"/>
    <dgm:cxn modelId="{1950D654-15B3-4F8E-83ED-5A5BA5DBCF70}" type="presOf" srcId="{F1AF50BF-605C-405D-B9F9-7E000ADA0CD2}" destId="{6932EEE2-CB12-4EB5-86FB-87F53247C470}" srcOrd="0" destOrd="0" presId="urn:microsoft.com/office/officeart/2008/layout/VerticalAccentList"/>
    <dgm:cxn modelId="{2952F476-0D62-4079-B7BC-7753DD806F58}" type="presOf" srcId="{E5420F05-DC81-4497-B71C-54DAC2FA5CD7}" destId="{624C177D-61EC-48FC-BCF9-99247A184330}" srcOrd="0" destOrd="0" presId="urn:microsoft.com/office/officeart/2008/layout/VerticalAccentList"/>
    <dgm:cxn modelId="{80281C7E-60EA-44A3-A971-CC5C9AAA37BE}" type="presOf" srcId="{85B2F727-C7F3-4CAE-8160-93D8B74ABCCD}" destId="{761B96A6-3CC9-46ED-AAEF-42EA00F09B73}" srcOrd="0" destOrd="0" presId="urn:microsoft.com/office/officeart/2008/layout/VerticalAccentList"/>
    <dgm:cxn modelId="{16147082-AF74-426A-9BD0-75608909C476}" type="presOf" srcId="{E781CCC4-8CA0-4D9D-B6FD-5F74589E83BE}" destId="{0E5B474D-CEB7-4ED3-BA98-1BE586DBAC76}" srcOrd="0" destOrd="0" presId="urn:microsoft.com/office/officeart/2008/layout/VerticalAccentList"/>
    <dgm:cxn modelId="{2D51C188-5B96-4D9A-91E8-A78B9C707B45}" type="presOf" srcId="{4C4CFB5C-7171-4D10-9920-8D72967B3F4F}" destId="{DB343220-2B99-43E9-A31E-1E36C2E73FBD}" srcOrd="0" destOrd="0" presId="urn:microsoft.com/office/officeart/2008/layout/VerticalAccentList"/>
    <dgm:cxn modelId="{EB9A0EAF-6468-46DF-8BD9-48E6798F0995}" srcId="{E781CCC4-8CA0-4D9D-B6FD-5F74589E83BE}" destId="{4C4CFB5C-7171-4D10-9920-8D72967B3F4F}" srcOrd="0" destOrd="0" parTransId="{B1632565-CE5F-49BD-8C5B-1923AD2C01AF}" sibTransId="{C339FBF3-BAD4-42D4-B9F6-5C79EC861D78}"/>
    <dgm:cxn modelId="{556A8ED5-DBDD-41C2-8A02-24082BE732FC}" type="presOf" srcId="{13A4A658-C641-4D38-8005-A0277FD4DDC0}" destId="{DB343220-2B99-43E9-A31E-1E36C2E73FBD}" srcOrd="0" destOrd="1" presId="urn:microsoft.com/office/officeart/2008/layout/VerticalAccentList"/>
    <dgm:cxn modelId="{F90D17D8-83CF-4B5C-AD2E-A776506D7FB9}" type="presOf" srcId="{3D30B793-194A-4074-8A39-A8474853247E}" destId="{AE6D5159-A121-4D3C-9A4F-5042353F05F7}" srcOrd="0" destOrd="0" presId="urn:microsoft.com/office/officeart/2008/layout/VerticalAccentList"/>
    <dgm:cxn modelId="{CB3026EC-1708-4544-8364-760598E0F252}" srcId="{D90CA13E-ABC3-4D8A-97AE-9BB3BE36B31F}" destId="{E781CCC4-8CA0-4D9D-B6FD-5F74589E83BE}" srcOrd="2" destOrd="0" parTransId="{9C85CA65-FA10-4F56-9DD1-7282BD017015}" sibTransId="{1AEF326E-D5CC-475F-991A-E1A12CE9D1A7}"/>
    <dgm:cxn modelId="{85D577FA-704E-4EC8-8341-B6099A0E42D8}" srcId="{D90CA13E-ABC3-4D8A-97AE-9BB3BE36B31F}" destId="{E5420F05-DC81-4497-B71C-54DAC2FA5CD7}" srcOrd="1" destOrd="0" parTransId="{9910D377-F628-439F-BBCA-D35CD1586225}" sibTransId="{0B3C2E7B-D776-449E-8631-967C5B4D3DB0}"/>
    <dgm:cxn modelId="{1458EEF3-C2F7-4737-9B1E-92621ECB7923}" type="presParOf" srcId="{550080A8-25D4-41D5-B97B-89196D2C076F}" destId="{E7745676-A880-44E8-B059-BF3A75C5D78E}" srcOrd="0" destOrd="0" presId="urn:microsoft.com/office/officeart/2008/layout/VerticalAccentList"/>
    <dgm:cxn modelId="{80A70B86-267A-4227-8878-DBC57B7B0AFE}" type="presParOf" srcId="{E7745676-A880-44E8-B059-BF3A75C5D78E}" destId="{761B96A6-3CC9-46ED-AAEF-42EA00F09B73}" srcOrd="0" destOrd="0" presId="urn:microsoft.com/office/officeart/2008/layout/VerticalAccentList"/>
    <dgm:cxn modelId="{E45A473F-6E85-4870-9333-536336B19FB6}" type="presParOf" srcId="{550080A8-25D4-41D5-B97B-89196D2C076F}" destId="{2EBDF52F-E7BB-4F3C-B845-FCDF6D2325B6}" srcOrd="1" destOrd="0" presId="urn:microsoft.com/office/officeart/2008/layout/VerticalAccentList"/>
    <dgm:cxn modelId="{B262A8A2-13EF-46A3-842D-6D0F2A6CE330}" type="presParOf" srcId="{2EBDF52F-E7BB-4F3C-B845-FCDF6D2325B6}" destId="{987719EB-160C-4F3B-88A3-3C868F12A942}" srcOrd="0" destOrd="0" presId="urn:microsoft.com/office/officeart/2008/layout/VerticalAccentList"/>
    <dgm:cxn modelId="{60458EBF-6164-484D-B45F-7D54DDCD6E71}" type="presParOf" srcId="{2EBDF52F-E7BB-4F3C-B845-FCDF6D2325B6}" destId="{211BDA6C-7B5F-4986-84C2-F2BACC9C137D}" srcOrd="1" destOrd="0" presId="urn:microsoft.com/office/officeart/2008/layout/VerticalAccentList"/>
    <dgm:cxn modelId="{E14CF057-49B5-437F-BDF9-704FBC072811}" type="presParOf" srcId="{2EBDF52F-E7BB-4F3C-B845-FCDF6D2325B6}" destId="{A5E18D3C-BC4B-4473-A93B-A1D40EF2B60C}" srcOrd="2" destOrd="0" presId="urn:microsoft.com/office/officeart/2008/layout/VerticalAccentList"/>
    <dgm:cxn modelId="{FE7A8752-2773-4F88-A8E9-50592DF69813}" type="presParOf" srcId="{2EBDF52F-E7BB-4F3C-B845-FCDF6D2325B6}" destId="{FE7ACA9B-0B59-4E14-9C58-91AA2CE0509B}" srcOrd="3" destOrd="0" presId="urn:microsoft.com/office/officeart/2008/layout/VerticalAccentList"/>
    <dgm:cxn modelId="{4F942672-4DA3-4B4C-8FC1-2D3B6DE79525}" type="presParOf" srcId="{2EBDF52F-E7BB-4F3C-B845-FCDF6D2325B6}" destId="{172813BF-A32B-4F1C-8B19-E71D9E195E1E}" srcOrd="4" destOrd="0" presId="urn:microsoft.com/office/officeart/2008/layout/VerticalAccentList"/>
    <dgm:cxn modelId="{8167FDCD-A9FE-46CE-B511-DB2CA6C5D110}" type="presParOf" srcId="{2EBDF52F-E7BB-4F3C-B845-FCDF6D2325B6}" destId="{784E70CB-30B2-47AC-BEAB-B0EC290C27C7}" srcOrd="5" destOrd="0" presId="urn:microsoft.com/office/officeart/2008/layout/VerticalAccentList"/>
    <dgm:cxn modelId="{085B4298-3D25-42FA-97C5-22FD5849FAEB}" type="presParOf" srcId="{2EBDF52F-E7BB-4F3C-B845-FCDF6D2325B6}" destId="{2D004B47-965D-4664-A172-95CC73776BC7}" srcOrd="6" destOrd="0" presId="urn:microsoft.com/office/officeart/2008/layout/VerticalAccentList"/>
    <dgm:cxn modelId="{47AA1122-0D2E-44D9-8F52-5B9E072816CF}" type="presParOf" srcId="{2EBDF52F-E7BB-4F3C-B845-FCDF6D2325B6}" destId="{AE6D5159-A121-4D3C-9A4F-5042353F05F7}" srcOrd="7" destOrd="0" presId="urn:microsoft.com/office/officeart/2008/layout/VerticalAccentList"/>
    <dgm:cxn modelId="{D57FEF32-C942-4DC8-886A-F8F93C337332}" type="presParOf" srcId="{550080A8-25D4-41D5-B97B-89196D2C076F}" destId="{9E6E236B-0B61-47C2-A421-695E0038C1C9}" srcOrd="2" destOrd="0" presId="urn:microsoft.com/office/officeart/2008/layout/VerticalAccentList"/>
    <dgm:cxn modelId="{ECBA2137-13D2-49F1-A02E-3B2C7E9A63C1}" type="presParOf" srcId="{550080A8-25D4-41D5-B97B-89196D2C076F}" destId="{6305F2A0-2B12-4DB0-A912-6BA27523EEDC}" srcOrd="3" destOrd="0" presId="urn:microsoft.com/office/officeart/2008/layout/VerticalAccentList"/>
    <dgm:cxn modelId="{002C73C2-057F-4E8D-8141-432CABF778A8}" type="presParOf" srcId="{6305F2A0-2B12-4DB0-A912-6BA27523EEDC}" destId="{624C177D-61EC-48FC-BCF9-99247A184330}" srcOrd="0" destOrd="0" presId="urn:microsoft.com/office/officeart/2008/layout/VerticalAccentList"/>
    <dgm:cxn modelId="{D3896C0C-5E20-4A2A-A124-BEE2E9AC05E7}" type="presParOf" srcId="{550080A8-25D4-41D5-B97B-89196D2C076F}" destId="{5C68CC8A-4C71-4FB8-9723-B931FCD22AAC}" srcOrd="4" destOrd="0" presId="urn:microsoft.com/office/officeart/2008/layout/VerticalAccentList"/>
    <dgm:cxn modelId="{5C54A409-05D2-43BE-834F-60478CC667A7}" type="presParOf" srcId="{5C68CC8A-4C71-4FB8-9723-B931FCD22AAC}" destId="{FCEC0705-1ADF-457A-8E1B-775C2B12176E}" srcOrd="0" destOrd="0" presId="urn:microsoft.com/office/officeart/2008/layout/VerticalAccentList"/>
    <dgm:cxn modelId="{231131CB-E36B-409E-8857-22AD9A26E82B}" type="presParOf" srcId="{5C68CC8A-4C71-4FB8-9723-B931FCD22AAC}" destId="{1908B051-C7E0-4D83-B083-DC9A0D7E8BD5}" srcOrd="1" destOrd="0" presId="urn:microsoft.com/office/officeart/2008/layout/VerticalAccentList"/>
    <dgm:cxn modelId="{8956ADD9-5D08-4666-B820-78EC7254AAC0}" type="presParOf" srcId="{5C68CC8A-4C71-4FB8-9723-B931FCD22AAC}" destId="{F58EB104-E2FF-4E63-AF3D-03C8EA2BD3D2}" srcOrd="2" destOrd="0" presId="urn:microsoft.com/office/officeart/2008/layout/VerticalAccentList"/>
    <dgm:cxn modelId="{232AD117-7935-459F-BAE7-C6367F3DC35C}" type="presParOf" srcId="{5C68CC8A-4C71-4FB8-9723-B931FCD22AAC}" destId="{C88BD204-773F-47C3-A90C-8283B2F6A566}" srcOrd="3" destOrd="0" presId="urn:microsoft.com/office/officeart/2008/layout/VerticalAccentList"/>
    <dgm:cxn modelId="{EA04A6E5-8C32-4508-B3C6-BBB7EE7DA0A0}" type="presParOf" srcId="{5C68CC8A-4C71-4FB8-9723-B931FCD22AAC}" destId="{0586B9C5-CB0E-4C64-97CC-303837F103F7}" srcOrd="4" destOrd="0" presId="urn:microsoft.com/office/officeart/2008/layout/VerticalAccentList"/>
    <dgm:cxn modelId="{B262417B-7B7F-41AE-A51D-666D32C1C21F}" type="presParOf" srcId="{5C68CC8A-4C71-4FB8-9723-B931FCD22AAC}" destId="{A784B623-C6E4-49E3-8392-2022F705FF6F}" srcOrd="5" destOrd="0" presId="urn:microsoft.com/office/officeart/2008/layout/VerticalAccentList"/>
    <dgm:cxn modelId="{C66E3EF7-831D-4DFD-A015-F89DED2791EB}" type="presParOf" srcId="{5C68CC8A-4C71-4FB8-9723-B931FCD22AAC}" destId="{1D1CCBC2-B1B9-4F27-A76D-DAFFEC2D2C5C}" srcOrd="6" destOrd="0" presId="urn:microsoft.com/office/officeart/2008/layout/VerticalAccentList"/>
    <dgm:cxn modelId="{979017DF-2D52-4A6A-84F6-7258E327861E}" type="presParOf" srcId="{5C68CC8A-4C71-4FB8-9723-B931FCD22AAC}" destId="{6932EEE2-CB12-4EB5-86FB-87F53247C470}" srcOrd="7" destOrd="0" presId="urn:microsoft.com/office/officeart/2008/layout/VerticalAccentList"/>
    <dgm:cxn modelId="{A0AB8AF4-07C2-486C-9A67-CA8998805BBC}" type="presParOf" srcId="{550080A8-25D4-41D5-B97B-89196D2C076F}" destId="{A5412243-ADD8-4273-9465-3A3F4BEB6CAB}" srcOrd="5" destOrd="0" presId="urn:microsoft.com/office/officeart/2008/layout/VerticalAccentList"/>
    <dgm:cxn modelId="{F0D6486C-8DC7-4A4E-B496-EFBE518C6D8F}" type="presParOf" srcId="{550080A8-25D4-41D5-B97B-89196D2C076F}" destId="{06A6C986-5261-44F4-AA1A-E20ACA389009}" srcOrd="6" destOrd="0" presId="urn:microsoft.com/office/officeart/2008/layout/VerticalAccentList"/>
    <dgm:cxn modelId="{CA1675BA-E083-4125-80ED-08D8CDD681A6}" type="presParOf" srcId="{06A6C986-5261-44F4-AA1A-E20ACA389009}" destId="{0E5B474D-CEB7-4ED3-BA98-1BE586DBAC76}" srcOrd="0" destOrd="0" presId="urn:microsoft.com/office/officeart/2008/layout/VerticalAccentList"/>
    <dgm:cxn modelId="{77400F34-FE44-413D-8480-858DF6B060AD}" type="presParOf" srcId="{550080A8-25D4-41D5-B97B-89196D2C076F}" destId="{03F2232E-CEF8-4A78-AE14-196E67012AE6}" srcOrd="7" destOrd="0" presId="urn:microsoft.com/office/officeart/2008/layout/VerticalAccentList"/>
    <dgm:cxn modelId="{B1E18357-D0CE-4AB4-8F9F-387D05C81789}" type="presParOf" srcId="{03F2232E-CEF8-4A78-AE14-196E67012AE6}" destId="{4A0D1644-F523-4716-B02B-E037ACDBC1AC}" srcOrd="0" destOrd="0" presId="urn:microsoft.com/office/officeart/2008/layout/VerticalAccentList"/>
    <dgm:cxn modelId="{1B14A4E7-4480-4A9E-A257-114521CA9FFC}" type="presParOf" srcId="{03F2232E-CEF8-4A78-AE14-196E67012AE6}" destId="{9B013CE0-D685-4964-AC8E-BAD9668AA9D9}" srcOrd="1" destOrd="0" presId="urn:microsoft.com/office/officeart/2008/layout/VerticalAccentList"/>
    <dgm:cxn modelId="{E64887DD-09CF-4957-9CC3-E825436C6E01}" type="presParOf" srcId="{03F2232E-CEF8-4A78-AE14-196E67012AE6}" destId="{50D5142F-F61F-4821-BFCB-A7D82DEDD16F}" srcOrd="2" destOrd="0" presId="urn:microsoft.com/office/officeart/2008/layout/VerticalAccentList"/>
    <dgm:cxn modelId="{13D95D92-F88C-4A2A-9FBE-877D4725D36A}" type="presParOf" srcId="{03F2232E-CEF8-4A78-AE14-196E67012AE6}" destId="{B6C0ADB1-5304-437F-8553-763A74DD9D0E}" srcOrd="3" destOrd="0" presId="urn:microsoft.com/office/officeart/2008/layout/VerticalAccentList"/>
    <dgm:cxn modelId="{C897A23D-8201-4F2D-B2B9-04F4E1076D70}" type="presParOf" srcId="{03F2232E-CEF8-4A78-AE14-196E67012AE6}" destId="{BD9BFE27-466C-4354-B392-6BBE61ADE564}" srcOrd="4" destOrd="0" presId="urn:microsoft.com/office/officeart/2008/layout/VerticalAccentList"/>
    <dgm:cxn modelId="{F3F44D2E-48F0-4D68-A07F-E50B38CD1CBB}" type="presParOf" srcId="{03F2232E-CEF8-4A78-AE14-196E67012AE6}" destId="{22650354-8EE9-4D3B-99A7-39308ED28B50}" srcOrd="5" destOrd="0" presId="urn:microsoft.com/office/officeart/2008/layout/VerticalAccentList"/>
    <dgm:cxn modelId="{79FA6A0A-C62F-46D3-9FDF-6D705E48C2C4}" type="presParOf" srcId="{03F2232E-CEF8-4A78-AE14-196E67012AE6}" destId="{60234FAA-67EA-46CB-83AE-EA771B074FDD}" srcOrd="6" destOrd="0" presId="urn:microsoft.com/office/officeart/2008/layout/VerticalAccentList"/>
    <dgm:cxn modelId="{D0317FDD-31CC-4379-883A-6615CDA98A92}" type="presParOf" srcId="{03F2232E-CEF8-4A78-AE14-196E67012AE6}" destId="{DB343220-2B99-43E9-A31E-1E36C2E73FBD}"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0CA13E-ABC3-4D8A-97AE-9BB3BE36B31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85B2F727-C7F3-4CAE-8160-93D8B74ABCCD}">
      <dgm:prSet phldrT="[Text]"/>
      <dgm:spPr/>
      <dgm:t>
        <a:bodyPr/>
        <a:lstStyle/>
        <a:p>
          <a:r>
            <a:rPr lang="en-US" dirty="0">
              <a:latin typeface="Arial" panose="020B0604020202020204" pitchFamily="34" charset="0"/>
              <a:cs typeface="Arial" panose="020B0604020202020204" pitchFamily="34" charset="0"/>
            </a:rPr>
            <a:t>10. </a:t>
          </a:r>
          <a:r>
            <a:rPr lang="en-US" dirty="0" err="1">
              <a:latin typeface="Arial" panose="020B0604020202020204" pitchFamily="34" charset="0"/>
              <a:cs typeface="Arial" panose="020B0604020202020204" pitchFamily="34" charset="0"/>
            </a:rPr>
            <a:t>Yêu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kiện</a:t>
          </a:r>
          <a:r>
            <a:rPr lang="en-US" dirty="0">
              <a:latin typeface="Arial" panose="020B0604020202020204" pitchFamily="34" charset="0"/>
              <a:cs typeface="Arial" panose="020B0604020202020204" pitchFamily="34" charset="0"/>
            </a:rPr>
            <a:t>:</a:t>
          </a:r>
        </a:p>
      </dgm:t>
    </dgm:pt>
    <dgm:pt modelId="{4E5F0611-F53E-436F-9A66-43C9BE5A1094}" type="parTrans" cxnId="{3D86FC29-DCAF-48BB-AFF9-9C929495975A}">
      <dgm:prSet/>
      <dgm:spPr/>
      <dgm:t>
        <a:bodyPr/>
        <a:lstStyle/>
        <a:p>
          <a:endParaRPr lang="en-US"/>
        </a:p>
      </dgm:t>
    </dgm:pt>
    <dgm:pt modelId="{B1647C5F-6C16-42E9-97DE-DE7E94EE1861}" type="sibTrans" cxnId="{3D86FC29-DCAF-48BB-AFF9-9C929495975A}">
      <dgm:prSet/>
      <dgm:spPr/>
      <dgm:t>
        <a:bodyPr/>
        <a:lstStyle/>
        <a:p>
          <a:endParaRPr lang="en-US"/>
        </a:p>
      </dgm:t>
    </dgm:pt>
    <dgm:pt modelId="{3D30B793-194A-4074-8A39-A8474853247E}">
      <dgm:prSet phldrT="[Text]" custT="1"/>
      <dgm:spPr/>
      <dgm:t>
        <a:bodyPr/>
        <a:lstStyle/>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NN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tổ</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a:t>
          </a:r>
        </a:p>
      </dgm:t>
    </dgm:pt>
    <dgm:pt modelId="{0285FFF4-5A70-4545-AD08-409F29862BEF}" type="parTrans" cxnId="{B097794E-43D2-430C-A92A-5EE66C98364E}">
      <dgm:prSet/>
      <dgm:spPr/>
      <dgm:t>
        <a:bodyPr/>
        <a:lstStyle/>
        <a:p>
          <a:endParaRPr lang="en-US"/>
        </a:p>
      </dgm:t>
    </dgm:pt>
    <dgm:pt modelId="{035F27C7-24BF-4435-BF6C-78C585C6363E}" type="sibTrans" cxnId="{B097794E-43D2-430C-A92A-5EE66C98364E}">
      <dgm:prSet/>
      <dgm:spPr/>
      <dgm:t>
        <a:bodyPr/>
        <a:lstStyle/>
        <a:p>
          <a:endParaRPr lang="en-US"/>
        </a:p>
      </dgm:t>
    </dgm:pt>
    <dgm:pt modelId="{E5420F05-DC81-4497-B71C-54DAC2FA5CD7}">
      <dgm:prSet phldrT="[Text]"/>
      <dgm:spPr/>
      <dgm:t>
        <a:bodyPr/>
        <a:lstStyle/>
        <a:p>
          <a:r>
            <a:rPr lang="en-US" dirty="0">
              <a:latin typeface="Arial" panose="020B0604020202020204" pitchFamily="34" charset="0"/>
              <a:cs typeface="Arial" panose="020B0604020202020204" pitchFamily="34" charset="0"/>
            </a:rPr>
            <a:t>11.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9910D377-F628-439F-BBCA-D35CD1586225}" type="parTrans" cxnId="{85D577FA-704E-4EC8-8341-B6099A0E42D8}">
      <dgm:prSet/>
      <dgm:spPr/>
      <dgm:t>
        <a:bodyPr/>
        <a:lstStyle/>
        <a:p>
          <a:endParaRPr lang="en-US"/>
        </a:p>
      </dgm:t>
    </dgm:pt>
    <dgm:pt modelId="{0B3C2E7B-D776-449E-8631-967C5B4D3DB0}" type="sibTrans" cxnId="{85D577FA-704E-4EC8-8341-B6099A0E42D8}">
      <dgm:prSet/>
      <dgm:spPr/>
      <dgm:t>
        <a:bodyPr/>
        <a:lstStyle/>
        <a:p>
          <a:endParaRPr lang="en-US"/>
        </a:p>
      </dgm:t>
    </dgm:pt>
    <dgm:pt modelId="{F1AF50BF-605C-405D-B9F9-7E000ADA0CD2}">
      <dgm:prSet phldrT="[Text]" custT="1"/>
      <dgm:spPr/>
      <dgm:t>
        <a:bodyPr/>
        <a:lstStyle/>
        <a:p>
          <a:r>
            <a:rPr lang="en-US" sz="2000" dirty="0">
              <a:latin typeface="Arial" panose="020B0604020202020204" pitchFamily="34" charset="0"/>
              <a:cs typeface="Arial" panose="020B0604020202020204" pitchFamily="34" charset="0"/>
            </a:rPr>
            <a:t>TTHC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phí</a:t>
          </a:r>
          <a:r>
            <a:rPr lang="en-US" sz="2000" dirty="0">
              <a:latin typeface="Arial" panose="020B0604020202020204" pitchFamily="34" charset="0"/>
              <a:cs typeface="Arial" panose="020B0604020202020204" pitchFamily="34" charset="0"/>
            </a:rPr>
            <a:t>.</a:t>
          </a:r>
        </a:p>
      </dgm:t>
    </dgm:pt>
    <dgm:pt modelId="{4D425BA2-7F81-4F57-9CA3-51A307862551}" type="parTrans" cxnId="{CAB98B65-3BF5-44B5-8AFC-69AECC11A098}">
      <dgm:prSet/>
      <dgm:spPr/>
      <dgm:t>
        <a:bodyPr/>
        <a:lstStyle/>
        <a:p>
          <a:endParaRPr lang="en-US"/>
        </a:p>
      </dgm:t>
    </dgm:pt>
    <dgm:pt modelId="{3E46A10C-E376-435C-BBBE-00A08BC28B30}" type="sibTrans" cxnId="{CAB98B65-3BF5-44B5-8AFC-69AECC11A098}">
      <dgm:prSet/>
      <dgm:spPr/>
      <dgm:t>
        <a:bodyPr/>
        <a:lstStyle/>
        <a:p>
          <a:endParaRPr lang="en-US"/>
        </a:p>
      </dgm:t>
    </dgm:pt>
    <dgm:pt modelId="{7BD1D800-0C25-4E4F-8086-623363DE0F61}">
      <dgm:prSet custT="1"/>
      <dgm:spPr/>
      <dgm:t>
        <a:bodyPr/>
        <a:lstStyle/>
        <a:p>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Quy </a:t>
          </a:r>
          <a:r>
            <a:rPr lang="vi-VN" sz="2000" dirty="0" err="1">
              <a:latin typeface="Arial" panose="020B0604020202020204" pitchFamily="34" charset="0"/>
              <a:cs typeface="Arial" panose="020B0604020202020204" pitchFamily="34" charset="0"/>
            </a:rPr>
            <a:t>định</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phù</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a:t>
          </a:r>
          <a:r>
            <a:rPr lang="en-US" sz="2000" dirty="0">
              <a:latin typeface="Arial" panose="020B0604020202020204" pitchFamily="34" charset="0"/>
              <a:cs typeface="Arial" panose="020B0604020202020204" pitchFamily="34" charset="0"/>
            </a:rPr>
            <a:t>. </a:t>
          </a:r>
        </a:p>
      </dgm:t>
    </dgm:pt>
    <dgm:pt modelId="{72E507DD-154B-417A-AFF6-CA515EEF5228}" type="parTrans" cxnId="{3EE9E84B-DB87-4DC7-8C5B-93FDD07D12ED}">
      <dgm:prSet/>
      <dgm:spPr/>
      <dgm:t>
        <a:bodyPr/>
        <a:lstStyle/>
        <a:p>
          <a:endParaRPr lang="en-US"/>
        </a:p>
      </dgm:t>
    </dgm:pt>
    <dgm:pt modelId="{8D106AFA-5FDB-44E2-A0CF-4836D587AA15}" type="sibTrans" cxnId="{3EE9E84B-DB87-4DC7-8C5B-93FDD07D12ED}">
      <dgm:prSet/>
      <dgm:spPr/>
      <dgm:t>
        <a:bodyPr/>
        <a:lstStyle/>
        <a:p>
          <a:endParaRPr lang="en-US"/>
        </a:p>
      </dgm:t>
    </dgm:pt>
    <dgm:pt modelId="{238800C3-34A4-41B6-9F25-367D3ECEE249}">
      <dgm:prSet custT="1"/>
      <dgm:spPr/>
      <dgm:t>
        <a:bodyPr/>
        <a:lstStyle/>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Lưu</a:t>
          </a:r>
          <a:r>
            <a:rPr lang="en-US" sz="2000" dirty="0">
              <a:latin typeface="Arial" panose="020B0604020202020204" pitchFamily="34" charset="0"/>
              <a:cs typeface="Arial" panose="020B0604020202020204" pitchFamily="34" charset="0"/>
            </a:rPr>
            <a:t> ý: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TTHC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rất </a:t>
          </a:r>
          <a:r>
            <a:rPr lang="en-US" sz="2000" dirty="0" err="1">
              <a:latin typeface="Arial" panose="020B0604020202020204" pitchFamily="34" charset="0"/>
              <a:cs typeface="Arial" panose="020B0604020202020204" pitchFamily="34" charset="0"/>
            </a:rPr>
            <a:t>nhiều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dưới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a:t>
          </a:r>
          <a:r>
            <a:rPr lang="en-US" sz="2000" dirty="0">
              <a:latin typeface="Arial" panose="020B0604020202020204" pitchFamily="34" charset="0"/>
              <a:cs typeface="Arial" panose="020B0604020202020204" pitchFamily="34" charset="0"/>
            </a:rPr>
            <a:t>.</a:t>
          </a:r>
        </a:p>
      </dgm:t>
    </dgm:pt>
    <dgm:pt modelId="{9B9FD62D-7A2A-45FB-809A-09F587792149}" type="parTrans" cxnId="{80579A7B-8552-4306-B4AC-2276447DA9C4}">
      <dgm:prSet/>
      <dgm:spPr/>
      <dgm:t>
        <a:bodyPr/>
        <a:lstStyle/>
        <a:p>
          <a:endParaRPr lang="en-US"/>
        </a:p>
      </dgm:t>
    </dgm:pt>
    <dgm:pt modelId="{35694376-DCA8-467D-BA05-332DB09CE7C8}" type="sibTrans" cxnId="{80579A7B-8552-4306-B4AC-2276447DA9C4}">
      <dgm:prSet/>
      <dgm:spPr/>
      <dgm:t>
        <a:bodyPr/>
        <a:lstStyle/>
        <a:p>
          <a:endParaRPr lang="en-US"/>
        </a:p>
      </dgm:t>
    </dgm:pt>
    <dgm:pt modelId="{550080A8-25D4-41D5-B97B-89196D2C076F}" type="pres">
      <dgm:prSet presAssocID="{D90CA13E-ABC3-4D8A-97AE-9BB3BE36B31F}" presName="Name0" presStyleCnt="0">
        <dgm:presLayoutVars>
          <dgm:chMax/>
          <dgm:chPref/>
          <dgm:dir/>
        </dgm:presLayoutVars>
      </dgm:prSet>
      <dgm:spPr/>
    </dgm:pt>
    <dgm:pt modelId="{E7745676-A880-44E8-B059-BF3A75C5D78E}" type="pres">
      <dgm:prSet presAssocID="{85B2F727-C7F3-4CAE-8160-93D8B74ABCCD}" presName="parenttextcomposite" presStyleCnt="0"/>
      <dgm:spPr/>
    </dgm:pt>
    <dgm:pt modelId="{761B96A6-3CC9-46ED-AAEF-42EA00F09B73}" type="pres">
      <dgm:prSet presAssocID="{85B2F727-C7F3-4CAE-8160-93D8B74ABCCD}" presName="parenttext" presStyleLbl="revTx" presStyleIdx="0" presStyleCnt="2" custScaleY="99476">
        <dgm:presLayoutVars>
          <dgm:chMax/>
          <dgm:chPref val="2"/>
          <dgm:bulletEnabled val="1"/>
        </dgm:presLayoutVars>
      </dgm:prSet>
      <dgm:spPr/>
    </dgm:pt>
    <dgm:pt modelId="{2EBDF52F-E7BB-4F3C-B845-FCDF6D2325B6}" type="pres">
      <dgm:prSet presAssocID="{85B2F727-C7F3-4CAE-8160-93D8B74ABCCD}" presName="composite" presStyleCnt="0"/>
      <dgm:spPr/>
    </dgm:pt>
    <dgm:pt modelId="{987719EB-160C-4F3B-88A3-3C868F12A942}" type="pres">
      <dgm:prSet presAssocID="{85B2F727-C7F3-4CAE-8160-93D8B74ABCCD}" presName="chevron1" presStyleLbl="alignNode1" presStyleIdx="0" presStyleCnt="14"/>
      <dgm:spPr/>
    </dgm:pt>
    <dgm:pt modelId="{211BDA6C-7B5F-4986-84C2-F2BACC9C137D}" type="pres">
      <dgm:prSet presAssocID="{85B2F727-C7F3-4CAE-8160-93D8B74ABCCD}" presName="chevron2" presStyleLbl="alignNode1" presStyleIdx="1" presStyleCnt="14"/>
      <dgm:spPr/>
    </dgm:pt>
    <dgm:pt modelId="{A5E18D3C-BC4B-4473-A93B-A1D40EF2B60C}" type="pres">
      <dgm:prSet presAssocID="{85B2F727-C7F3-4CAE-8160-93D8B74ABCCD}" presName="chevron3" presStyleLbl="alignNode1" presStyleIdx="2" presStyleCnt="14"/>
      <dgm:spPr/>
    </dgm:pt>
    <dgm:pt modelId="{FE7ACA9B-0B59-4E14-9C58-91AA2CE0509B}" type="pres">
      <dgm:prSet presAssocID="{85B2F727-C7F3-4CAE-8160-93D8B74ABCCD}" presName="chevron4" presStyleLbl="alignNode1" presStyleIdx="3" presStyleCnt="14"/>
      <dgm:spPr/>
    </dgm:pt>
    <dgm:pt modelId="{172813BF-A32B-4F1C-8B19-E71D9E195E1E}" type="pres">
      <dgm:prSet presAssocID="{85B2F727-C7F3-4CAE-8160-93D8B74ABCCD}" presName="chevron5" presStyleLbl="alignNode1" presStyleIdx="4" presStyleCnt="14"/>
      <dgm:spPr/>
    </dgm:pt>
    <dgm:pt modelId="{784E70CB-30B2-47AC-BEAB-B0EC290C27C7}" type="pres">
      <dgm:prSet presAssocID="{85B2F727-C7F3-4CAE-8160-93D8B74ABCCD}" presName="chevron6" presStyleLbl="alignNode1" presStyleIdx="5" presStyleCnt="14"/>
      <dgm:spPr/>
    </dgm:pt>
    <dgm:pt modelId="{2D004B47-965D-4664-A172-95CC73776BC7}" type="pres">
      <dgm:prSet presAssocID="{85B2F727-C7F3-4CAE-8160-93D8B74ABCCD}" presName="chevron7" presStyleLbl="alignNode1" presStyleIdx="6" presStyleCnt="14"/>
      <dgm:spPr/>
    </dgm:pt>
    <dgm:pt modelId="{AE6D5159-A121-4D3C-9A4F-5042353F05F7}" type="pres">
      <dgm:prSet presAssocID="{85B2F727-C7F3-4CAE-8160-93D8B74ABCCD}" presName="childtext" presStyleLbl="solidFgAcc1" presStyleIdx="0" presStyleCnt="2" custScaleX="105752">
        <dgm:presLayoutVars>
          <dgm:chMax/>
          <dgm:chPref val="0"/>
          <dgm:bulletEnabled val="1"/>
        </dgm:presLayoutVars>
      </dgm:prSet>
      <dgm:spPr/>
    </dgm:pt>
    <dgm:pt modelId="{9E6E236B-0B61-47C2-A421-695E0038C1C9}" type="pres">
      <dgm:prSet presAssocID="{B1647C5F-6C16-42E9-97DE-DE7E94EE1861}" presName="sibTrans" presStyleCnt="0"/>
      <dgm:spPr/>
    </dgm:pt>
    <dgm:pt modelId="{6305F2A0-2B12-4DB0-A912-6BA27523EEDC}" type="pres">
      <dgm:prSet presAssocID="{E5420F05-DC81-4497-B71C-54DAC2FA5CD7}" presName="parenttextcomposite" presStyleCnt="0"/>
      <dgm:spPr/>
    </dgm:pt>
    <dgm:pt modelId="{624C177D-61EC-48FC-BCF9-99247A184330}" type="pres">
      <dgm:prSet presAssocID="{E5420F05-DC81-4497-B71C-54DAC2FA5CD7}" presName="parenttext" presStyleLbl="revTx" presStyleIdx="1" presStyleCnt="2">
        <dgm:presLayoutVars>
          <dgm:chMax/>
          <dgm:chPref val="2"/>
          <dgm:bulletEnabled val="1"/>
        </dgm:presLayoutVars>
      </dgm:prSet>
      <dgm:spPr/>
    </dgm:pt>
    <dgm:pt modelId="{5C68CC8A-4C71-4FB8-9723-B931FCD22AAC}" type="pres">
      <dgm:prSet presAssocID="{E5420F05-DC81-4497-B71C-54DAC2FA5CD7}" presName="composite" presStyleCnt="0"/>
      <dgm:spPr/>
    </dgm:pt>
    <dgm:pt modelId="{FCEC0705-1ADF-457A-8E1B-775C2B12176E}" type="pres">
      <dgm:prSet presAssocID="{E5420F05-DC81-4497-B71C-54DAC2FA5CD7}" presName="chevron1" presStyleLbl="alignNode1" presStyleIdx="7" presStyleCnt="14"/>
      <dgm:spPr/>
    </dgm:pt>
    <dgm:pt modelId="{1908B051-C7E0-4D83-B083-DC9A0D7E8BD5}" type="pres">
      <dgm:prSet presAssocID="{E5420F05-DC81-4497-B71C-54DAC2FA5CD7}" presName="chevron2" presStyleLbl="alignNode1" presStyleIdx="8" presStyleCnt="14"/>
      <dgm:spPr/>
    </dgm:pt>
    <dgm:pt modelId="{F58EB104-E2FF-4E63-AF3D-03C8EA2BD3D2}" type="pres">
      <dgm:prSet presAssocID="{E5420F05-DC81-4497-B71C-54DAC2FA5CD7}" presName="chevron3" presStyleLbl="alignNode1" presStyleIdx="9" presStyleCnt="14"/>
      <dgm:spPr/>
    </dgm:pt>
    <dgm:pt modelId="{C88BD204-773F-47C3-A90C-8283B2F6A566}" type="pres">
      <dgm:prSet presAssocID="{E5420F05-DC81-4497-B71C-54DAC2FA5CD7}" presName="chevron4" presStyleLbl="alignNode1" presStyleIdx="10" presStyleCnt="14"/>
      <dgm:spPr/>
    </dgm:pt>
    <dgm:pt modelId="{0586B9C5-CB0E-4C64-97CC-303837F103F7}" type="pres">
      <dgm:prSet presAssocID="{E5420F05-DC81-4497-B71C-54DAC2FA5CD7}" presName="chevron5" presStyleLbl="alignNode1" presStyleIdx="11" presStyleCnt="14"/>
      <dgm:spPr/>
    </dgm:pt>
    <dgm:pt modelId="{A784B623-C6E4-49E3-8392-2022F705FF6F}" type="pres">
      <dgm:prSet presAssocID="{E5420F05-DC81-4497-B71C-54DAC2FA5CD7}" presName="chevron6" presStyleLbl="alignNode1" presStyleIdx="12" presStyleCnt="14"/>
      <dgm:spPr/>
    </dgm:pt>
    <dgm:pt modelId="{1D1CCBC2-B1B9-4F27-A76D-DAFFEC2D2C5C}" type="pres">
      <dgm:prSet presAssocID="{E5420F05-DC81-4497-B71C-54DAC2FA5CD7}" presName="chevron7" presStyleLbl="alignNode1" presStyleIdx="13" presStyleCnt="14"/>
      <dgm:spPr/>
    </dgm:pt>
    <dgm:pt modelId="{6932EEE2-CB12-4EB5-86FB-87F53247C470}" type="pres">
      <dgm:prSet presAssocID="{E5420F05-DC81-4497-B71C-54DAC2FA5CD7}" presName="childtext" presStyleLbl="solidFgAcc1" presStyleIdx="1" presStyleCnt="2" custScaleX="105751">
        <dgm:presLayoutVars>
          <dgm:chMax/>
          <dgm:chPref val="0"/>
          <dgm:bulletEnabled val="1"/>
        </dgm:presLayoutVars>
      </dgm:prSet>
      <dgm:spPr/>
    </dgm:pt>
  </dgm:ptLst>
  <dgm:cxnLst>
    <dgm:cxn modelId="{6624FF1F-5CA2-4347-A79E-EA9422727CDB}" type="presOf" srcId="{D90CA13E-ABC3-4D8A-97AE-9BB3BE36B31F}" destId="{550080A8-25D4-41D5-B97B-89196D2C076F}" srcOrd="0" destOrd="0" presId="urn:microsoft.com/office/officeart/2008/layout/VerticalAccentList"/>
    <dgm:cxn modelId="{3D86FC29-DCAF-48BB-AFF9-9C929495975A}" srcId="{D90CA13E-ABC3-4D8A-97AE-9BB3BE36B31F}" destId="{85B2F727-C7F3-4CAE-8160-93D8B74ABCCD}" srcOrd="0" destOrd="0" parTransId="{4E5F0611-F53E-436F-9A66-43C9BE5A1094}" sibTransId="{B1647C5F-6C16-42E9-97DE-DE7E94EE1861}"/>
    <dgm:cxn modelId="{B6369F44-C2AC-4B18-BBF7-AA4BFB4B2B3D}" type="presOf" srcId="{238800C3-34A4-41B6-9F25-367D3ECEE249}" destId="{AE6D5159-A121-4D3C-9A4F-5042353F05F7}" srcOrd="0" destOrd="2" presId="urn:microsoft.com/office/officeart/2008/layout/VerticalAccentList"/>
    <dgm:cxn modelId="{CAB98B65-3BF5-44B5-8AFC-69AECC11A098}" srcId="{E5420F05-DC81-4497-B71C-54DAC2FA5CD7}" destId="{F1AF50BF-605C-405D-B9F9-7E000ADA0CD2}" srcOrd="0" destOrd="0" parTransId="{4D425BA2-7F81-4F57-9CA3-51A307862551}" sibTransId="{3E46A10C-E376-435C-BBBE-00A08BC28B30}"/>
    <dgm:cxn modelId="{3EE9E84B-DB87-4DC7-8C5B-93FDD07D12ED}" srcId="{85B2F727-C7F3-4CAE-8160-93D8B74ABCCD}" destId="{7BD1D800-0C25-4E4F-8086-623363DE0F61}" srcOrd="1" destOrd="0" parTransId="{72E507DD-154B-417A-AFF6-CA515EEF5228}" sibTransId="{8D106AFA-5FDB-44E2-A0CF-4836D587AA15}"/>
    <dgm:cxn modelId="{B097794E-43D2-430C-A92A-5EE66C98364E}" srcId="{85B2F727-C7F3-4CAE-8160-93D8B74ABCCD}" destId="{3D30B793-194A-4074-8A39-A8474853247E}" srcOrd="0" destOrd="0" parTransId="{0285FFF4-5A70-4545-AD08-409F29862BEF}" sibTransId="{035F27C7-24BF-4435-BF6C-78C585C6363E}"/>
    <dgm:cxn modelId="{1950D654-15B3-4F8E-83ED-5A5BA5DBCF70}" type="presOf" srcId="{F1AF50BF-605C-405D-B9F9-7E000ADA0CD2}" destId="{6932EEE2-CB12-4EB5-86FB-87F53247C470}" srcOrd="0" destOrd="0" presId="urn:microsoft.com/office/officeart/2008/layout/VerticalAccentList"/>
    <dgm:cxn modelId="{2952F476-0D62-4079-B7BC-7753DD806F58}" type="presOf" srcId="{E5420F05-DC81-4497-B71C-54DAC2FA5CD7}" destId="{624C177D-61EC-48FC-BCF9-99247A184330}" srcOrd="0" destOrd="0" presId="urn:microsoft.com/office/officeart/2008/layout/VerticalAccentList"/>
    <dgm:cxn modelId="{80579A7B-8552-4306-B4AC-2276447DA9C4}" srcId="{85B2F727-C7F3-4CAE-8160-93D8B74ABCCD}" destId="{238800C3-34A4-41B6-9F25-367D3ECEE249}" srcOrd="2" destOrd="0" parTransId="{9B9FD62D-7A2A-45FB-809A-09F587792149}" sibTransId="{35694376-DCA8-467D-BA05-332DB09CE7C8}"/>
    <dgm:cxn modelId="{80281C7E-60EA-44A3-A971-CC5C9AAA37BE}" type="presOf" srcId="{85B2F727-C7F3-4CAE-8160-93D8B74ABCCD}" destId="{761B96A6-3CC9-46ED-AAEF-42EA00F09B73}" srcOrd="0" destOrd="0" presId="urn:microsoft.com/office/officeart/2008/layout/VerticalAccentList"/>
    <dgm:cxn modelId="{D5464CBF-D309-4FC5-A601-699FD5EE107A}" type="presOf" srcId="{7BD1D800-0C25-4E4F-8086-623363DE0F61}" destId="{AE6D5159-A121-4D3C-9A4F-5042353F05F7}" srcOrd="0" destOrd="1" presId="urn:microsoft.com/office/officeart/2008/layout/VerticalAccentList"/>
    <dgm:cxn modelId="{F90D17D8-83CF-4B5C-AD2E-A776506D7FB9}" type="presOf" srcId="{3D30B793-194A-4074-8A39-A8474853247E}" destId="{AE6D5159-A121-4D3C-9A4F-5042353F05F7}" srcOrd="0" destOrd="0" presId="urn:microsoft.com/office/officeart/2008/layout/VerticalAccentList"/>
    <dgm:cxn modelId="{85D577FA-704E-4EC8-8341-B6099A0E42D8}" srcId="{D90CA13E-ABC3-4D8A-97AE-9BB3BE36B31F}" destId="{E5420F05-DC81-4497-B71C-54DAC2FA5CD7}" srcOrd="1" destOrd="0" parTransId="{9910D377-F628-439F-BBCA-D35CD1586225}" sibTransId="{0B3C2E7B-D776-449E-8631-967C5B4D3DB0}"/>
    <dgm:cxn modelId="{1458EEF3-C2F7-4737-9B1E-92621ECB7923}" type="presParOf" srcId="{550080A8-25D4-41D5-B97B-89196D2C076F}" destId="{E7745676-A880-44E8-B059-BF3A75C5D78E}" srcOrd="0" destOrd="0" presId="urn:microsoft.com/office/officeart/2008/layout/VerticalAccentList"/>
    <dgm:cxn modelId="{80A70B86-267A-4227-8878-DBC57B7B0AFE}" type="presParOf" srcId="{E7745676-A880-44E8-B059-BF3A75C5D78E}" destId="{761B96A6-3CC9-46ED-AAEF-42EA00F09B73}" srcOrd="0" destOrd="0" presId="urn:microsoft.com/office/officeart/2008/layout/VerticalAccentList"/>
    <dgm:cxn modelId="{E45A473F-6E85-4870-9333-536336B19FB6}" type="presParOf" srcId="{550080A8-25D4-41D5-B97B-89196D2C076F}" destId="{2EBDF52F-E7BB-4F3C-B845-FCDF6D2325B6}" srcOrd="1" destOrd="0" presId="urn:microsoft.com/office/officeart/2008/layout/VerticalAccentList"/>
    <dgm:cxn modelId="{B262A8A2-13EF-46A3-842D-6D0F2A6CE330}" type="presParOf" srcId="{2EBDF52F-E7BB-4F3C-B845-FCDF6D2325B6}" destId="{987719EB-160C-4F3B-88A3-3C868F12A942}" srcOrd="0" destOrd="0" presId="urn:microsoft.com/office/officeart/2008/layout/VerticalAccentList"/>
    <dgm:cxn modelId="{60458EBF-6164-484D-B45F-7D54DDCD6E71}" type="presParOf" srcId="{2EBDF52F-E7BB-4F3C-B845-FCDF6D2325B6}" destId="{211BDA6C-7B5F-4986-84C2-F2BACC9C137D}" srcOrd="1" destOrd="0" presId="urn:microsoft.com/office/officeart/2008/layout/VerticalAccentList"/>
    <dgm:cxn modelId="{E14CF057-49B5-437F-BDF9-704FBC072811}" type="presParOf" srcId="{2EBDF52F-E7BB-4F3C-B845-FCDF6D2325B6}" destId="{A5E18D3C-BC4B-4473-A93B-A1D40EF2B60C}" srcOrd="2" destOrd="0" presId="urn:microsoft.com/office/officeart/2008/layout/VerticalAccentList"/>
    <dgm:cxn modelId="{FE7A8752-2773-4F88-A8E9-50592DF69813}" type="presParOf" srcId="{2EBDF52F-E7BB-4F3C-B845-FCDF6D2325B6}" destId="{FE7ACA9B-0B59-4E14-9C58-91AA2CE0509B}" srcOrd="3" destOrd="0" presId="urn:microsoft.com/office/officeart/2008/layout/VerticalAccentList"/>
    <dgm:cxn modelId="{4F942672-4DA3-4B4C-8FC1-2D3B6DE79525}" type="presParOf" srcId="{2EBDF52F-E7BB-4F3C-B845-FCDF6D2325B6}" destId="{172813BF-A32B-4F1C-8B19-E71D9E195E1E}" srcOrd="4" destOrd="0" presId="urn:microsoft.com/office/officeart/2008/layout/VerticalAccentList"/>
    <dgm:cxn modelId="{8167FDCD-A9FE-46CE-B511-DB2CA6C5D110}" type="presParOf" srcId="{2EBDF52F-E7BB-4F3C-B845-FCDF6D2325B6}" destId="{784E70CB-30B2-47AC-BEAB-B0EC290C27C7}" srcOrd="5" destOrd="0" presId="urn:microsoft.com/office/officeart/2008/layout/VerticalAccentList"/>
    <dgm:cxn modelId="{085B4298-3D25-42FA-97C5-22FD5849FAEB}" type="presParOf" srcId="{2EBDF52F-E7BB-4F3C-B845-FCDF6D2325B6}" destId="{2D004B47-965D-4664-A172-95CC73776BC7}" srcOrd="6" destOrd="0" presId="urn:microsoft.com/office/officeart/2008/layout/VerticalAccentList"/>
    <dgm:cxn modelId="{47AA1122-0D2E-44D9-8F52-5B9E072816CF}" type="presParOf" srcId="{2EBDF52F-E7BB-4F3C-B845-FCDF6D2325B6}" destId="{AE6D5159-A121-4D3C-9A4F-5042353F05F7}" srcOrd="7" destOrd="0" presId="urn:microsoft.com/office/officeart/2008/layout/VerticalAccentList"/>
    <dgm:cxn modelId="{D57FEF32-C942-4DC8-886A-F8F93C337332}" type="presParOf" srcId="{550080A8-25D4-41D5-B97B-89196D2C076F}" destId="{9E6E236B-0B61-47C2-A421-695E0038C1C9}" srcOrd="2" destOrd="0" presId="urn:microsoft.com/office/officeart/2008/layout/VerticalAccentList"/>
    <dgm:cxn modelId="{ECBA2137-13D2-49F1-A02E-3B2C7E9A63C1}" type="presParOf" srcId="{550080A8-25D4-41D5-B97B-89196D2C076F}" destId="{6305F2A0-2B12-4DB0-A912-6BA27523EEDC}" srcOrd="3" destOrd="0" presId="urn:microsoft.com/office/officeart/2008/layout/VerticalAccentList"/>
    <dgm:cxn modelId="{002C73C2-057F-4E8D-8141-432CABF778A8}" type="presParOf" srcId="{6305F2A0-2B12-4DB0-A912-6BA27523EEDC}" destId="{624C177D-61EC-48FC-BCF9-99247A184330}" srcOrd="0" destOrd="0" presId="urn:microsoft.com/office/officeart/2008/layout/VerticalAccentList"/>
    <dgm:cxn modelId="{D3896C0C-5E20-4A2A-A124-BEE2E9AC05E7}" type="presParOf" srcId="{550080A8-25D4-41D5-B97B-89196D2C076F}" destId="{5C68CC8A-4C71-4FB8-9723-B931FCD22AAC}" srcOrd="4" destOrd="0" presId="urn:microsoft.com/office/officeart/2008/layout/VerticalAccentList"/>
    <dgm:cxn modelId="{5C54A409-05D2-43BE-834F-60478CC667A7}" type="presParOf" srcId="{5C68CC8A-4C71-4FB8-9723-B931FCD22AAC}" destId="{FCEC0705-1ADF-457A-8E1B-775C2B12176E}" srcOrd="0" destOrd="0" presId="urn:microsoft.com/office/officeart/2008/layout/VerticalAccentList"/>
    <dgm:cxn modelId="{231131CB-E36B-409E-8857-22AD9A26E82B}" type="presParOf" srcId="{5C68CC8A-4C71-4FB8-9723-B931FCD22AAC}" destId="{1908B051-C7E0-4D83-B083-DC9A0D7E8BD5}" srcOrd="1" destOrd="0" presId="urn:microsoft.com/office/officeart/2008/layout/VerticalAccentList"/>
    <dgm:cxn modelId="{8956ADD9-5D08-4666-B820-78EC7254AAC0}" type="presParOf" srcId="{5C68CC8A-4C71-4FB8-9723-B931FCD22AAC}" destId="{F58EB104-E2FF-4E63-AF3D-03C8EA2BD3D2}" srcOrd="2" destOrd="0" presId="urn:microsoft.com/office/officeart/2008/layout/VerticalAccentList"/>
    <dgm:cxn modelId="{232AD117-7935-459F-BAE7-C6367F3DC35C}" type="presParOf" srcId="{5C68CC8A-4C71-4FB8-9723-B931FCD22AAC}" destId="{C88BD204-773F-47C3-A90C-8283B2F6A566}" srcOrd="3" destOrd="0" presId="urn:microsoft.com/office/officeart/2008/layout/VerticalAccentList"/>
    <dgm:cxn modelId="{EA04A6E5-8C32-4508-B3C6-BBB7EE7DA0A0}" type="presParOf" srcId="{5C68CC8A-4C71-4FB8-9723-B931FCD22AAC}" destId="{0586B9C5-CB0E-4C64-97CC-303837F103F7}" srcOrd="4" destOrd="0" presId="urn:microsoft.com/office/officeart/2008/layout/VerticalAccentList"/>
    <dgm:cxn modelId="{B262417B-7B7F-41AE-A51D-666D32C1C21F}" type="presParOf" srcId="{5C68CC8A-4C71-4FB8-9723-B931FCD22AAC}" destId="{A784B623-C6E4-49E3-8392-2022F705FF6F}" srcOrd="5" destOrd="0" presId="urn:microsoft.com/office/officeart/2008/layout/VerticalAccentList"/>
    <dgm:cxn modelId="{C66E3EF7-831D-4DFD-A015-F89DED2791EB}" type="presParOf" srcId="{5C68CC8A-4C71-4FB8-9723-B931FCD22AAC}" destId="{1D1CCBC2-B1B9-4F27-A76D-DAFFEC2D2C5C}" srcOrd="6" destOrd="0" presId="urn:microsoft.com/office/officeart/2008/layout/VerticalAccentList"/>
    <dgm:cxn modelId="{979017DF-2D52-4A6A-84F6-7258E327861E}" type="presParOf" srcId="{5C68CC8A-4C71-4FB8-9723-B931FCD22AAC}" destId="{6932EEE2-CB12-4EB5-86FB-87F53247C470}"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9244353-C44F-4BB8-B75F-A49830142097}"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0E179F67-A0BB-48F8-88C7-D093A43BE8E8}">
      <dgm:prSet phldrT="[Text]" custT="1"/>
      <dgm:spPr/>
      <dgm:t>
        <a:bodyPr/>
        <a:lstStyle/>
        <a:p>
          <a:pPr algn="just"/>
          <a:r>
            <a:rPr lang="en-US" sz="1800" dirty="0">
              <a:latin typeface="Arial" panose="020B0604020202020204" pitchFamily="34" charset="0"/>
              <a:cs typeface="Arial" panose="020B0604020202020204" pitchFamily="34" charset="0"/>
            </a:rPr>
            <a:t>1.</a:t>
          </a:r>
          <a:r>
            <a:rPr lang="vi-VN" sz="1800" dirty="0">
              <a:latin typeface="Arial" panose="020B0604020202020204" pitchFamily="34" charset="0"/>
              <a:cs typeface="Arial" panose="020B0604020202020204" pitchFamily="34" charset="0"/>
            </a:rPr>
            <a:t> T</a:t>
          </a:r>
          <a:r>
            <a:rPr lang="en-US" sz="1800" dirty="0" err="1">
              <a:latin typeface="Arial" panose="020B0604020202020204" pitchFamily="34" charset="0"/>
              <a:cs typeface="Arial" panose="020B0604020202020204" pitchFamily="34" charset="0"/>
            </a:rPr>
            <a:t>heo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nguyên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lý</a:t>
          </a:r>
          <a:r>
            <a:rPr lang="en-US" sz="1800" dirty="0">
              <a:latin typeface="Arial" panose="020B0604020202020204" pitchFamily="34" charset="0"/>
              <a:cs typeface="Arial" panose="020B0604020202020204" pitchFamily="34" charset="0"/>
            </a:rPr>
            <a:t> t</a:t>
          </a:r>
          <a:r>
            <a:rPr lang="vi-VN" sz="1800" dirty="0">
              <a:latin typeface="Arial" panose="020B0604020202020204" pitchFamily="34" charset="0"/>
              <a:cs typeface="Arial" panose="020B0604020202020204" pitchFamily="34" charset="0"/>
            </a:rPr>
            <a:t>ương </a:t>
          </a:r>
          <a:r>
            <a:rPr lang="vi-VN" sz="1800" dirty="0" err="1">
              <a:latin typeface="Arial" panose="020B0604020202020204" pitchFamily="34" charset="0"/>
              <a:cs typeface="Arial" panose="020B0604020202020204" pitchFamily="34" charset="0"/>
            </a:rPr>
            <a:t>tự</a:t>
          </a:r>
          <a:r>
            <a:rPr lang="vi-VN" sz="1800" dirty="0">
              <a:latin typeface="Arial" panose="020B0604020202020204" pitchFamily="34" charset="0"/>
              <a:cs typeface="Arial" panose="020B0604020202020204" pitchFamily="34" charset="0"/>
            </a:rPr>
            <a:t> như </a:t>
          </a:r>
          <a:r>
            <a:rPr lang="vi-VN" sz="1800" dirty="0" err="1">
              <a:latin typeface="Arial" panose="020B0604020202020204" pitchFamily="34" charset="0"/>
              <a:cs typeface="Arial" panose="020B0604020202020204" pitchFamily="34" charset="0"/>
            </a:rPr>
            <a:t>tính</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toán</a:t>
          </a:r>
          <a:r>
            <a:rPr lang="vi-VN" sz="1800" dirty="0">
              <a:latin typeface="Arial" panose="020B0604020202020204" pitchFamily="34" charset="0"/>
              <a:cs typeface="Arial" panose="020B0604020202020204" pitchFamily="34" charset="0"/>
            </a:rPr>
            <a:t> chi </a:t>
          </a:r>
          <a:r>
            <a:rPr lang="vi-VN" sz="1800" dirty="0" err="1">
              <a:latin typeface="Arial" panose="020B0604020202020204" pitchFamily="34" charset="0"/>
              <a:cs typeface="Arial" panose="020B0604020202020204" pitchFamily="34" charset="0"/>
            </a:rPr>
            <a:t>phí</a:t>
          </a:r>
          <a:r>
            <a:rPr lang="vi-VN" sz="1800" dirty="0">
              <a:latin typeface="Arial" panose="020B0604020202020204" pitchFamily="34" charset="0"/>
              <a:cs typeface="Arial" panose="020B0604020202020204" pitchFamily="34" charset="0"/>
            </a:rPr>
            <a:t> tuân </a:t>
          </a:r>
          <a:r>
            <a:rPr lang="vi-VN" sz="1800" dirty="0" err="1">
              <a:latin typeface="Arial" panose="020B0604020202020204" pitchFamily="34" charset="0"/>
              <a:cs typeface="Arial" panose="020B0604020202020204" pitchFamily="34" charset="0"/>
            </a:rPr>
            <a:t>thủ</a:t>
          </a:r>
          <a:r>
            <a:rPr lang="vi-VN" sz="1800" dirty="0">
              <a:latin typeface="Arial" panose="020B0604020202020204" pitchFamily="34" charset="0"/>
              <a:cs typeface="Arial" panose="020B0604020202020204" pitchFamily="34" charset="0"/>
            </a:rPr>
            <a:t> TTHC theo </a:t>
          </a:r>
          <a:r>
            <a:rPr lang="vi-VN" sz="1800" dirty="0" err="1">
              <a:latin typeface="Arial" panose="020B0604020202020204" pitchFamily="34" charset="0"/>
              <a:cs typeface="Arial" panose="020B0604020202020204" pitchFamily="34" charset="0"/>
            </a:rPr>
            <a:t>Nghị</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định</a:t>
          </a:r>
          <a:r>
            <a:rPr lang="vi-VN" sz="1800" dirty="0">
              <a:latin typeface="Arial" panose="020B0604020202020204" pitchFamily="34" charset="0"/>
              <a:cs typeface="Arial" panose="020B0604020202020204" pitchFamily="34" charset="0"/>
            </a:rPr>
            <a:t> 63/2010/NĐ-CP. Tuy nhiên, </a:t>
          </a:r>
          <a:r>
            <a:rPr lang="vi-VN" sz="1800" dirty="0" err="1">
              <a:latin typeface="Arial" panose="020B0604020202020204" pitchFamily="34" charset="0"/>
              <a:cs typeface="Arial" panose="020B0604020202020204" pitchFamily="34" charset="0"/>
            </a:rPr>
            <a:t>việc</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tính</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toán</a:t>
          </a:r>
          <a:r>
            <a:rPr lang="vi-VN" sz="1800" dirty="0">
              <a:latin typeface="Arial" panose="020B0604020202020204" pitchFamily="34" charset="0"/>
              <a:cs typeface="Arial" panose="020B0604020202020204" pitchFamily="34" charset="0"/>
            </a:rPr>
            <a:t> chi </a:t>
          </a:r>
          <a:r>
            <a:rPr lang="vi-VN" sz="1800" dirty="0" err="1">
              <a:latin typeface="Arial" panose="020B0604020202020204" pitchFamily="34" charset="0"/>
              <a:cs typeface="Arial" panose="020B0604020202020204" pitchFamily="34" charset="0"/>
            </a:rPr>
            <a:t>phí</a:t>
          </a:r>
          <a:r>
            <a:rPr lang="vi-VN" sz="1800" dirty="0">
              <a:latin typeface="Arial" panose="020B0604020202020204" pitchFamily="34" charset="0"/>
              <a:cs typeface="Arial" panose="020B0604020202020204" pitchFamily="34" charset="0"/>
            </a:rPr>
            <a:t> tuân </a:t>
          </a:r>
          <a:r>
            <a:rPr lang="vi-VN" sz="1800" dirty="0" err="1">
              <a:latin typeface="Arial" panose="020B0604020202020204" pitchFamily="34" charset="0"/>
              <a:cs typeface="Arial" panose="020B0604020202020204" pitchFamily="34" charset="0"/>
            </a:rPr>
            <a:t>thủ</a:t>
          </a:r>
          <a:r>
            <a:rPr lang="vi-VN" sz="1800" dirty="0">
              <a:latin typeface="Arial" panose="020B0604020202020204" pitchFamily="34" charset="0"/>
              <a:cs typeface="Arial" panose="020B0604020202020204" pitchFamily="34" charset="0"/>
            </a:rPr>
            <a:t> đơn </a:t>
          </a:r>
          <a:r>
            <a:rPr lang="vi-VN" sz="1800" dirty="0" err="1">
              <a:latin typeface="Arial" panose="020B0604020202020204" pitchFamily="34" charset="0"/>
              <a:cs typeface="Arial" panose="020B0604020202020204" pitchFamily="34" charset="0"/>
            </a:rPr>
            <a:t>giản</a:t>
          </a:r>
          <a:r>
            <a:rPr lang="vi-VN" sz="1800" dirty="0">
              <a:latin typeface="Arial" panose="020B0604020202020204" pitchFamily="34" charset="0"/>
              <a:cs typeface="Arial" panose="020B0604020202020204" pitchFamily="34" charset="0"/>
            </a:rPr>
            <a:t> hơn.  </a:t>
          </a:r>
          <a:r>
            <a:rPr lang="en-US" sz="1800" dirty="0">
              <a:latin typeface="Arial" panose="020B0604020202020204" pitchFamily="34" charset="0"/>
              <a:cs typeface="Arial" panose="020B0604020202020204" pitchFamily="34" charset="0"/>
            </a:rPr>
            <a:t> </a:t>
          </a:r>
        </a:p>
      </dgm:t>
    </dgm:pt>
    <dgm:pt modelId="{F691080D-1DC4-46EC-9002-54221D95C0FA}" type="parTrans" cxnId="{14772525-94E9-4478-9240-4190101E1C09}">
      <dgm:prSet/>
      <dgm:spPr/>
      <dgm:t>
        <a:bodyPr/>
        <a:lstStyle/>
        <a:p>
          <a:endParaRPr lang="en-US"/>
        </a:p>
      </dgm:t>
    </dgm:pt>
    <dgm:pt modelId="{489317FA-9F8B-46AF-A402-9C04A18A4460}" type="sibTrans" cxnId="{14772525-94E9-4478-9240-4190101E1C09}">
      <dgm:prSet/>
      <dgm:spPr/>
      <dgm:t>
        <a:bodyPr/>
        <a:lstStyle/>
        <a:p>
          <a:endParaRPr lang="en-US"/>
        </a:p>
      </dgm:t>
    </dgm:pt>
    <dgm:pt modelId="{DAFDAF71-6113-4D67-A13B-BBDE61F68451}">
      <dgm:prSet phldrT="[Text]" custT="1"/>
      <dgm:spPr/>
      <dgm:t>
        <a:bodyPr/>
        <a:lstStyle/>
        <a:p>
          <a:pPr algn="just"/>
          <a:r>
            <a:rPr lang="en-US" sz="1800" dirty="0">
              <a:latin typeface="Arial" panose="020B0604020202020204" pitchFamily="34" charset="0"/>
              <a:cs typeface="Arial" panose="020B0604020202020204" pitchFamily="34" charset="0"/>
            </a:rPr>
            <a:t>2. </a:t>
          </a:r>
          <a:r>
            <a:rPr lang="en-US" sz="1800" dirty="0" err="1">
              <a:latin typeface="Arial" panose="020B0604020202020204" pitchFamily="34" charset="0"/>
              <a:cs typeface="Arial" panose="020B0604020202020204" pitchFamily="34" charset="0"/>
            </a:rPr>
            <a:t>Tính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gian</a:t>
          </a:r>
          <a:r>
            <a:rPr lang="en-US"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thực</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hiện</a:t>
          </a:r>
          <a:r>
            <a:rPr lang="vi-VN"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TTHC </a:t>
          </a:r>
          <a:r>
            <a:rPr lang="en-US" sz="1800" dirty="0" err="1">
              <a:latin typeface="Arial" panose="020B0604020202020204" pitchFamily="34" charset="0"/>
              <a:cs typeface="Arial" panose="020B0604020202020204" pitchFamily="34" charset="0"/>
            </a:rPr>
            <a:t>trước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khi</a:t>
          </a:r>
          <a:r>
            <a:rPr lang="en-US" sz="1800" dirty="0">
              <a:latin typeface="Arial" panose="020B0604020202020204" pitchFamily="34" charset="0"/>
              <a:cs typeface="Arial" panose="020B0604020202020204" pitchFamily="34" charset="0"/>
            </a:rPr>
            <a:t> </a:t>
          </a:r>
          <a:r>
            <a:rPr lang="vi-VN" sz="1800" dirty="0">
              <a:latin typeface="Arial" panose="020B0604020202020204" pitchFamily="34" charset="0"/>
              <a:cs typeface="Arial" panose="020B0604020202020204" pitchFamily="34" charset="0"/>
            </a:rPr>
            <a:t>ĐGH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gồm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tượng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hiện</a:t>
          </a:r>
          <a:r>
            <a:rPr lang="en-US" sz="1800" dirty="0">
              <a:latin typeface="Arial" panose="020B0604020202020204" pitchFamily="34" charset="0"/>
              <a:cs typeface="Arial" panose="020B0604020202020204" pitchFamily="34" charset="0"/>
            </a:rPr>
            <a:t> TTHC – bao </a:t>
          </a:r>
          <a:r>
            <a:rPr lang="en-US" sz="1800" dirty="0" err="1">
              <a:latin typeface="Arial" panose="020B0604020202020204" pitchFamily="34" charset="0"/>
              <a:cs typeface="Arial" panose="020B0604020202020204" pitchFamily="34" charset="0"/>
            </a:rPr>
            <a:t>gồm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hiện</a:t>
          </a:r>
          <a:r>
            <a:rPr lang="en-US" sz="1800" dirty="0">
              <a:latin typeface="Arial" panose="020B0604020202020204" pitchFamily="34" charset="0"/>
              <a:cs typeface="Arial" panose="020B0604020202020204" pitchFamily="34" charset="0"/>
            </a:rPr>
            <a:t> TTHC</a:t>
          </a:r>
          <a:r>
            <a:rPr lang="vi-VN"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không</a:t>
          </a:r>
          <a:r>
            <a:rPr lang="en-US"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tính</a:t>
          </a:r>
          <a:r>
            <a:rPr lang="vi-VN"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tượng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chờ</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để</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nhận</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kết</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quả</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giải</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quyết</a:t>
          </a:r>
          <a:r>
            <a:rPr lang="vi-VN" sz="1800" dirty="0">
              <a:latin typeface="Arial" panose="020B0604020202020204" pitchFamily="34" charset="0"/>
              <a:cs typeface="Arial" panose="020B0604020202020204" pitchFamily="34" charset="0"/>
            </a:rPr>
            <a:t> TTHC </a:t>
          </a:r>
          <a:r>
            <a:rPr lang="vi-VN" sz="1800" dirty="0" err="1">
              <a:latin typeface="Arial" panose="020B0604020202020204" pitchFamily="34" charset="0"/>
              <a:cs typeface="Arial" panose="020B0604020202020204" pitchFamily="34" charset="0"/>
            </a:rPr>
            <a:t>từ</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thẩm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quyền</a:t>
          </a:r>
          <a:r>
            <a:rPr lang="vi-VN"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658E9ECC-041F-4C15-9EEF-264C30CE2307}" type="parTrans" cxnId="{F5F7D324-7AE8-4A67-890D-4375B0615B15}">
      <dgm:prSet/>
      <dgm:spPr/>
      <dgm:t>
        <a:bodyPr/>
        <a:lstStyle/>
        <a:p>
          <a:endParaRPr lang="en-US"/>
        </a:p>
      </dgm:t>
    </dgm:pt>
    <dgm:pt modelId="{23FB090E-3C28-4B32-8102-187BB1D3A02F}" type="sibTrans" cxnId="{F5F7D324-7AE8-4A67-890D-4375B0615B15}">
      <dgm:prSet/>
      <dgm:spPr/>
      <dgm:t>
        <a:bodyPr/>
        <a:lstStyle/>
        <a:p>
          <a:endParaRPr lang="en-US"/>
        </a:p>
      </dgm:t>
    </dgm:pt>
    <dgm:pt modelId="{29B79717-4509-446A-AE86-4D76A9A06D12}">
      <dgm:prSet phldrT="[Text]" custT="1"/>
      <dgm:spPr/>
      <dgm:t>
        <a:bodyPr/>
        <a:lstStyle/>
        <a:p>
          <a:pPr algn="just"/>
          <a:r>
            <a:rPr lang="en-US" sz="1800" dirty="0">
              <a:latin typeface="Arial" panose="020B0604020202020204" pitchFamily="34" charset="0"/>
              <a:cs typeface="Arial" panose="020B0604020202020204" pitchFamily="34" charset="0"/>
            </a:rPr>
            <a:t>3. </a:t>
          </a:r>
          <a:r>
            <a:rPr lang="en-US" sz="1800" dirty="0" err="1">
              <a:latin typeface="Arial" panose="020B0604020202020204" pitchFamily="34" charset="0"/>
              <a:cs typeface="Arial" panose="020B0604020202020204" pitchFamily="34" charset="0"/>
            </a:rPr>
            <a:t>Tương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hiện</a:t>
          </a:r>
          <a:r>
            <a:rPr lang="en-US" sz="1800" dirty="0">
              <a:latin typeface="Arial" panose="020B0604020202020204" pitchFamily="34" charset="0"/>
              <a:cs typeface="Arial" panose="020B0604020202020204" pitchFamily="34" charset="0"/>
            </a:rPr>
            <a:t> TTHC, s</a:t>
          </a:r>
          <a:r>
            <a:rPr lang="vi-VN" sz="1800" dirty="0">
              <a:latin typeface="Arial" panose="020B0604020202020204" pitchFamily="34" charset="0"/>
              <a:cs typeface="Arial" panose="020B0604020202020204" pitchFamily="34" charset="0"/>
            </a:rPr>
            <a:t>ố chi </a:t>
          </a:r>
          <a:r>
            <a:rPr lang="vi-VN" sz="1800" dirty="0" err="1">
              <a:latin typeface="Arial" panose="020B0604020202020204" pitchFamily="34" charset="0"/>
              <a:cs typeface="Arial" panose="020B0604020202020204" pitchFamily="34" charset="0"/>
            </a:rPr>
            <a:t>phí</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được</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tính</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toán</a:t>
          </a:r>
          <a:r>
            <a:rPr lang="vi-VN"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quân</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của</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người</a:t>
          </a:r>
          <a:r>
            <a:rPr lang="vi-VN" sz="1800" dirty="0">
              <a:latin typeface="Arial" panose="020B0604020202020204" pitchFamily="34" charset="0"/>
              <a:cs typeface="Arial" panose="020B0604020202020204" pitchFamily="34" charset="0"/>
            </a:rPr>
            <a:t> lao </a:t>
          </a:r>
          <a:r>
            <a:rPr lang="vi-VN" sz="1800" dirty="0" err="1">
              <a:latin typeface="Arial" panose="020B0604020202020204" pitchFamily="34" charset="0"/>
              <a:cs typeface="Arial" panose="020B0604020202020204" pitchFamily="34" charset="0"/>
            </a:rPr>
            <a:t>động</a:t>
          </a:r>
          <a:r>
            <a:rPr lang="vi-VN" sz="1800" dirty="0">
              <a:latin typeface="Arial" panose="020B0604020202020204" pitchFamily="34" charset="0"/>
              <a:cs typeface="Arial" panose="020B0604020202020204" pitchFamily="34" charset="0"/>
            </a:rPr>
            <a:t> (theo công </a:t>
          </a:r>
          <a:r>
            <a:rPr lang="vi-VN" sz="1800" dirty="0" err="1">
              <a:latin typeface="Arial" panose="020B0604020202020204" pitchFamily="34" charset="0"/>
              <a:cs typeface="Arial" panose="020B0604020202020204" pitchFamily="34" charset="0"/>
            </a:rPr>
            <a:t>bố</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của</a:t>
          </a:r>
          <a:r>
            <a:rPr lang="vi-VN" sz="1800" dirty="0">
              <a:latin typeface="Arial" panose="020B0604020202020204" pitchFamily="34" charset="0"/>
              <a:cs typeface="Arial" panose="020B0604020202020204" pitchFamily="34" charset="0"/>
            </a:rPr>
            <a:t> BKHĐT, </a:t>
          </a:r>
          <a:r>
            <a:rPr lang="vi-VN" sz="1800" dirty="0" err="1">
              <a:latin typeface="Arial" panose="020B0604020202020204" pitchFamily="34" charset="0"/>
              <a:cs typeface="Arial" panose="020B0604020202020204" pitchFamily="34" charset="0"/>
            </a:rPr>
            <a:t>đến</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tháng</a:t>
          </a:r>
          <a:r>
            <a:rPr lang="vi-VN" sz="1800" dirty="0">
              <a:latin typeface="Arial" panose="020B0604020202020204" pitchFamily="34" charset="0"/>
              <a:cs typeface="Arial" panose="020B0604020202020204" pitchFamily="34" charset="0"/>
            </a:rPr>
            <a:t> 9/2023 </a:t>
          </a:r>
          <a:r>
            <a:rPr lang="vi-VN" sz="1800" dirty="0" err="1">
              <a:latin typeface="Arial" panose="020B0604020202020204" pitchFamily="34" charset="0"/>
              <a:cs typeface="Arial" panose="020B0604020202020204" pitchFamily="34" charset="0"/>
            </a:rPr>
            <a:t>là</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khoảng</a:t>
          </a:r>
          <a:r>
            <a:rPr lang="vi-VN" sz="1800" dirty="0">
              <a:latin typeface="Arial" panose="020B0604020202020204" pitchFamily="34" charset="0"/>
              <a:cs typeface="Arial" panose="020B0604020202020204" pitchFamily="34" charset="0"/>
            </a:rPr>
            <a:t> 7 </a:t>
          </a:r>
          <a:r>
            <a:rPr lang="vi-VN" sz="1800" dirty="0" err="1">
              <a:latin typeface="Arial" panose="020B0604020202020204" pitchFamily="34" charset="0"/>
              <a:cs typeface="Arial" panose="020B0604020202020204" pitchFamily="34" charset="0"/>
            </a:rPr>
            <a:t>triệu</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đồng</a:t>
          </a:r>
          <a:r>
            <a:rPr lang="vi-VN" sz="1800" dirty="0">
              <a:latin typeface="Arial" panose="020B0604020202020204" pitchFamily="34" charset="0"/>
              <a:cs typeface="Arial" panose="020B0604020202020204" pitchFamily="34" charset="0"/>
            </a:rPr>
            <a:t> 1 </a:t>
          </a:r>
          <a:r>
            <a:rPr lang="vi-VN" sz="1800" dirty="0" err="1">
              <a:latin typeface="Arial" panose="020B0604020202020204" pitchFamily="34" charset="0"/>
              <a:cs typeface="Arial" panose="020B0604020202020204" pitchFamily="34" charset="0"/>
            </a:rPr>
            <a:t>tháng</a:t>
          </a:r>
          <a:r>
            <a:rPr lang="vi-VN"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vi-VN" sz="1800" dirty="0">
              <a:latin typeface="Arial" panose="020B0604020202020204" pitchFamily="34" charset="0"/>
              <a:cs typeface="Arial" panose="020B0604020202020204" pitchFamily="34" charset="0"/>
            </a:rPr>
            <a:t>CBCC trong 1 </a:t>
          </a:r>
          <a:r>
            <a:rPr lang="vi-VN" sz="1800" dirty="0" err="1">
              <a:latin typeface="Arial" panose="020B0604020202020204" pitchFamily="34" charset="0"/>
              <a:cs typeface="Arial" panose="020B0604020202020204" pitchFamily="34" charset="0"/>
            </a:rPr>
            <a:t>giờ</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là</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khoảng</a:t>
          </a:r>
          <a:r>
            <a:rPr lang="vi-VN" sz="1800" dirty="0">
              <a:latin typeface="Arial" panose="020B0604020202020204" pitchFamily="34" charset="0"/>
              <a:cs typeface="Arial" panose="020B0604020202020204" pitchFamily="34" charset="0"/>
            </a:rPr>
            <a:t> 40.000 </a:t>
          </a:r>
          <a:r>
            <a:rPr lang="vi-VN" sz="1800" dirty="0" err="1">
              <a:latin typeface="Arial" panose="020B0604020202020204" pitchFamily="34" charset="0"/>
              <a:cs typeface="Arial" panose="020B0604020202020204" pitchFamily="34" charset="0"/>
            </a:rPr>
            <a:t>đồng</a:t>
          </a:r>
          <a:r>
            <a:rPr lang="vi-VN"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endParaRPr lang="vi-VN" sz="1800" dirty="0">
            <a:latin typeface="Arial" panose="020B0604020202020204" pitchFamily="34" charset="0"/>
            <a:cs typeface="Arial" panose="020B0604020202020204" pitchFamily="34" charset="0"/>
          </a:endParaRPr>
        </a:p>
        <a:p>
          <a:pPr algn="just"/>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gian</a:t>
          </a:r>
          <a:r>
            <a:rPr lang="en-US"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thực</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hiện</a:t>
          </a:r>
          <a:r>
            <a:rPr lang="vi-VN" sz="1800" dirty="0">
              <a:latin typeface="Arial" panose="020B0604020202020204" pitchFamily="34" charset="0"/>
              <a:cs typeface="Arial" panose="020B0604020202020204" pitchFamily="34" charset="0"/>
            </a:rPr>
            <a:t> TTHC sau khi ĐGH </a:t>
          </a:r>
          <a:r>
            <a:rPr lang="vi-VN" sz="1800" dirty="0" err="1">
              <a:latin typeface="Arial" panose="020B0604020202020204" pitchFamily="34" charset="0"/>
              <a:cs typeface="Arial" panose="020B0604020202020204" pitchFamily="34" charset="0"/>
            </a:rPr>
            <a:t>giảm</a:t>
          </a:r>
          <a:r>
            <a:rPr lang="en-US" sz="1800" dirty="0">
              <a:latin typeface="Arial" panose="020B0604020202020204" pitchFamily="34" charset="0"/>
              <a:cs typeface="Arial" panose="020B0604020202020204" pitchFamily="34" charset="0"/>
            </a:rPr>
            <a:t> 1/5 </a:t>
          </a:r>
          <a:r>
            <a:rPr lang="vi-VN" sz="1800" dirty="0">
              <a:latin typeface="Arial" panose="020B0604020202020204" pitchFamily="34" charset="0"/>
              <a:cs typeface="Arial" panose="020B0604020202020204" pitchFamily="34" charset="0"/>
            </a:rPr>
            <a:t>so </a:t>
          </a:r>
          <a:r>
            <a:rPr lang="vi-VN" sz="1800" dirty="0" err="1">
              <a:latin typeface="Arial" panose="020B0604020202020204" pitchFamily="34" charset="0"/>
              <a:cs typeface="Arial" panose="020B0604020202020204" pitchFamily="34" charset="0"/>
            </a:rPr>
            <a:t>với</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trước</a:t>
          </a:r>
          <a:r>
            <a:rPr lang="vi-VN" sz="1800" dirty="0">
              <a:latin typeface="Arial" panose="020B0604020202020204" pitchFamily="34" charset="0"/>
              <a:cs typeface="Arial" panose="020B0604020202020204" pitchFamily="34" charset="0"/>
            </a:rPr>
            <a:t> khi ĐGH </a:t>
          </a:r>
          <a:r>
            <a:rPr lang="en-US" sz="1800" dirty="0" err="1">
              <a:latin typeface="Arial" panose="020B0604020202020204" pitchFamily="34" charset="0"/>
              <a:cs typeface="Arial" panose="020B0604020202020204" pitchFamily="34" charset="0"/>
            </a:rPr>
            <a:t>thì</a:t>
          </a:r>
          <a:r>
            <a:rPr lang="en-US" sz="1800" dirty="0">
              <a:latin typeface="Arial" panose="020B0604020202020204" pitchFamily="34" charset="0"/>
              <a:cs typeface="Arial" panose="020B0604020202020204" pitchFamily="34" charset="0"/>
            </a:rPr>
            <a:t> chi </a:t>
          </a:r>
          <a:r>
            <a:rPr lang="en-US" sz="1800" dirty="0" err="1">
              <a:latin typeface="Arial" panose="020B0604020202020204" pitchFamily="34" charset="0"/>
              <a:cs typeface="Arial" panose="020B0604020202020204" pitchFamily="34" charset="0"/>
            </a:rPr>
            <a:t>phí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giảm</a:t>
          </a:r>
          <a:r>
            <a:rPr lang="en-US" sz="1800" dirty="0">
              <a:latin typeface="Arial" panose="020B0604020202020204" pitchFamily="34" charset="0"/>
              <a:cs typeface="Arial" panose="020B0604020202020204" pitchFamily="34" charset="0"/>
            </a:rPr>
            <a:t> 20%</a:t>
          </a:r>
          <a:r>
            <a:rPr lang="vi-VN" sz="1800" dirty="0">
              <a:latin typeface="Arial" panose="020B0604020202020204" pitchFamily="34" charset="0"/>
              <a:cs typeface="Arial" panose="020B0604020202020204" pitchFamily="34" charset="0"/>
            </a:rPr>
            <a:t> - </a:t>
          </a:r>
          <a:r>
            <a:rPr lang="vi-VN" sz="1800" dirty="0" err="1">
              <a:latin typeface="Arial" panose="020B0604020202020204" pitchFamily="34" charset="0"/>
              <a:cs typeface="Arial" panose="020B0604020202020204" pitchFamily="34" charset="0"/>
            </a:rPr>
            <a:t>đáp</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ứng</a:t>
          </a:r>
          <a:r>
            <a:rPr lang="vi-VN" sz="1800" dirty="0">
              <a:latin typeface="Arial" panose="020B0604020202020204" pitchFamily="34" charset="0"/>
              <a:cs typeface="Arial" panose="020B0604020202020204" pitchFamily="34" charset="0"/>
            </a:rPr>
            <a:t> yêu </a:t>
          </a:r>
          <a:r>
            <a:rPr lang="vi-VN" sz="1800" dirty="0" err="1">
              <a:latin typeface="Arial" panose="020B0604020202020204" pitchFamily="34" charset="0"/>
              <a:cs typeface="Arial" panose="020B0604020202020204" pitchFamily="34" charset="0"/>
            </a:rPr>
            <a:t>cầu</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của</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TTgCP</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tại</a:t>
          </a:r>
          <a:r>
            <a:rPr lang="vi-VN" sz="1800" dirty="0">
              <a:latin typeface="Arial" panose="020B0604020202020204" pitchFamily="34" charset="0"/>
              <a:cs typeface="Arial" panose="020B0604020202020204" pitchFamily="34" charset="0"/>
            </a:rPr>
            <a:t> QĐ 1085</a:t>
          </a:r>
          <a:r>
            <a:rPr lang="en-US" sz="1800" dirty="0">
              <a:latin typeface="Arial" panose="020B0604020202020204" pitchFamily="34" charset="0"/>
              <a:cs typeface="Arial" panose="020B0604020202020204" pitchFamily="34" charset="0"/>
            </a:rPr>
            <a:t>.</a:t>
          </a:r>
        </a:p>
      </dgm:t>
    </dgm:pt>
    <dgm:pt modelId="{D7EAD408-9AF9-468A-BBDD-99AB34D5B815}" type="parTrans" cxnId="{B4DEAD95-4FBC-4F00-9AC8-0D9753C5DE19}">
      <dgm:prSet/>
      <dgm:spPr/>
      <dgm:t>
        <a:bodyPr/>
        <a:lstStyle/>
        <a:p>
          <a:endParaRPr lang="en-US"/>
        </a:p>
      </dgm:t>
    </dgm:pt>
    <dgm:pt modelId="{8310C4A4-5693-4F0A-B9AD-1FCDBCE4961B}" type="sibTrans" cxnId="{B4DEAD95-4FBC-4F00-9AC8-0D9753C5DE19}">
      <dgm:prSet/>
      <dgm:spPr/>
      <dgm:t>
        <a:bodyPr/>
        <a:lstStyle/>
        <a:p>
          <a:endParaRPr lang="en-US"/>
        </a:p>
      </dgm:t>
    </dgm:pt>
    <dgm:pt modelId="{A92DD122-FF26-4B8E-9432-0372C3FFF72F}" type="pres">
      <dgm:prSet presAssocID="{09244353-C44F-4BB8-B75F-A49830142097}" presName="outerComposite" presStyleCnt="0">
        <dgm:presLayoutVars>
          <dgm:chMax val="5"/>
          <dgm:dir/>
          <dgm:resizeHandles val="exact"/>
        </dgm:presLayoutVars>
      </dgm:prSet>
      <dgm:spPr/>
    </dgm:pt>
    <dgm:pt modelId="{5D19B1D9-9BAF-4CEB-923B-CBC87E936347}" type="pres">
      <dgm:prSet presAssocID="{09244353-C44F-4BB8-B75F-A49830142097}" presName="dummyMaxCanvas" presStyleCnt="0">
        <dgm:presLayoutVars/>
      </dgm:prSet>
      <dgm:spPr/>
    </dgm:pt>
    <dgm:pt modelId="{E176E230-7546-48DA-ADF6-7B0FE8BD798E}" type="pres">
      <dgm:prSet presAssocID="{09244353-C44F-4BB8-B75F-A49830142097}" presName="ThreeNodes_1" presStyleLbl="node1" presStyleIdx="0" presStyleCnt="3" custScaleY="64591">
        <dgm:presLayoutVars>
          <dgm:bulletEnabled val="1"/>
        </dgm:presLayoutVars>
      </dgm:prSet>
      <dgm:spPr/>
    </dgm:pt>
    <dgm:pt modelId="{4252F749-E556-47F7-825B-3FA5BF461FFF}" type="pres">
      <dgm:prSet presAssocID="{09244353-C44F-4BB8-B75F-A49830142097}" presName="ThreeNodes_2" presStyleLbl="node1" presStyleIdx="1" presStyleCnt="3" custScaleX="108024" custScaleY="96753" custLinFactNeighborX="-648">
        <dgm:presLayoutVars>
          <dgm:bulletEnabled val="1"/>
        </dgm:presLayoutVars>
      </dgm:prSet>
      <dgm:spPr/>
    </dgm:pt>
    <dgm:pt modelId="{16B4AB8B-9D7A-4390-BDCF-836E92CF81AE}" type="pres">
      <dgm:prSet presAssocID="{09244353-C44F-4BB8-B75F-A49830142097}" presName="ThreeNodes_3" presStyleLbl="node1" presStyleIdx="2" presStyleCnt="3" custScaleX="104154" custScaleY="118884">
        <dgm:presLayoutVars>
          <dgm:bulletEnabled val="1"/>
        </dgm:presLayoutVars>
      </dgm:prSet>
      <dgm:spPr/>
    </dgm:pt>
    <dgm:pt modelId="{F8364302-3BE5-43A6-A7AB-15F888C142CD}" type="pres">
      <dgm:prSet presAssocID="{09244353-C44F-4BB8-B75F-A49830142097}" presName="ThreeConn_1-2" presStyleLbl="fgAccFollowNode1" presStyleIdx="0" presStyleCnt="2">
        <dgm:presLayoutVars>
          <dgm:bulletEnabled val="1"/>
        </dgm:presLayoutVars>
      </dgm:prSet>
      <dgm:spPr/>
    </dgm:pt>
    <dgm:pt modelId="{2EF555F6-D6FA-44F7-982B-A3FF2C90B7E0}" type="pres">
      <dgm:prSet presAssocID="{09244353-C44F-4BB8-B75F-A49830142097}" presName="ThreeConn_2-3" presStyleLbl="fgAccFollowNode1" presStyleIdx="1" presStyleCnt="2">
        <dgm:presLayoutVars>
          <dgm:bulletEnabled val="1"/>
        </dgm:presLayoutVars>
      </dgm:prSet>
      <dgm:spPr/>
    </dgm:pt>
    <dgm:pt modelId="{5769858A-C275-4D0E-92D4-2323A31151C4}" type="pres">
      <dgm:prSet presAssocID="{09244353-C44F-4BB8-B75F-A49830142097}" presName="ThreeNodes_1_text" presStyleLbl="node1" presStyleIdx="2" presStyleCnt="3">
        <dgm:presLayoutVars>
          <dgm:bulletEnabled val="1"/>
        </dgm:presLayoutVars>
      </dgm:prSet>
      <dgm:spPr/>
    </dgm:pt>
    <dgm:pt modelId="{34A64DA6-0B6A-4DC2-B1D6-3A899AF38E5F}" type="pres">
      <dgm:prSet presAssocID="{09244353-C44F-4BB8-B75F-A49830142097}" presName="ThreeNodes_2_text" presStyleLbl="node1" presStyleIdx="2" presStyleCnt="3">
        <dgm:presLayoutVars>
          <dgm:bulletEnabled val="1"/>
        </dgm:presLayoutVars>
      </dgm:prSet>
      <dgm:spPr/>
    </dgm:pt>
    <dgm:pt modelId="{84B74B7F-3DD8-45DF-BC87-9272E43F84B6}" type="pres">
      <dgm:prSet presAssocID="{09244353-C44F-4BB8-B75F-A49830142097}" presName="ThreeNodes_3_text" presStyleLbl="node1" presStyleIdx="2" presStyleCnt="3">
        <dgm:presLayoutVars>
          <dgm:bulletEnabled val="1"/>
        </dgm:presLayoutVars>
      </dgm:prSet>
      <dgm:spPr/>
    </dgm:pt>
  </dgm:ptLst>
  <dgm:cxnLst>
    <dgm:cxn modelId="{29E78D08-760C-4B29-AFD4-64B1586A0A2F}" type="presOf" srcId="{29B79717-4509-446A-AE86-4D76A9A06D12}" destId="{84B74B7F-3DD8-45DF-BC87-9272E43F84B6}" srcOrd="1" destOrd="0" presId="urn:microsoft.com/office/officeart/2005/8/layout/vProcess5"/>
    <dgm:cxn modelId="{BDB72E0A-6BC5-4EFC-8ADC-F8475783C342}" type="presOf" srcId="{DAFDAF71-6113-4D67-A13B-BBDE61F68451}" destId="{34A64DA6-0B6A-4DC2-B1D6-3A899AF38E5F}" srcOrd="1" destOrd="0" presId="urn:microsoft.com/office/officeart/2005/8/layout/vProcess5"/>
    <dgm:cxn modelId="{ADCD301D-CCEB-4238-99B5-BA3DAA4AC2DA}" type="presOf" srcId="{0E179F67-A0BB-48F8-88C7-D093A43BE8E8}" destId="{E176E230-7546-48DA-ADF6-7B0FE8BD798E}" srcOrd="0" destOrd="0" presId="urn:microsoft.com/office/officeart/2005/8/layout/vProcess5"/>
    <dgm:cxn modelId="{CA978320-1F34-4C59-A6B3-FB92C0D1A57C}" type="presOf" srcId="{0E179F67-A0BB-48F8-88C7-D093A43BE8E8}" destId="{5769858A-C275-4D0E-92D4-2323A31151C4}" srcOrd="1" destOrd="0" presId="urn:microsoft.com/office/officeart/2005/8/layout/vProcess5"/>
    <dgm:cxn modelId="{1B0B0023-C4E2-4A07-845B-71ABECF792E3}" type="presOf" srcId="{DAFDAF71-6113-4D67-A13B-BBDE61F68451}" destId="{4252F749-E556-47F7-825B-3FA5BF461FFF}" srcOrd="0" destOrd="0" presId="urn:microsoft.com/office/officeart/2005/8/layout/vProcess5"/>
    <dgm:cxn modelId="{F5F7D324-7AE8-4A67-890D-4375B0615B15}" srcId="{09244353-C44F-4BB8-B75F-A49830142097}" destId="{DAFDAF71-6113-4D67-A13B-BBDE61F68451}" srcOrd="1" destOrd="0" parTransId="{658E9ECC-041F-4C15-9EEF-264C30CE2307}" sibTransId="{23FB090E-3C28-4B32-8102-187BB1D3A02F}"/>
    <dgm:cxn modelId="{14772525-94E9-4478-9240-4190101E1C09}" srcId="{09244353-C44F-4BB8-B75F-A49830142097}" destId="{0E179F67-A0BB-48F8-88C7-D093A43BE8E8}" srcOrd="0" destOrd="0" parTransId="{F691080D-1DC4-46EC-9002-54221D95C0FA}" sibTransId="{489317FA-9F8B-46AF-A402-9C04A18A4460}"/>
    <dgm:cxn modelId="{AD41AD46-DFD3-409B-831A-FB66F9184354}" type="presOf" srcId="{09244353-C44F-4BB8-B75F-A49830142097}" destId="{A92DD122-FF26-4B8E-9432-0372C3FFF72F}" srcOrd="0" destOrd="0" presId="urn:microsoft.com/office/officeart/2005/8/layout/vProcess5"/>
    <dgm:cxn modelId="{B4DEAD95-4FBC-4F00-9AC8-0D9753C5DE19}" srcId="{09244353-C44F-4BB8-B75F-A49830142097}" destId="{29B79717-4509-446A-AE86-4D76A9A06D12}" srcOrd="2" destOrd="0" parTransId="{D7EAD408-9AF9-468A-BBDD-99AB34D5B815}" sibTransId="{8310C4A4-5693-4F0A-B9AD-1FCDBCE4961B}"/>
    <dgm:cxn modelId="{9429F5A3-41DA-4402-9A85-3814289285C3}" type="presOf" srcId="{23FB090E-3C28-4B32-8102-187BB1D3A02F}" destId="{2EF555F6-D6FA-44F7-982B-A3FF2C90B7E0}" srcOrd="0" destOrd="0" presId="urn:microsoft.com/office/officeart/2005/8/layout/vProcess5"/>
    <dgm:cxn modelId="{A23A28B9-C324-422B-8FDE-C67FD26107D9}" type="presOf" srcId="{29B79717-4509-446A-AE86-4D76A9A06D12}" destId="{16B4AB8B-9D7A-4390-BDCF-836E92CF81AE}" srcOrd="0" destOrd="0" presId="urn:microsoft.com/office/officeart/2005/8/layout/vProcess5"/>
    <dgm:cxn modelId="{921751BE-F9B1-4921-BADE-7AAA16E6B5A6}" type="presOf" srcId="{489317FA-9F8B-46AF-A402-9C04A18A4460}" destId="{F8364302-3BE5-43A6-A7AB-15F888C142CD}" srcOrd="0" destOrd="0" presId="urn:microsoft.com/office/officeart/2005/8/layout/vProcess5"/>
    <dgm:cxn modelId="{335BD192-AB76-4E08-A231-9DE40444C92E}" type="presParOf" srcId="{A92DD122-FF26-4B8E-9432-0372C3FFF72F}" destId="{5D19B1D9-9BAF-4CEB-923B-CBC87E936347}" srcOrd="0" destOrd="0" presId="urn:microsoft.com/office/officeart/2005/8/layout/vProcess5"/>
    <dgm:cxn modelId="{69C308FA-C300-4E03-9AF1-DFADBBF5BB0C}" type="presParOf" srcId="{A92DD122-FF26-4B8E-9432-0372C3FFF72F}" destId="{E176E230-7546-48DA-ADF6-7B0FE8BD798E}" srcOrd="1" destOrd="0" presId="urn:microsoft.com/office/officeart/2005/8/layout/vProcess5"/>
    <dgm:cxn modelId="{641E8C8F-93ED-4966-81C6-7996CE50C511}" type="presParOf" srcId="{A92DD122-FF26-4B8E-9432-0372C3FFF72F}" destId="{4252F749-E556-47F7-825B-3FA5BF461FFF}" srcOrd="2" destOrd="0" presId="urn:microsoft.com/office/officeart/2005/8/layout/vProcess5"/>
    <dgm:cxn modelId="{72F48914-8D22-4F37-B182-FEE9B567764C}" type="presParOf" srcId="{A92DD122-FF26-4B8E-9432-0372C3FFF72F}" destId="{16B4AB8B-9D7A-4390-BDCF-836E92CF81AE}" srcOrd="3" destOrd="0" presId="urn:microsoft.com/office/officeart/2005/8/layout/vProcess5"/>
    <dgm:cxn modelId="{5D7ED14C-FFBE-428A-B9B1-6AE86828D6B5}" type="presParOf" srcId="{A92DD122-FF26-4B8E-9432-0372C3FFF72F}" destId="{F8364302-3BE5-43A6-A7AB-15F888C142CD}" srcOrd="4" destOrd="0" presId="urn:microsoft.com/office/officeart/2005/8/layout/vProcess5"/>
    <dgm:cxn modelId="{95DC58F4-852A-4139-A87E-845024100B3C}" type="presParOf" srcId="{A92DD122-FF26-4B8E-9432-0372C3FFF72F}" destId="{2EF555F6-D6FA-44F7-982B-A3FF2C90B7E0}" srcOrd="5" destOrd="0" presId="urn:microsoft.com/office/officeart/2005/8/layout/vProcess5"/>
    <dgm:cxn modelId="{AFF81AAD-2F57-432F-A0DA-B6C7FA3C9E78}" type="presParOf" srcId="{A92DD122-FF26-4B8E-9432-0372C3FFF72F}" destId="{5769858A-C275-4D0E-92D4-2323A31151C4}" srcOrd="6" destOrd="0" presId="urn:microsoft.com/office/officeart/2005/8/layout/vProcess5"/>
    <dgm:cxn modelId="{849AEADB-718B-49FB-AE7D-31099438CE44}" type="presParOf" srcId="{A92DD122-FF26-4B8E-9432-0372C3FFF72F}" destId="{34A64DA6-0B6A-4DC2-B1D6-3A899AF38E5F}" srcOrd="7" destOrd="0" presId="urn:microsoft.com/office/officeart/2005/8/layout/vProcess5"/>
    <dgm:cxn modelId="{4DDD174B-508A-4B23-8B32-26C476CF55EF}" type="presParOf" srcId="{A92DD122-FF26-4B8E-9432-0372C3FFF72F}" destId="{84B74B7F-3DD8-45DF-BC87-9272E43F84B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E1B9BE-8987-495C-8B83-1CD3A34B28FE}" type="doc">
      <dgm:prSet loTypeId="urn:microsoft.com/office/officeart/2005/8/layout/hierarchy2" loCatId="hierarchy" qsTypeId="urn:microsoft.com/office/officeart/2005/8/quickstyle/simple1" qsCatId="simple" csTypeId="urn:microsoft.com/office/officeart/2005/8/colors/accent1_5" csCatId="accent1" phldr="1"/>
      <dgm:spPr/>
      <dgm:t>
        <a:bodyPr/>
        <a:lstStyle/>
        <a:p>
          <a:endParaRPr lang="en-US"/>
        </a:p>
      </dgm:t>
    </dgm:pt>
    <dgm:pt modelId="{8A98A247-D84D-499D-B9FF-967541BC94A2}">
      <dgm:prSet phldrT="[Text]" custT="1"/>
      <dgm:spPr/>
      <dgm:t>
        <a:bodyPr/>
        <a:lstStyle/>
        <a:p>
          <a:pPr algn="just"/>
          <a:r>
            <a:rPr lang="vi-VN" sz="1800" dirty="0">
              <a:latin typeface="Arial" panose="020B0604020202020204" pitchFamily="34" charset="0"/>
              <a:cs typeface="Arial" panose="020B0604020202020204" pitchFamily="34" charset="0"/>
            </a:rPr>
            <a:t>2.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vi-VN" sz="1800" dirty="0">
              <a:latin typeface="Arial" panose="020B0604020202020204" pitchFamily="34" charset="0"/>
              <a:cs typeface="Arial" panose="020B0604020202020204" pitchFamily="34" charset="0"/>
            </a:rPr>
            <a:t> TTHC</a:t>
          </a:r>
          <a:r>
            <a:rPr lang="en-US"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tại</a:t>
          </a:r>
          <a:r>
            <a:rPr lang="en-US" sz="1800" dirty="0">
              <a:latin typeface="Arial" panose="020B0604020202020204" pitchFamily="34" charset="0"/>
              <a:cs typeface="Arial" panose="020B0604020202020204" pitchFamily="34" charset="0"/>
            </a:rPr>
            <a:t> 1 VB </a:t>
          </a:r>
          <a:r>
            <a:rPr lang="en-US" sz="1800" dirty="0" err="1">
              <a:latin typeface="Arial" panose="020B0604020202020204" pitchFamily="34" charset="0"/>
              <a:cs typeface="Arial" panose="020B0604020202020204" pitchFamily="34" charset="0"/>
            </a:rPr>
            <a:t>mới</a:t>
          </a:r>
          <a:r>
            <a:rPr lang="en-US"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cùng</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loại</a:t>
          </a:r>
          <a:r>
            <a:rPr lang="vi-VN"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gộp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nhiều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nội</a:t>
          </a:r>
          <a:r>
            <a:rPr lang="en-US" sz="1800" dirty="0">
              <a:latin typeface="Arial" panose="020B0604020202020204" pitchFamily="34" charset="0"/>
              <a:cs typeface="Arial" panose="020B0604020202020204" pitchFamily="34" charset="0"/>
            </a:rPr>
            <a:t> dung, </a:t>
          </a:r>
          <a:r>
            <a:rPr lang="en-US" sz="1800" dirty="0" err="1">
              <a:latin typeface="Arial" panose="020B0604020202020204" pitchFamily="34" charset="0"/>
              <a:cs typeface="Arial" panose="020B0604020202020204" pitchFamily="34" charset="0"/>
            </a:rPr>
            <a:t>nhiều</a:t>
          </a:r>
          <a:r>
            <a:rPr lang="en-US" sz="1800" dirty="0">
              <a:latin typeface="Arial" panose="020B0604020202020204" pitchFamily="34" charset="0"/>
              <a:cs typeface="Arial" panose="020B0604020202020204" pitchFamily="34" charset="0"/>
            </a:rPr>
            <a:t> </a:t>
          </a:r>
          <a:r>
            <a:rPr lang="vi-VN" sz="1800" dirty="0">
              <a:latin typeface="Arial" panose="020B0604020202020204" pitchFamily="34" charset="0"/>
              <a:cs typeface="Arial" panose="020B0604020202020204" pitchFamily="34" charset="0"/>
            </a:rPr>
            <a:t>VB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cùng</a:t>
          </a:r>
          <a:r>
            <a:rPr lang="en-US" sz="1800" dirty="0">
              <a:latin typeface="Arial" panose="020B0604020202020204" pitchFamily="34" charset="0"/>
              <a:cs typeface="Arial" panose="020B0604020202020204" pitchFamily="34" charset="0"/>
            </a:rPr>
            <a:t> 1 </a:t>
          </a:r>
          <a:r>
            <a:rPr lang="en-US" sz="1800" dirty="0" err="1">
              <a:latin typeface="Arial" panose="020B0604020202020204" pitchFamily="34" charset="0"/>
              <a:cs typeface="Arial" panose="020B0604020202020204" pitchFamily="34" charset="0"/>
            </a:rPr>
            <a:t>lĩnh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hoặc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lĩnh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nhau</a:t>
          </a:r>
          <a:r>
            <a:rPr lang="en-US" sz="1800" dirty="0">
              <a:latin typeface="Arial" panose="020B0604020202020204" pitchFamily="34" charset="0"/>
              <a:cs typeface="Arial" panose="020B0604020202020204" pitchFamily="34" charset="0"/>
            </a:rPr>
            <a:t>)</a:t>
          </a:r>
          <a:r>
            <a:rPr lang="vi-VN" sz="1800" dirty="0">
              <a:latin typeface="Arial" panose="020B0604020202020204" pitchFamily="34" charset="0"/>
              <a:cs typeface="Arial" panose="020B0604020202020204" pitchFamily="34" charset="0"/>
            </a:rPr>
            <a:t>.</a:t>
          </a:r>
        </a:p>
      </dgm:t>
    </dgm:pt>
    <dgm:pt modelId="{E6BF9E92-CA78-499B-9AC6-7447F5A2426B}" type="parTrans" cxnId="{3435218A-8AB8-4CCD-B93E-AD63C0ECCDE3}">
      <dgm:prSet/>
      <dgm:spPr/>
      <dgm:t>
        <a:bodyPr/>
        <a:lstStyle/>
        <a:p>
          <a:endParaRPr lang="en-US"/>
        </a:p>
      </dgm:t>
    </dgm:pt>
    <dgm:pt modelId="{D436319A-CA50-4077-B4FB-6F96AF0B7CB7}" type="sibTrans" cxnId="{3435218A-8AB8-4CCD-B93E-AD63C0ECCDE3}">
      <dgm:prSet/>
      <dgm:spPr/>
      <dgm:t>
        <a:bodyPr/>
        <a:lstStyle/>
        <a:p>
          <a:endParaRPr lang="en-US"/>
        </a:p>
      </dgm:t>
    </dgm:pt>
    <dgm:pt modelId="{43264DDD-033A-4510-8542-629E938D7386}">
      <dgm:prSet phldrT="[Text]" custT="1"/>
      <dgm:spPr/>
      <dgm:t>
        <a:bodyPr/>
        <a:lstStyle/>
        <a:p>
          <a:pPr algn="just"/>
          <a:r>
            <a:rPr lang="vi-VN" sz="1600" dirty="0">
              <a:latin typeface="Arial" panose="020B0604020202020204" pitchFamily="34" charset="0"/>
              <a:cs typeface="Arial" panose="020B0604020202020204" pitchFamily="34" charset="0"/>
            </a:rPr>
            <a:t>2.1.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vi-VN" sz="1800" dirty="0">
              <a:latin typeface="Arial" panose="020B0604020202020204" pitchFamily="34" charset="0"/>
              <a:cs typeface="Arial" panose="020B0604020202020204" pitchFamily="34" charset="0"/>
            </a:rPr>
            <a:t>VB </a:t>
          </a:r>
          <a:r>
            <a:rPr lang="en-US" sz="1800" dirty="0" err="1">
              <a:latin typeface="Arial" panose="020B0604020202020204" pitchFamily="34" charset="0"/>
              <a:cs typeface="Arial" panose="020B0604020202020204" pitchFamily="34" charset="0"/>
            </a:rPr>
            <a:t>cá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biệt</a:t>
          </a:r>
          <a:endParaRPr lang="en-US" sz="1800" dirty="0">
            <a:latin typeface="Arial" panose="020B0604020202020204" pitchFamily="34" charset="0"/>
            <a:cs typeface="Arial" panose="020B0604020202020204" pitchFamily="34" charset="0"/>
          </a:endParaRPr>
        </a:p>
      </dgm:t>
    </dgm:pt>
    <dgm:pt modelId="{153B0D01-DD15-4365-AA71-B34A56E58E89}" type="parTrans" cxnId="{06254B3D-882A-4598-BD74-47D644BAB742}">
      <dgm:prSet/>
      <dgm:spPr/>
      <dgm:t>
        <a:bodyPr/>
        <a:lstStyle/>
        <a:p>
          <a:endParaRPr lang="en-US"/>
        </a:p>
      </dgm:t>
    </dgm:pt>
    <dgm:pt modelId="{B2BE6FF6-6D52-49CA-A82C-5475BDDA97AF}" type="sibTrans" cxnId="{06254B3D-882A-4598-BD74-47D644BAB742}">
      <dgm:prSet/>
      <dgm:spPr/>
      <dgm:t>
        <a:bodyPr/>
        <a:lstStyle/>
        <a:p>
          <a:endParaRPr lang="en-US"/>
        </a:p>
      </dgm:t>
    </dgm:pt>
    <dgm:pt modelId="{0DF6126A-B10F-4143-BF9E-71404027CBFB}">
      <dgm:prSet phldrT="[Text]" custT="1"/>
      <dgm:spPr/>
      <dgm:t>
        <a:bodyPr/>
        <a:lstStyle/>
        <a:p>
          <a:pPr algn="just"/>
          <a:r>
            <a:rPr lang="vi-VN" sz="1400" dirty="0">
              <a:latin typeface="Arial" panose="020B0604020202020204" pitchFamily="34" charset="0"/>
              <a:cs typeface="Arial" panose="020B0604020202020204" pitchFamily="34" charset="0"/>
            </a:rPr>
            <a:t>2.1.2.</a:t>
          </a:r>
          <a:r>
            <a:rPr lang="en-US" sz="1400" dirty="0">
              <a:latin typeface="Arial" panose="020B0604020202020204" pitchFamily="34" charset="0"/>
              <a:cs typeface="Arial" panose="020B0604020202020204" pitchFamily="34" charset="0"/>
            </a:rPr>
            <a:t> VB </a:t>
          </a:r>
          <a:r>
            <a:rPr lang="vi-VN" sz="1400" dirty="0">
              <a:latin typeface="Arial" panose="020B0604020202020204" pitchFamily="34" charset="0"/>
              <a:cs typeface="Arial" panose="020B0604020202020204" pitchFamily="34" charset="0"/>
            </a:rPr>
            <a:t>đ</a:t>
          </a:r>
          <a:r>
            <a:rPr lang="en-US" sz="1400" dirty="0" err="1">
              <a:latin typeface="Arial" panose="020B0604020202020204" pitchFamily="34" charset="0"/>
              <a:cs typeface="Arial" panose="020B0604020202020204" pitchFamily="34" charset="0"/>
            </a:rPr>
            <a:t>áp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ứng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điều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VB </a:t>
          </a:r>
          <a:r>
            <a:rPr lang="vi-VN" sz="1400" dirty="0" err="1">
              <a:latin typeface="Arial" panose="020B0604020202020204" pitchFamily="34" charset="0"/>
              <a:cs typeface="Arial" panose="020B0604020202020204" pitchFamily="34" charset="0"/>
            </a:rPr>
            <a:t>đúng</a:t>
          </a:r>
          <a:r>
            <a:rPr lang="vi-VN" sz="1400" dirty="0">
              <a:latin typeface="Arial" panose="020B0604020202020204" pitchFamily="34" charset="0"/>
              <a:cs typeface="Arial" panose="020B0604020202020204" pitchFamily="34" charset="0"/>
            </a:rPr>
            <a:t> yêu </a:t>
          </a:r>
          <a:r>
            <a:rPr lang="vi-VN" sz="1400" dirty="0" err="1">
              <a:latin typeface="Arial" panose="020B0604020202020204" pitchFamily="34" charset="0"/>
              <a:cs typeface="Arial" panose="020B0604020202020204" pitchFamily="34" charset="0"/>
            </a:rPr>
            <a:t>cầu</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về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nội</a:t>
          </a:r>
          <a:r>
            <a:rPr lang="en-US" sz="1400" dirty="0">
              <a:latin typeface="Arial" panose="020B0604020202020204" pitchFamily="34" charset="0"/>
              <a:cs typeface="Arial" panose="020B0604020202020204" pitchFamily="34" charset="0"/>
            </a:rPr>
            <a:t> dung </a:t>
          </a:r>
          <a:r>
            <a:rPr lang="en-US" sz="1400" dirty="0" err="1">
              <a:latin typeface="Arial" panose="020B0604020202020204" pitchFamily="34" charset="0"/>
              <a:cs typeface="Arial" panose="020B0604020202020204" pitchFamily="34" charset="0"/>
            </a:rPr>
            <a:t>chứa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đựng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đầy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đủ</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phận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tạo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thành</a:t>
          </a:r>
          <a:r>
            <a:rPr lang="en-US" sz="1400" dirty="0">
              <a:latin typeface="Arial" panose="020B0604020202020204" pitchFamily="34" charset="0"/>
              <a:cs typeface="Arial" panose="020B0604020202020204" pitchFamily="34" charset="0"/>
            </a:rPr>
            <a:t> TTHC </a:t>
          </a:r>
          <a:r>
            <a:rPr lang="en-US" sz="1400" dirty="0" err="1">
              <a:latin typeface="Arial" panose="020B0604020202020204" pitchFamily="34" charset="0"/>
              <a:cs typeface="Arial" panose="020B0604020202020204" pitchFamily="34" charset="0"/>
            </a:rPr>
            <a:t>nội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tất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phận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tạo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thành</a:t>
          </a:r>
          <a:r>
            <a:rPr lang="en-US" sz="1400" dirty="0">
              <a:latin typeface="Arial" panose="020B0604020202020204" pitchFamily="34" charset="0"/>
              <a:cs typeface="Arial" panose="020B0604020202020204" pitchFamily="34" charset="0"/>
            </a:rPr>
            <a:t> TTHC </a:t>
          </a:r>
          <a:r>
            <a:rPr lang="en-US" sz="1400" dirty="0" err="1">
              <a:latin typeface="Arial" panose="020B0604020202020204" pitchFamily="34" charset="0"/>
              <a:cs typeface="Arial" panose="020B0604020202020204" pitchFamily="34" charset="0"/>
            </a:rPr>
            <a:t>nội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đều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thuộc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thẩm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quyền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ĐP; (ii) VB </a:t>
          </a:r>
          <a:r>
            <a:rPr lang="en-US" sz="1400" dirty="0" err="1">
              <a:latin typeface="Arial" panose="020B0604020202020204" pitchFamily="34" charset="0"/>
              <a:cs typeface="Arial" panose="020B0604020202020204" pitchFamily="34" charset="0"/>
            </a:rPr>
            <a:t>không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nội</a:t>
          </a:r>
          <a:r>
            <a:rPr lang="en-US" sz="1400" dirty="0">
              <a:latin typeface="Arial" panose="020B0604020202020204" pitchFamily="34" charset="0"/>
              <a:cs typeface="Arial" panose="020B0604020202020204" pitchFamily="34" charset="0"/>
            </a:rPr>
            <a:t> dung </a:t>
          </a:r>
          <a:r>
            <a:rPr lang="en-US" sz="1400" dirty="0" err="1">
              <a:latin typeface="Arial" panose="020B0604020202020204" pitchFamily="34" charset="0"/>
              <a:cs typeface="Arial" panose="020B0604020202020204" pitchFamily="34" charset="0"/>
            </a:rPr>
            <a:t>khác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ngoài</a:t>
          </a:r>
          <a:r>
            <a:rPr lang="en-US" sz="1400" dirty="0">
              <a:latin typeface="Arial" panose="020B0604020202020204" pitchFamily="34" charset="0"/>
              <a:cs typeface="Arial" panose="020B0604020202020204" pitchFamily="34" charset="0"/>
            </a:rPr>
            <a:t> TTHC </a:t>
          </a:r>
          <a:r>
            <a:rPr lang="en-US" sz="1400" dirty="0" err="1">
              <a:latin typeface="Arial" panose="020B0604020202020204" pitchFamily="34" charset="0"/>
              <a:cs typeface="Arial" panose="020B0604020202020204" pitchFamily="34" charset="0"/>
            </a:rPr>
            <a:t>nội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thì</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có</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thể</a:t>
          </a:r>
          <a:r>
            <a:rPr lang="vi-VN" sz="1400" dirty="0">
              <a:latin typeface="Arial" panose="020B0604020202020204" pitchFamily="34" charset="0"/>
              <a:cs typeface="Arial" panose="020B0604020202020204" pitchFamily="34" charset="0"/>
            </a:rPr>
            <a:t> không </a:t>
          </a:r>
          <a:r>
            <a:rPr lang="vi-VN" sz="1400" dirty="0" err="1">
              <a:latin typeface="Arial" panose="020B0604020202020204" pitchFamily="34" charset="0"/>
              <a:cs typeface="Arial" panose="020B0604020202020204" pitchFamily="34" charset="0"/>
            </a:rPr>
            <a:t>cần</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có</a:t>
          </a:r>
          <a:r>
            <a:rPr lang="vi-VN" sz="1400" dirty="0">
              <a:latin typeface="Arial" panose="020B0604020202020204" pitchFamily="34" charset="0"/>
              <a:cs typeface="Arial" panose="020B0604020202020204" pitchFamily="34" charset="0"/>
            </a:rPr>
            <a:t> QĐ công </a:t>
          </a:r>
          <a:r>
            <a:rPr lang="vi-VN" sz="1400" dirty="0" err="1">
              <a:latin typeface="Arial" panose="020B0604020202020204" pitchFamily="34" charset="0"/>
              <a:cs typeface="Arial" panose="020B0604020202020204" pitchFamily="34" charset="0"/>
            </a:rPr>
            <a:t>bố</a:t>
          </a:r>
          <a:r>
            <a:rPr lang="vi-VN" sz="1400" dirty="0">
              <a:latin typeface="Arial" panose="020B0604020202020204" pitchFamily="34" charset="0"/>
              <a:cs typeface="Arial" panose="020B0604020202020204" pitchFamily="34" charset="0"/>
            </a:rPr>
            <a:t> (VB 2 trong 1: </a:t>
          </a:r>
          <a:r>
            <a:rPr lang="vi-VN" sz="1400" dirty="0" err="1">
              <a:latin typeface="Arial" panose="020B0604020202020204" pitchFamily="34" charset="0"/>
              <a:cs typeface="Arial" panose="020B0604020202020204" pitchFamily="34" charset="0"/>
            </a:rPr>
            <a:t>Thực</a:t>
          </a:r>
          <a:r>
            <a:rPr lang="vi-VN" sz="1400" dirty="0">
              <a:latin typeface="Arial" panose="020B0604020202020204" pitchFamily="34" charset="0"/>
              <a:cs typeface="Arial" panose="020B0604020202020204" pitchFamily="34" charset="0"/>
            </a:rPr>
            <a:t> thi PA ĐGH </a:t>
          </a:r>
          <a:r>
            <a:rPr lang="vi-VN" sz="1400" dirty="0" err="1">
              <a:latin typeface="Arial" panose="020B0604020202020204" pitchFamily="34" charset="0"/>
              <a:cs typeface="Arial" panose="020B0604020202020204" pitchFamily="34" charset="0"/>
            </a:rPr>
            <a:t>và</a:t>
          </a:r>
          <a:r>
            <a:rPr lang="vi-VN" sz="1400" dirty="0">
              <a:latin typeface="Arial" panose="020B0604020202020204" pitchFamily="34" charset="0"/>
              <a:cs typeface="Arial" panose="020B0604020202020204" pitchFamily="34" charset="0"/>
            </a:rPr>
            <a:t> công </a:t>
          </a:r>
          <a:r>
            <a:rPr lang="vi-VN" sz="1400" dirty="0" err="1">
              <a:latin typeface="Arial" panose="020B0604020202020204" pitchFamily="34" charset="0"/>
              <a:cs typeface="Arial" panose="020B0604020202020204" pitchFamily="34" charset="0"/>
            </a:rPr>
            <a:t>bố</a:t>
          </a:r>
          <a:r>
            <a:rPr lang="vi-VN" sz="1400" dirty="0">
              <a:latin typeface="Arial" panose="020B0604020202020204" pitchFamily="34" charset="0"/>
              <a:cs typeface="Arial" panose="020B0604020202020204" pitchFamily="34" charset="0"/>
            </a:rPr>
            <a:t> TTHC </a:t>
          </a:r>
          <a:r>
            <a:rPr lang="vi-VN" sz="1400" dirty="0" err="1">
              <a:latin typeface="Arial" panose="020B0604020202020204" pitchFamily="34" charset="0"/>
              <a:cs typeface="Arial" panose="020B0604020202020204" pitchFamily="34" charset="0"/>
            </a:rPr>
            <a:t>nội</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bộ</a:t>
          </a:r>
          <a:r>
            <a:rPr lang="vi-VN"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C647F42D-205F-4801-BE84-EB8B30D1C299}" type="parTrans" cxnId="{F913BFEB-AA7E-4010-9115-04A1477C274B}">
      <dgm:prSet/>
      <dgm:spPr/>
      <dgm:t>
        <a:bodyPr/>
        <a:lstStyle/>
        <a:p>
          <a:endParaRPr lang="en-US"/>
        </a:p>
      </dgm:t>
    </dgm:pt>
    <dgm:pt modelId="{5A43F352-D2F2-4A2E-8C06-72CA7626114A}" type="sibTrans" cxnId="{F913BFEB-AA7E-4010-9115-04A1477C274B}">
      <dgm:prSet/>
      <dgm:spPr/>
      <dgm:t>
        <a:bodyPr/>
        <a:lstStyle/>
        <a:p>
          <a:endParaRPr lang="en-US"/>
        </a:p>
      </dgm:t>
    </dgm:pt>
    <dgm:pt modelId="{7AC7A5A5-B7B4-4473-918E-3C1470658A17}">
      <dgm:prSet phldrT="[Text]" custT="1"/>
      <dgm:spPr/>
      <dgm:t>
        <a:bodyPr/>
        <a:lstStyle/>
        <a:p>
          <a:pPr algn="just"/>
          <a:r>
            <a:rPr lang="vi-VN" sz="1400" dirty="0">
              <a:latin typeface="Arial" panose="020B0604020202020204" pitchFamily="34" charset="0"/>
              <a:cs typeface="Arial" panose="020B0604020202020204" pitchFamily="34" charset="0"/>
            </a:rPr>
            <a:t>2.2.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vi-VN" sz="1800" dirty="0">
              <a:latin typeface="Arial" panose="020B0604020202020204" pitchFamily="34" charset="0"/>
              <a:cs typeface="Arial" panose="020B0604020202020204" pitchFamily="34" charset="0"/>
            </a:rPr>
            <a:t>VB</a:t>
          </a:r>
          <a:r>
            <a:rPr lang="en-US" sz="1800" dirty="0">
              <a:latin typeface="Arial" panose="020B0604020202020204" pitchFamily="34" charset="0"/>
              <a:cs typeface="Arial" panose="020B0604020202020204" pitchFamily="34" charset="0"/>
            </a:rPr>
            <a:t>QPPL,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ĐP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bố</a:t>
          </a:r>
          <a:r>
            <a:rPr lang="en-US" sz="1800" dirty="0">
              <a:latin typeface="Arial" panose="020B0604020202020204" pitchFamily="34" charset="0"/>
              <a:cs typeface="Arial" panose="020B0604020202020204" pitchFamily="34" charset="0"/>
            </a:rPr>
            <a:t> TTHC </a:t>
          </a:r>
          <a:r>
            <a:rPr lang="en-US" sz="1800" dirty="0" err="1">
              <a:latin typeface="Arial" panose="020B0604020202020204" pitchFamily="34" charset="0"/>
              <a:cs typeface="Arial" panose="020B0604020202020204" pitchFamily="34" charset="0"/>
            </a:rPr>
            <a:t>bằng</a:t>
          </a:r>
          <a:r>
            <a:rPr lang="en-US" sz="1800" dirty="0">
              <a:latin typeface="Arial" panose="020B0604020202020204" pitchFamily="34" charset="0"/>
              <a:cs typeface="Arial" panose="020B0604020202020204" pitchFamily="34" charset="0"/>
            </a:rPr>
            <a:t> QĐ </a:t>
          </a:r>
          <a:r>
            <a:rPr lang="en-US" sz="1800" dirty="0" err="1">
              <a:latin typeface="Arial" panose="020B0604020202020204" pitchFamily="34" charset="0"/>
              <a:cs typeface="Arial" panose="020B0604020202020204" pitchFamily="34" charset="0"/>
            </a:rPr>
            <a:t>cá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biệt</a:t>
          </a:r>
          <a:r>
            <a:rPr lang="vi-VN" sz="1800" dirty="0">
              <a:latin typeface="Arial" panose="020B0604020202020204" pitchFamily="34" charset="0"/>
              <a:cs typeface="Arial" panose="020B0604020202020204" pitchFamily="34" charset="0"/>
            </a:rPr>
            <a:t> theo </a:t>
          </a:r>
          <a:r>
            <a:rPr lang="vi-VN" sz="1800" dirty="0" err="1">
              <a:latin typeface="Arial" panose="020B0604020202020204" pitchFamily="34" charset="0"/>
              <a:cs typeface="Arial" panose="020B0604020202020204" pitchFamily="34" charset="0"/>
            </a:rPr>
            <a:t>mẫu</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hướng</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dẫn</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của</a:t>
          </a:r>
          <a:r>
            <a:rPr lang="vi-VN" sz="1800" dirty="0">
              <a:latin typeface="Arial" panose="020B0604020202020204" pitchFamily="34" charset="0"/>
              <a:cs typeface="Arial" panose="020B0604020202020204" pitchFamily="34" charset="0"/>
            </a:rPr>
            <a:t> VPCP.</a:t>
          </a:r>
          <a:endParaRPr lang="en-US" sz="1800" dirty="0">
            <a:latin typeface="Arial" panose="020B0604020202020204" pitchFamily="34" charset="0"/>
            <a:cs typeface="Arial" panose="020B0604020202020204" pitchFamily="34" charset="0"/>
          </a:endParaRPr>
        </a:p>
      </dgm:t>
    </dgm:pt>
    <dgm:pt modelId="{D79D4DEA-B55C-42C1-BCA7-478863A9D19F}" type="parTrans" cxnId="{874DA45A-8CE0-42C0-9296-EA7121F182DB}">
      <dgm:prSet/>
      <dgm:spPr/>
      <dgm:t>
        <a:bodyPr/>
        <a:lstStyle/>
        <a:p>
          <a:endParaRPr lang="en-US"/>
        </a:p>
      </dgm:t>
    </dgm:pt>
    <dgm:pt modelId="{FFDBEDC8-8BFD-4EAB-89CE-9240CB98E4E4}" type="sibTrans" cxnId="{874DA45A-8CE0-42C0-9296-EA7121F182DB}">
      <dgm:prSet/>
      <dgm:spPr/>
      <dgm:t>
        <a:bodyPr/>
        <a:lstStyle/>
        <a:p>
          <a:endParaRPr lang="en-US"/>
        </a:p>
      </dgm:t>
    </dgm:pt>
    <dgm:pt modelId="{239EF041-A08A-4002-920A-D68200C50F6C}">
      <dgm:prSet custT="1"/>
      <dgm:spPr/>
      <dgm:t>
        <a:bodyPr/>
        <a:lstStyle/>
        <a:p>
          <a:pPr algn="just"/>
          <a:r>
            <a:rPr lang="vi-VN" sz="1800" dirty="0">
              <a:latin typeface="Arial" panose="020B0604020202020204" pitchFamily="34" charset="0"/>
              <a:cs typeface="Arial" panose="020B0604020202020204" pitchFamily="34" charset="0"/>
            </a:rPr>
            <a:t>1. </a:t>
          </a:r>
          <a:r>
            <a:rPr lang="en-US" sz="1800" dirty="0" err="1">
              <a:latin typeface="Arial" panose="020B0604020202020204" pitchFamily="34" charset="0"/>
              <a:cs typeface="Arial" panose="020B0604020202020204" pitchFamily="34" charset="0"/>
            </a:rPr>
            <a:t>Sửa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đổi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bổ</a:t>
          </a:r>
          <a:r>
            <a:rPr lang="en-US" sz="1800" dirty="0">
              <a:latin typeface="Arial" panose="020B0604020202020204" pitchFamily="34" charset="0"/>
              <a:cs typeface="Arial" panose="020B0604020202020204" pitchFamily="34" charset="0"/>
            </a:rPr>
            <a:t> sung </a:t>
          </a:r>
          <a:r>
            <a:rPr lang="en-US" sz="1800" dirty="0" err="1">
              <a:latin typeface="Arial" panose="020B0604020202020204" pitchFamily="34" charset="0"/>
              <a:cs typeface="Arial" panose="020B0604020202020204" pitchFamily="34" charset="0"/>
            </a:rPr>
            <a:t>nội</a:t>
          </a:r>
          <a:r>
            <a:rPr lang="en-US" sz="1800" dirty="0">
              <a:latin typeface="Arial" panose="020B0604020202020204" pitchFamily="34" charset="0"/>
              <a:cs typeface="Arial" panose="020B0604020202020204" pitchFamily="34" charset="0"/>
            </a:rPr>
            <a:t> dung </a:t>
          </a:r>
          <a:r>
            <a:rPr lang="vi-VN" sz="1800" dirty="0">
              <a:latin typeface="Arial" panose="020B0604020202020204" pitchFamily="34" charset="0"/>
              <a:cs typeface="Arial" panose="020B0604020202020204" pitchFamily="34" charset="0"/>
            </a:rPr>
            <a:t>tương </a:t>
          </a:r>
          <a:r>
            <a:rPr lang="vi-VN" sz="1800" dirty="0" err="1">
              <a:latin typeface="Arial" panose="020B0604020202020204" pitchFamily="34" charset="0"/>
              <a:cs typeface="Arial" panose="020B0604020202020204" pitchFamily="34" charset="0"/>
            </a:rPr>
            <a:t>ứng</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tại</a:t>
          </a:r>
          <a:r>
            <a:rPr lang="vi-VN"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TTHC.</a:t>
          </a:r>
        </a:p>
      </dgm:t>
    </dgm:pt>
    <dgm:pt modelId="{13D13794-597B-4981-86EB-1EEC9EFBF4A2}" type="parTrans" cxnId="{C5C8CE08-26EE-47A8-886F-6ADDE3728AF7}">
      <dgm:prSet/>
      <dgm:spPr/>
      <dgm:t>
        <a:bodyPr/>
        <a:lstStyle/>
        <a:p>
          <a:endParaRPr lang="en-US"/>
        </a:p>
      </dgm:t>
    </dgm:pt>
    <dgm:pt modelId="{ABAC0751-E768-417B-BD7A-A87BEFA809A5}" type="sibTrans" cxnId="{C5C8CE08-26EE-47A8-886F-6ADDE3728AF7}">
      <dgm:prSet/>
      <dgm:spPr/>
      <dgm:t>
        <a:bodyPr/>
        <a:lstStyle/>
        <a:p>
          <a:endParaRPr lang="en-US"/>
        </a:p>
      </dgm:t>
    </dgm:pt>
    <dgm:pt modelId="{2C88AD24-6748-47F7-9819-E4CB30DBCFA9}">
      <dgm:prSet phldrT="[Text]" custT="1"/>
      <dgm:spPr/>
      <dgm:t>
        <a:bodyPr/>
        <a:lstStyle/>
        <a:p>
          <a:pPr algn="just"/>
          <a:r>
            <a:rPr lang="vi-VN" sz="1600" dirty="0">
              <a:latin typeface="Arial" panose="020B0604020202020204" pitchFamily="34" charset="0"/>
              <a:cs typeface="Arial" panose="020B0604020202020204" pitchFamily="34" charset="0"/>
            </a:rPr>
            <a:t>2.1.1.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TTHC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ít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nhất</a:t>
          </a:r>
          <a:r>
            <a:rPr lang="en-US" sz="1600" dirty="0">
              <a:latin typeface="Arial" panose="020B0604020202020204" pitchFamily="34" charset="0"/>
              <a:cs typeface="Arial" panose="020B0604020202020204" pitchFamily="34" charset="0"/>
            </a:rPr>
            <a:t> 01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theo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VB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a:t>
          </a:r>
          <a:r>
            <a:rPr lang="vi-VN" sz="1600" dirty="0" err="1">
              <a:latin typeface="Arial" panose="020B0604020202020204" pitchFamily="34" charset="0"/>
              <a:cs typeface="Arial" panose="020B0604020202020204" pitchFamily="34" charset="0"/>
            </a:rPr>
            <a:t>TTgCP</a:t>
          </a:r>
          <a:r>
            <a:rPr lang="vi-VN" sz="1600" dirty="0">
              <a:latin typeface="Arial" panose="020B0604020202020204" pitchFamily="34" charset="0"/>
              <a:cs typeface="Arial" panose="020B0604020202020204" pitchFamily="34" charset="0"/>
            </a:rPr>
            <a:t>/CP/QH </a:t>
          </a:r>
          <a:r>
            <a:rPr lang="en-US" sz="1600" dirty="0" err="1">
              <a:latin typeface="Arial" panose="020B0604020202020204" pitchFamily="34" charset="0"/>
              <a:cs typeface="Arial" panose="020B0604020202020204" pitchFamily="34" charset="0"/>
            </a:rPr>
            <a:t>hoặc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VB </a:t>
          </a:r>
          <a:r>
            <a:rPr lang="en-US" sz="1600" dirty="0" err="1">
              <a:latin typeface="Arial" panose="020B0604020202020204" pitchFamily="34" charset="0"/>
              <a:cs typeface="Arial" panose="020B0604020202020204" pitchFamily="34" charset="0"/>
            </a:rPr>
            <a:t>khác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ĐP: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ĐP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bố</a:t>
          </a:r>
          <a:r>
            <a:rPr lang="en-US" sz="1600" dirty="0">
              <a:latin typeface="Arial" panose="020B0604020202020204" pitchFamily="34" charset="0"/>
              <a:cs typeface="Arial" panose="020B0604020202020204" pitchFamily="34" charset="0"/>
            </a:rPr>
            <a:t> TTHC </a:t>
          </a:r>
          <a:r>
            <a:rPr lang="en-US" sz="1600" dirty="0" err="1">
              <a:latin typeface="Arial" panose="020B0604020202020204" pitchFamily="34" charset="0"/>
              <a:cs typeface="Arial" panose="020B0604020202020204" pitchFamily="34" charset="0"/>
            </a:rPr>
            <a:t>theo</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mẫu</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hướng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dẫn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VPCP</a:t>
          </a:r>
          <a:r>
            <a:rPr lang="en-US" sz="1600" dirty="0"/>
            <a:t>.</a:t>
          </a:r>
          <a:endParaRPr lang="en-US" sz="1600" dirty="0">
            <a:latin typeface="Arial" panose="020B0604020202020204" pitchFamily="34" charset="0"/>
            <a:cs typeface="Arial" panose="020B0604020202020204" pitchFamily="34" charset="0"/>
          </a:endParaRPr>
        </a:p>
      </dgm:t>
    </dgm:pt>
    <dgm:pt modelId="{311EBD16-6FF1-4999-AD56-A16A4FEDE3FB}" type="sibTrans" cxnId="{FC428C05-16FE-4ABB-BC50-72171A06B8A8}">
      <dgm:prSet/>
      <dgm:spPr/>
      <dgm:t>
        <a:bodyPr/>
        <a:lstStyle/>
        <a:p>
          <a:endParaRPr lang="en-US"/>
        </a:p>
      </dgm:t>
    </dgm:pt>
    <dgm:pt modelId="{4AFE8221-5136-4A3F-A3E6-EB5A33CF6879}" type="parTrans" cxnId="{FC428C05-16FE-4ABB-BC50-72171A06B8A8}">
      <dgm:prSet/>
      <dgm:spPr/>
      <dgm:t>
        <a:bodyPr/>
        <a:lstStyle/>
        <a:p>
          <a:endParaRPr lang="en-US"/>
        </a:p>
      </dgm:t>
    </dgm:pt>
    <dgm:pt modelId="{9A174788-98E6-4083-B43B-3EB82AAE9465}">
      <dgm:prSet custT="1"/>
      <dgm:spPr/>
      <dgm:t>
        <a:bodyPr/>
        <a:lstStyle/>
        <a:p>
          <a:pPr algn="just"/>
          <a:r>
            <a:rPr lang="vi-VN" sz="1400" dirty="0">
              <a:latin typeface="Arial" panose="020B0604020202020204" pitchFamily="34" charset="0"/>
              <a:cs typeface="Arial" panose="020B0604020202020204" pitchFamily="34" charset="0"/>
            </a:rPr>
            <a:t>2.1.3 Lưu ý: </a:t>
          </a:r>
          <a:r>
            <a:rPr lang="vi-VN" sz="1400" dirty="0" err="1">
              <a:latin typeface="Arial" panose="020B0604020202020204" pitchFamily="34" charset="0"/>
              <a:cs typeface="Arial" panose="020B0604020202020204" pitchFamily="34" charset="0"/>
            </a:rPr>
            <a:t>Trường</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hợp</a:t>
          </a:r>
          <a:r>
            <a:rPr lang="vi-VN" sz="1400" dirty="0">
              <a:latin typeface="Arial" panose="020B0604020202020204" pitchFamily="34" charset="0"/>
              <a:cs typeface="Arial" panose="020B0604020202020204" pitchFamily="34" charset="0"/>
            </a:rPr>
            <a:t> TTHC </a:t>
          </a:r>
          <a:r>
            <a:rPr lang="vi-VN" sz="1400" dirty="0" err="1">
              <a:latin typeface="Arial" panose="020B0604020202020204" pitchFamily="34" charset="0"/>
              <a:cs typeface="Arial" panose="020B0604020202020204" pitchFamily="34" charset="0"/>
            </a:rPr>
            <a:t>nội</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bộ</a:t>
          </a:r>
          <a:r>
            <a:rPr lang="vi-VN" sz="1400" dirty="0">
              <a:latin typeface="Arial" panose="020B0604020202020204" pitchFamily="34" charset="0"/>
              <a:cs typeface="Arial" panose="020B0604020202020204" pitchFamily="34" charset="0"/>
            </a:rPr>
            <a:t> đang </a:t>
          </a:r>
          <a:r>
            <a:rPr lang="vi-VN" sz="1400" dirty="0" err="1">
              <a:latin typeface="Arial" panose="020B0604020202020204" pitchFamily="34" charset="0"/>
              <a:cs typeface="Arial" panose="020B0604020202020204" pitchFamily="34" charset="0"/>
            </a:rPr>
            <a:t>được</a:t>
          </a:r>
          <a:r>
            <a:rPr lang="vi-VN" sz="1400" dirty="0">
              <a:latin typeface="Arial" panose="020B0604020202020204" pitchFamily="34" charset="0"/>
              <a:cs typeface="Arial" panose="020B0604020202020204" pitchFamily="34" charset="0"/>
            </a:rPr>
            <a:t> quy </a:t>
          </a:r>
          <a:r>
            <a:rPr lang="vi-VN" sz="1400" dirty="0" err="1">
              <a:latin typeface="Arial" panose="020B0604020202020204" pitchFamily="34" charset="0"/>
              <a:cs typeface="Arial" panose="020B0604020202020204" pitchFamily="34" charset="0"/>
            </a:rPr>
            <a:t>định</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tại</a:t>
          </a:r>
          <a:r>
            <a:rPr lang="vi-VN" sz="1400" dirty="0">
              <a:latin typeface="Arial" panose="020B0604020202020204" pitchFamily="34" charset="0"/>
              <a:cs typeface="Arial" panose="020B0604020202020204" pitchFamily="34" charset="0"/>
            </a:rPr>
            <a:t> VBQPPL </a:t>
          </a:r>
          <a:r>
            <a:rPr lang="vi-VN" sz="1400" dirty="0" err="1">
              <a:latin typeface="Arial" panose="020B0604020202020204" pitchFamily="34" charset="0"/>
              <a:cs typeface="Arial" panose="020B0604020202020204" pitchFamily="34" charset="0"/>
            </a:rPr>
            <a:t>mà</a:t>
          </a:r>
          <a:r>
            <a:rPr lang="vi-VN" sz="1400" dirty="0">
              <a:latin typeface="Arial" panose="020B0604020202020204" pitchFamily="34" charset="0"/>
              <a:cs typeface="Arial" panose="020B0604020202020204" pitchFamily="34" charset="0"/>
            </a:rPr>
            <a:t> sau khi </a:t>
          </a:r>
          <a:r>
            <a:rPr lang="vi-VN" sz="1400" dirty="0" err="1">
              <a:latin typeface="Arial" panose="020B0604020202020204" pitchFamily="34" charset="0"/>
              <a:cs typeface="Arial" panose="020B0604020202020204" pitchFamily="34" charset="0"/>
            </a:rPr>
            <a:t>thực</a:t>
          </a:r>
          <a:r>
            <a:rPr lang="vi-VN" sz="1400" dirty="0">
              <a:latin typeface="Arial" panose="020B0604020202020204" pitchFamily="34" charset="0"/>
              <a:cs typeface="Arial" panose="020B0604020202020204" pitchFamily="34" charset="0"/>
            </a:rPr>
            <a:t> thi PA ĐGH TTHC, </a:t>
          </a:r>
          <a:r>
            <a:rPr lang="vi-VN" sz="1400" dirty="0" err="1">
              <a:latin typeface="Arial" panose="020B0604020202020204" pitchFamily="34" charset="0"/>
              <a:cs typeface="Arial" panose="020B0604020202020204" pitchFamily="34" charset="0"/>
            </a:rPr>
            <a:t>bộ</a:t>
          </a:r>
          <a:r>
            <a:rPr lang="vi-VN" sz="1400" dirty="0">
              <a:latin typeface="Arial" panose="020B0604020202020204" pitchFamily="34" charset="0"/>
              <a:cs typeface="Arial" panose="020B0604020202020204" pitchFamily="34" charset="0"/>
            </a:rPr>
            <a:t>, ĐP </a:t>
          </a:r>
          <a:r>
            <a:rPr lang="vi-VN" sz="1400" dirty="0" err="1">
              <a:latin typeface="Arial" panose="020B0604020202020204" pitchFamily="34" charset="0"/>
              <a:cs typeface="Arial" panose="020B0604020202020204" pitchFamily="34" charset="0"/>
            </a:rPr>
            <a:t>muốn</a:t>
          </a:r>
          <a:r>
            <a:rPr lang="vi-VN" sz="1400" dirty="0">
              <a:latin typeface="Arial" panose="020B0604020202020204" pitchFamily="34" charset="0"/>
              <a:cs typeface="Arial" panose="020B0604020202020204" pitchFamily="34" charset="0"/>
            </a:rPr>
            <a:t> quy </a:t>
          </a:r>
          <a:r>
            <a:rPr lang="vi-VN" sz="1400" dirty="0" err="1">
              <a:latin typeface="Arial" panose="020B0604020202020204" pitchFamily="34" charset="0"/>
              <a:cs typeface="Arial" panose="020B0604020202020204" pitchFamily="34" charset="0"/>
            </a:rPr>
            <a:t>định</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tại</a:t>
          </a:r>
          <a:r>
            <a:rPr lang="vi-VN" sz="1400" dirty="0">
              <a:latin typeface="Arial" panose="020B0604020202020204" pitchFamily="34" charset="0"/>
              <a:cs typeface="Arial" panose="020B0604020202020204" pitchFamily="34" charset="0"/>
            </a:rPr>
            <a:t> VB </a:t>
          </a:r>
          <a:r>
            <a:rPr lang="vi-VN" sz="1400" dirty="0" err="1">
              <a:latin typeface="Arial" panose="020B0604020202020204" pitchFamily="34" charset="0"/>
              <a:cs typeface="Arial" panose="020B0604020202020204" pitchFamily="34" charset="0"/>
            </a:rPr>
            <a:t>cá</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biệt</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thì</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cần</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bãi</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bỏ</a:t>
          </a:r>
          <a:r>
            <a:rPr lang="vi-VN" sz="1400" dirty="0">
              <a:latin typeface="Arial" panose="020B0604020202020204" pitchFamily="34" charset="0"/>
              <a:cs typeface="Arial" panose="020B0604020202020204" pitchFamily="34" charset="0"/>
            </a:rPr>
            <a:t> VB QPPL </a:t>
          </a:r>
          <a:r>
            <a:rPr lang="vi-VN" sz="1400" dirty="0" err="1">
              <a:latin typeface="Arial" panose="020B0604020202020204" pitchFamily="34" charset="0"/>
              <a:cs typeface="Arial" panose="020B0604020202020204" pitchFamily="34" charset="0"/>
            </a:rPr>
            <a:t>hoặc</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nội</a:t>
          </a:r>
          <a:r>
            <a:rPr lang="vi-VN" sz="1400" dirty="0">
              <a:latin typeface="Arial" panose="020B0604020202020204" pitchFamily="34" charset="0"/>
              <a:cs typeface="Arial" panose="020B0604020202020204" pitchFamily="34" charset="0"/>
            </a:rPr>
            <a:t> dung quy </a:t>
          </a:r>
          <a:r>
            <a:rPr lang="vi-VN" sz="1400" dirty="0" err="1">
              <a:latin typeface="Arial" panose="020B0604020202020204" pitchFamily="34" charset="0"/>
              <a:cs typeface="Arial" panose="020B0604020202020204" pitchFamily="34" charset="0"/>
            </a:rPr>
            <a:t>định</a:t>
          </a:r>
          <a:r>
            <a:rPr lang="vi-VN" sz="1400" dirty="0">
              <a:latin typeface="Arial" panose="020B0604020202020204" pitchFamily="34" charset="0"/>
              <a:cs typeface="Arial" panose="020B0604020202020204" pitchFamily="34" charset="0"/>
            </a:rPr>
            <a:t> TTHC </a:t>
          </a:r>
          <a:r>
            <a:rPr lang="vi-VN" sz="1400" dirty="0" err="1">
              <a:latin typeface="Arial" panose="020B0604020202020204" pitchFamily="34" charset="0"/>
              <a:cs typeface="Arial" panose="020B0604020202020204" pitchFamily="34" charset="0"/>
            </a:rPr>
            <a:t>tại</a:t>
          </a:r>
          <a:r>
            <a:rPr lang="vi-VN" sz="1400" dirty="0">
              <a:latin typeface="Arial" panose="020B0604020202020204" pitchFamily="34" charset="0"/>
              <a:cs typeface="Arial" panose="020B0604020202020204" pitchFamily="34" charset="0"/>
            </a:rPr>
            <a:t> VB QPPL </a:t>
          </a:r>
          <a:r>
            <a:rPr lang="vi-VN" sz="1400" dirty="0" err="1">
              <a:latin typeface="Arial" panose="020B0604020202020204" pitchFamily="34" charset="0"/>
              <a:cs typeface="Arial" panose="020B0604020202020204" pitchFamily="34" charset="0"/>
            </a:rPr>
            <a:t>trước</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đó</a:t>
          </a:r>
          <a:r>
            <a:rPr lang="vi-VN"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dgm:t>
    </dgm:pt>
    <dgm:pt modelId="{BC372242-6164-4CAD-8BC2-5402D7193275}" type="parTrans" cxnId="{DB04B65D-F4DC-4799-85D3-7ACF605245F2}">
      <dgm:prSet/>
      <dgm:spPr/>
      <dgm:t>
        <a:bodyPr/>
        <a:lstStyle/>
        <a:p>
          <a:endParaRPr lang="en-US"/>
        </a:p>
      </dgm:t>
    </dgm:pt>
    <dgm:pt modelId="{51CEEED4-210E-41AC-9E03-F9A0760ABABC}" type="sibTrans" cxnId="{DB04B65D-F4DC-4799-85D3-7ACF605245F2}">
      <dgm:prSet/>
      <dgm:spPr/>
      <dgm:t>
        <a:bodyPr/>
        <a:lstStyle/>
        <a:p>
          <a:endParaRPr lang="en-US"/>
        </a:p>
      </dgm:t>
    </dgm:pt>
    <dgm:pt modelId="{0B6DE7BA-7021-430D-9AD6-1368CC6AFBD8}" type="pres">
      <dgm:prSet presAssocID="{58E1B9BE-8987-495C-8B83-1CD3A34B28FE}" presName="diagram" presStyleCnt="0">
        <dgm:presLayoutVars>
          <dgm:chPref val="1"/>
          <dgm:dir/>
          <dgm:animOne val="branch"/>
          <dgm:animLvl val="lvl"/>
          <dgm:resizeHandles val="exact"/>
        </dgm:presLayoutVars>
      </dgm:prSet>
      <dgm:spPr/>
    </dgm:pt>
    <dgm:pt modelId="{B8070945-3BFE-4231-B028-6F92E9AB0E97}" type="pres">
      <dgm:prSet presAssocID="{239EF041-A08A-4002-920A-D68200C50F6C}" presName="root1" presStyleCnt="0"/>
      <dgm:spPr/>
    </dgm:pt>
    <dgm:pt modelId="{FEE698BF-6B9A-488E-BDE8-1DFD0DFA6362}" type="pres">
      <dgm:prSet presAssocID="{239EF041-A08A-4002-920A-D68200C50F6C}" presName="LevelOneTextNode" presStyleLbl="node0" presStyleIdx="0" presStyleCnt="2">
        <dgm:presLayoutVars>
          <dgm:chPref val="3"/>
        </dgm:presLayoutVars>
      </dgm:prSet>
      <dgm:spPr/>
    </dgm:pt>
    <dgm:pt modelId="{B078395C-BC8F-468C-9024-1EEBE82ACB1F}" type="pres">
      <dgm:prSet presAssocID="{239EF041-A08A-4002-920A-D68200C50F6C}" presName="level2hierChild" presStyleCnt="0"/>
      <dgm:spPr/>
    </dgm:pt>
    <dgm:pt modelId="{8C371BB2-81BA-459A-B81F-F323AFAC4FFE}" type="pres">
      <dgm:prSet presAssocID="{8A98A247-D84D-499D-B9FF-967541BC94A2}" presName="root1" presStyleCnt="0"/>
      <dgm:spPr/>
    </dgm:pt>
    <dgm:pt modelId="{50A3727B-6CCD-489E-A1C4-299F15B1427A}" type="pres">
      <dgm:prSet presAssocID="{8A98A247-D84D-499D-B9FF-967541BC94A2}" presName="LevelOneTextNode" presStyleLbl="node0" presStyleIdx="1" presStyleCnt="2" custScaleY="150315">
        <dgm:presLayoutVars>
          <dgm:chPref val="3"/>
        </dgm:presLayoutVars>
      </dgm:prSet>
      <dgm:spPr/>
    </dgm:pt>
    <dgm:pt modelId="{F6BB96A9-CC6B-4BC0-853F-4C0B4988303C}" type="pres">
      <dgm:prSet presAssocID="{8A98A247-D84D-499D-B9FF-967541BC94A2}" presName="level2hierChild" presStyleCnt="0"/>
      <dgm:spPr/>
    </dgm:pt>
    <dgm:pt modelId="{C66A48B0-1F49-4F66-A651-1F1A2E9621A6}" type="pres">
      <dgm:prSet presAssocID="{153B0D01-DD15-4365-AA71-B34A56E58E89}" presName="conn2-1" presStyleLbl="parChTrans1D2" presStyleIdx="0" presStyleCnt="2"/>
      <dgm:spPr/>
    </dgm:pt>
    <dgm:pt modelId="{DE04EAFF-A342-4729-AE7E-711F2D709E78}" type="pres">
      <dgm:prSet presAssocID="{153B0D01-DD15-4365-AA71-B34A56E58E89}" presName="connTx" presStyleLbl="parChTrans1D2" presStyleIdx="0" presStyleCnt="2"/>
      <dgm:spPr/>
    </dgm:pt>
    <dgm:pt modelId="{4B46464A-E1C3-4F3E-80C7-77124CC64F09}" type="pres">
      <dgm:prSet presAssocID="{43264DDD-033A-4510-8542-629E938D7386}" presName="root2" presStyleCnt="0"/>
      <dgm:spPr/>
    </dgm:pt>
    <dgm:pt modelId="{CDB36D82-428F-4CB6-94D0-3DA441FCF557}" type="pres">
      <dgm:prSet presAssocID="{43264DDD-033A-4510-8542-629E938D7386}" presName="LevelTwoTextNode" presStyleLbl="node2" presStyleIdx="0" presStyleCnt="2" custScaleX="71142" custScaleY="135464">
        <dgm:presLayoutVars>
          <dgm:chPref val="3"/>
        </dgm:presLayoutVars>
      </dgm:prSet>
      <dgm:spPr/>
    </dgm:pt>
    <dgm:pt modelId="{2E27D065-5D6E-48DE-9C4C-3FD251213EDF}" type="pres">
      <dgm:prSet presAssocID="{43264DDD-033A-4510-8542-629E938D7386}" presName="level3hierChild" presStyleCnt="0"/>
      <dgm:spPr/>
    </dgm:pt>
    <dgm:pt modelId="{0FAF5975-6008-42EB-A929-AEE69DF6BEBA}" type="pres">
      <dgm:prSet presAssocID="{4AFE8221-5136-4A3F-A3E6-EB5A33CF6879}" presName="conn2-1" presStyleLbl="parChTrans1D3" presStyleIdx="0" presStyleCnt="3"/>
      <dgm:spPr/>
    </dgm:pt>
    <dgm:pt modelId="{15C28996-2C5B-404E-9108-E79F8DE564FF}" type="pres">
      <dgm:prSet presAssocID="{4AFE8221-5136-4A3F-A3E6-EB5A33CF6879}" presName="connTx" presStyleLbl="parChTrans1D3" presStyleIdx="0" presStyleCnt="3"/>
      <dgm:spPr/>
    </dgm:pt>
    <dgm:pt modelId="{FA870935-D540-4A1B-9F87-13F2C8440A68}" type="pres">
      <dgm:prSet presAssocID="{2C88AD24-6748-47F7-9819-E4CB30DBCFA9}" presName="root2" presStyleCnt="0"/>
      <dgm:spPr/>
    </dgm:pt>
    <dgm:pt modelId="{583C3CF0-46B3-48A9-93B6-9CF469D0F5E3}" type="pres">
      <dgm:prSet presAssocID="{2C88AD24-6748-47F7-9819-E4CB30DBCFA9}" presName="LevelTwoTextNode" presStyleLbl="node3" presStyleIdx="0" presStyleCnt="3" custScaleX="204925" custScaleY="103456">
        <dgm:presLayoutVars>
          <dgm:chPref val="3"/>
        </dgm:presLayoutVars>
      </dgm:prSet>
      <dgm:spPr/>
    </dgm:pt>
    <dgm:pt modelId="{7CFB298D-022F-407C-949A-4BE63A44389D}" type="pres">
      <dgm:prSet presAssocID="{2C88AD24-6748-47F7-9819-E4CB30DBCFA9}" presName="level3hierChild" presStyleCnt="0"/>
      <dgm:spPr/>
    </dgm:pt>
    <dgm:pt modelId="{3B299859-4E07-4714-A05F-407955E52E52}" type="pres">
      <dgm:prSet presAssocID="{C647F42D-205F-4801-BE84-EB8B30D1C299}" presName="conn2-1" presStyleLbl="parChTrans1D3" presStyleIdx="1" presStyleCnt="3"/>
      <dgm:spPr/>
    </dgm:pt>
    <dgm:pt modelId="{A34DB185-5D44-4C7C-8DB9-19F56BDC295C}" type="pres">
      <dgm:prSet presAssocID="{C647F42D-205F-4801-BE84-EB8B30D1C299}" presName="connTx" presStyleLbl="parChTrans1D3" presStyleIdx="1" presStyleCnt="3"/>
      <dgm:spPr/>
    </dgm:pt>
    <dgm:pt modelId="{861DAD10-064A-4835-9FF9-86834BA39FD1}" type="pres">
      <dgm:prSet presAssocID="{0DF6126A-B10F-4143-BF9E-71404027CBFB}" presName="root2" presStyleCnt="0"/>
      <dgm:spPr/>
    </dgm:pt>
    <dgm:pt modelId="{18DA42D6-8F69-49A2-8F5B-87D109D6C018}" type="pres">
      <dgm:prSet presAssocID="{0DF6126A-B10F-4143-BF9E-71404027CBFB}" presName="LevelTwoTextNode" presStyleLbl="node3" presStyleIdx="1" presStyleCnt="3" custScaleX="205687" custScaleY="157602">
        <dgm:presLayoutVars>
          <dgm:chPref val="3"/>
        </dgm:presLayoutVars>
      </dgm:prSet>
      <dgm:spPr/>
    </dgm:pt>
    <dgm:pt modelId="{9050A951-A1F4-4F1A-8034-99381EDD1B4D}" type="pres">
      <dgm:prSet presAssocID="{0DF6126A-B10F-4143-BF9E-71404027CBFB}" presName="level3hierChild" presStyleCnt="0"/>
      <dgm:spPr/>
    </dgm:pt>
    <dgm:pt modelId="{C7BD0D1F-362C-4428-AFF4-0880244C4592}" type="pres">
      <dgm:prSet presAssocID="{BC372242-6164-4CAD-8BC2-5402D7193275}" presName="conn2-1" presStyleLbl="parChTrans1D3" presStyleIdx="2" presStyleCnt="3"/>
      <dgm:spPr/>
    </dgm:pt>
    <dgm:pt modelId="{B3EA807E-A4B9-4611-BC39-4F5A64AC1094}" type="pres">
      <dgm:prSet presAssocID="{BC372242-6164-4CAD-8BC2-5402D7193275}" presName="connTx" presStyleLbl="parChTrans1D3" presStyleIdx="2" presStyleCnt="3"/>
      <dgm:spPr/>
    </dgm:pt>
    <dgm:pt modelId="{6173A6C6-07A2-4BFE-A7A3-AA65C4B7B251}" type="pres">
      <dgm:prSet presAssocID="{9A174788-98E6-4083-B43B-3EB82AAE9465}" presName="root2" presStyleCnt="0"/>
      <dgm:spPr/>
    </dgm:pt>
    <dgm:pt modelId="{B392C10F-9852-4BD6-82BB-F5E0AACB9E9F}" type="pres">
      <dgm:prSet presAssocID="{9A174788-98E6-4083-B43B-3EB82AAE9465}" presName="LevelTwoTextNode" presStyleLbl="node3" presStyleIdx="2" presStyleCnt="3" custScaleX="205941" custScaleY="77653">
        <dgm:presLayoutVars>
          <dgm:chPref val="3"/>
        </dgm:presLayoutVars>
      </dgm:prSet>
      <dgm:spPr/>
    </dgm:pt>
    <dgm:pt modelId="{CD3AB75E-05E8-4686-B521-67858EAA21E9}" type="pres">
      <dgm:prSet presAssocID="{9A174788-98E6-4083-B43B-3EB82AAE9465}" presName="level3hierChild" presStyleCnt="0"/>
      <dgm:spPr/>
    </dgm:pt>
    <dgm:pt modelId="{3146FCD6-026C-4D2D-BB3D-9EF589DCFAE3}" type="pres">
      <dgm:prSet presAssocID="{D79D4DEA-B55C-42C1-BCA7-478863A9D19F}" presName="conn2-1" presStyleLbl="parChTrans1D2" presStyleIdx="1" presStyleCnt="2"/>
      <dgm:spPr/>
    </dgm:pt>
    <dgm:pt modelId="{097AA055-79D4-449F-A609-B05D10D58D3A}" type="pres">
      <dgm:prSet presAssocID="{D79D4DEA-B55C-42C1-BCA7-478863A9D19F}" presName="connTx" presStyleLbl="parChTrans1D2" presStyleIdx="1" presStyleCnt="2"/>
      <dgm:spPr/>
    </dgm:pt>
    <dgm:pt modelId="{C13627CB-63B5-4E17-BACD-A8B609CD2A0A}" type="pres">
      <dgm:prSet presAssocID="{7AC7A5A5-B7B4-4473-918E-3C1470658A17}" presName="root2" presStyleCnt="0"/>
      <dgm:spPr/>
    </dgm:pt>
    <dgm:pt modelId="{81DCA3E6-57F6-4C66-AD66-0A150A77B480}" type="pres">
      <dgm:prSet presAssocID="{7AC7A5A5-B7B4-4473-918E-3C1470658A17}" presName="LevelTwoTextNode" presStyleLbl="node2" presStyleIdx="1" presStyleCnt="2" custScaleX="103378" custScaleY="130443">
        <dgm:presLayoutVars>
          <dgm:chPref val="3"/>
        </dgm:presLayoutVars>
      </dgm:prSet>
      <dgm:spPr/>
    </dgm:pt>
    <dgm:pt modelId="{F89B0FD1-3AAA-4D2E-AD53-8C4B42F82EF1}" type="pres">
      <dgm:prSet presAssocID="{7AC7A5A5-B7B4-4473-918E-3C1470658A17}" presName="level3hierChild" presStyleCnt="0"/>
      <dgm:spPr/>
    </dgm:pt>
  </dgm:ptLst>
  <dgm:cxnLst>
    <dgm:cxn modelId="{FC428C05-16FE-4ABB-BC50-72171A06B8A8}" srcId="{43264DDD-033A-4510-8542-629E938D7386}" destId="{2C88AD24-6748-47F7-9819-E4CB30DBCFA9}" srcOrd="0" destOrd="0" parTransId="{4AFE8221-5136-4A3F-A3E6-EB5A33CF6879}" sibTransId="{311EBD16-6FF1-4999-AD56-A16A4FEDE3FB}"/>
    <dgm:cxn modelId="{C5C8CE08-26EE-47A8-886F-6ADDE3728AF7}" srcId="{58E1B9BE-8987-495C-8B83-1CD3A34B28FE}" destId="{239EF041-A08A-4002-920A-D68200C50F6C}" srcOrd="0" destOrd="0" parTransId="{13D13794-597B-4981-86EB-1EEC9EFBF4A2}" sibTransId="{ABAC0751-E768-417B-BD7A-A87BEFA809A5}"/>
    <dgm:cxn modelId="{06254B3D-882A-4598-BD74-47D644BAB742}" srcId="{8A98A247-D84D-499D-B9FF-967541BC94A2}" destId="{43264DDD-033A-4510-8542-629E938D7386}" srcOrd="0" destOrd="0" parTransId="{153B0D01-DD15-4365-AA71-B34A56E58E89}" sibTransId="{B2BE6FF6-6D52-49CA-A82C-5475BDDA97AF}"/>
    <dgm:cxn modelId="{D6C56E5B-040B-4BE9-80AD-7065FB926B44}" type="presOf" srcId="{C647F42D-205F-4801-BE84-EB8B30D1C299}" destId="{3B299859-4E07-4714-A05F-407955E52E52}" srcOrd="0" destOrd="0" presId="urn:microsoft.com/office/officeart/2005/8/layout/hierarchy2"/>
    <dgm:cxn modelId="{DB04B65D-F4DC-4799-85D3-7ACF605245F2}" srcId="{43264DDD-033A-4510-8542-629E938D7386}" destId="{9A174788-98E6-4083-B43B-3EB82AAE9465}" srcOrd="2" destOrd="0" parTransId="{BC372242-6164-4CAD-8BC2-5402D7193275}" sibTransId="{51CEEED4-210E-41AC-9E03-F9A0760ABABC}"/>
    <dgm:cxn modelId="{BA1D7F41-D285-4253-8A4F-0BC9B9F16F96}" type="presOf" srcId="{239EF041-A08A-4002-920A-D68200C50F6C}" destId="{FEE698BF-6B9A-488E-BDE8-1DFD0DFA6362}" srcOrd="0" destOrd="0" presId="urn:microsoft.com/office/officeart/2005/8/layout/hierarchy2"/>
    <dgm:cxn modelId="{4641EF46-FBEB-4893-BBBA-716A6FE5AF88}" type="presOf" srcId="{D79D4DEA-B55C-42C1-BCA7-478863A9D19F}" destId="{3146FCD6-026C-4D2D-BB3D-9EF589DCFAE3}" srcOrd="0" destOrd="0" presId="urn:microsoft.com/office/officeart/2005/8/layout/hierarchy2"/>
    <dgm:cxn modelId="{4641D051-D953-4144-97A3-63993D921DE1}" type="presOf" srcId="{BC372242-6164-4CAD-8BC2-5402D7193275}" destId="{C7BD0D1F-362C-4428-AFF4-0880244C4592}" srcOrd="0" destOrd="0" presId="urn:microsoft.com/office/officeart/2005/8/layout/hierarchy2"/>
    <dgm:cxn modelId="{A671F859-609C-4E16-877E-A3A9923D92CB}" type="presOf" srcId="{BC372242-6164-4CAD-8BC2-5402D7193275}" destId="{B3EA807E-A4B9-4611-BC39-4F5A64AC1094}" srcOrd="1" destOrd="0" presId="urn:microsoft.com/office/officeart/2005/8/layout/hierarchy2"/>
    <dgm:cxn modelId="{874DA45A-8CE0-42C0-9296-EA7121F182DB}" srcId="{8A98A247-D84D-499D-B9FF-967541BC94A2}" destId="{7AC7A5A5-B7B4-4473-918E-3C1470658A17}" srcOrd="1" destOrd="0" parTransId="{D79D4DEA-B55C-42C1-BCA7-478863A9D19F}" sibTransId="{FFDBEDC8-8BFD-4EAB-89CE-9240CB98E4E4}"/>
    <dgm:cxn modelId="{0B52B77C-C5B9-4C10-ACDE-AD51402318C7}" type="presOf" srcId="{4AFE8221-5136-4A3F-A3E6-EB5A33CF6879}" destId="{15C28996-2C5B-404E-9108-E79F8DE564FF}" srcOrd="1" destOrd="0" presId="urn:microsoft.com/office/officeart/2005/8/layout/hierarchy2"/>
    <dgm:cxn modelId="{3435218A-8AB8-4CCD-B93E-AD63C0ECCDE3}" srcId="{58E1B9BE-8987-495C-8B83-1CD3A34B28FE}" destId="{8A98A247-D84D-499D-B9FF-967541BC94A2}" srcOrd="1" destOrd="0" parTransId="{E6BF9E92-CA78-499B-9AC6-7447F5A2426B}" sibTransId="{D436319A-CA50-4077-B4FB-6F96AF0B7CB7}"/>
    <dgm:cxn modelId="{B04C8A8D-5EF9-462A-8C3E-4159A02BD33D}" type="presOf" srcId="{153B0D01-DD15-4365-AA71-B34A56E58E89}" destId="{DE04EAFF-A342-4729-AE7E-711F2D709E78}" srcOrd="1" destOrd="0" presId="urn:microsoft.com/office/officeart/2005/8/layout/hierarchy2"/>
    <dgm:cxn modelId="{4568CE8F-8317-4551-A2B4-A33D05F4A5B6}" type="presOf" srcId="{0DF6126A-B10F-4143-BF9E-71404027CBFB}" destId="{18DA42D6-8F69-49A2-8F5B-87D109D6C018}" srcOrd="0" destOrd="0" presId="urn:microsoft.com/office/officeart/2005/8/layout/hierarchy2"/>
    <dgm:cxn modelId="{8A43B199-99C8-414A-9C3B-74C160FDFCF4}" type="presOf" srcId="{9A174788-98E6-4083-B43B-3EB82AAE9465}" destId="{B392C10F-9852-4BD6-82BB-F5E0AACB9E9F}" srcOrd="0" destOrd="0" presId="urn:microsoft.com/office/officeart/2005/8/layout/hierarchy2"/>
    <dgm:cxn modelId="{556854A2-E1BD-4DC4-8771-CB2DA9F09606}" type="presOf" srcId="{58E1B9BE-8987-495C-8B83-1CD3A34B28FE}" destId="{0B6DE7BA-7021-430D-9AD6-1368CC6AFBD8}" srcOrd="0" destOrd="0" presId="urn:microsoft.com/office/officeart/2005/8/layout/hierarchy2"/>
    <dgm:cxn modelId="{33224BC1-6850-4029-AEB0-8242D8267F05}" type="presOf" srcId="{2C88AD24-6748-47F7-9819-E4CB30DBCFA9}" destId="{583C3CF0-46B3-48A9-93B6-9CF469D0F5E3}" srcOrd="0" destOrd="0" presId="urn:microsoft.com/office/officeart/2005/8/layout/hierarchy2"/>
    <dgm:cxn modelId="{441EE4C3-8B18-4DEE-B446-A636F77C4753}" type="presOf" srcId="{153B0D01-DD15-4365-AA71-B34A56E58E89}" destId="{C66A48B0-1F49-4F66-A651-1F1A2E9621A6}" srcOrd="0" destOrd="0" presId="urn:microsoft.com/office/officeart/2005/8/layout/hierarchy2"/>
    <dgm:cxn modelId="{B4CE78CB-3A06-48E2-983B-CCB27C2928C1}" type="presOf" srcId="{43264DDD-033A-4510-8542-629E938D7386}" destId="{CDB36D82-428F-4CB6-94D0-3DA441FCF557}" srcOrd="0" destOrd="0" presId="urn:microsoft.com/office/officeart/2005/8/layout/hierarchy2"/>
    <dgm:cxn modelId="{34A779D1-8B12-4DDE-96AE-C6700A0B277D}" type="presOf" srcId="{4AFE8221-5136-4A3F-A3E6-EB5A33CF6879}" destId="{0FAF5975-6008-42EB-A929-AEE69DF6BEBA}" srcOrd="0" destOrd="0" presId="urn:microsoft.com/office/officeart/2005/8/layout/hierarchy2"/>
    <dgm:cxn modelId="{3A2DE5D3-0FC8-44AC-A29C-4E8578D60E30}" type="presOf" srcId="{D79D4DEA-B55C-42C1-BCA7-478863A9D19F}" destId="{097AA055-79D4-449F-A609-B05D10D58D3A}" srcOrd="1" destOrd="0" presId="urn:microsoft.com/office/officeart/2005/8/layout/hierarchy2"/>
    <dgm:cxn modelId="{E42E26D7-6D8F-4F28-8D1C-B80E79A7E329}" type="presOf" srcId="{7AC7A5A5-B7B4-4473-918E-3C1470658A17}" destId="{81DCA3E6-57F6-4C66-AD66-0A150A77B480}" srcOrd="0" destOrd="0" presId="urn:microsoft.com/office/officeart/2005/8/layout/hierarchy2"/>
    <dgm:cxn modelId="{D844A8DE-04DC-467B-A547-FC977A10C654}" type="presOf" srcId="{C647F42D-205F-4801-BE84-EB8B30D1C299}" destId="{A34DB185-5D44-4C7C-8DB9-19F56BDC295C}" srcOrd="1" destOrd="0" presId="urn:microsoft.com/office/officeart/2005/8/layout/hierarchy2"/>
    <dgm:cxn modelId="{F913BFEB-AA7E-4010-9115-04A1477C274B}" srcId="{43264DDD-033A-4510-8542-629E938D7386}" destId="{0DF6126A-B10F-4143-BF9E-71404027CBFB}" srcOrd="1" destOrd="0" parTransId="{C647F42D-205F-4801-BE84-EB8B30D1C299}" sibTransId="{5A43F352-D2F2-4A2E-8C06-72CA7626114A}"/>
    <dgm:cxn modelId="{5CC7BCFE-5E58-45D7-A0DD-763266D334C4}" type="presOf" srcId="{8A98A247-D84D-499D-B9FF-967541BC94A2}" destId="{50A3727B-6CCD-489E-A1C4-299F15B1427A}" srcOrd="0" destOrd="0" presId="urn:microsoft.com/office/officeart/2005/8/layout/hierarchy2"/>
    <dgm:cxn modelId="{5DB935F5-B576-41BA-8267-906788E845CA}" type="presParOf" srcId="{0B6DE7BA-7021-430D-9AD6-1368CC6AFBD8}" destId="{B8070945-3BFE-4231-B028-6F92E9AB0E97}" srcOrd="0" destOrd="0" presId="urn:microsoft.com/office/officeart/2005/8/layout/hierarchy2"/>
    <dgm:cxn modelId="{984EC79E-0148-44D5-A39A-4D5249DE6544}" type="presParOf" srcId="{B8070945-3BFE-4231-B028-6F92E9AB0E97}" destId="{FEE698BF-6B9A-488E-BDE8-1DFD0DFA6362}" srcOrd="0" destOrd="0" presId="urn:microsoft.com/office/officeart/2005/8/layout/hierarchy2"/>
    <dgm:cxn modelId="{04DFF2BA-0E0C-46BE-BCE7-0D06450F7B02}" type="presParOf" srcId="{B8070945-3BFE-4231-B028-6F92E9AB0E97}" destId="{B078395C-BC8F-468C-9024-1EEBE82ACB1F}" srcOrd="1" destOrd="0" presId="urn:microsoft.com/office/officeart/2005/8/layout/hierarchy2"/>
    <dgm:cxn modelId="{AD29C248-128B-4F71-903C-E5C79800827F}" type="presParOf" srcId="{0B6DE7BA-7021-430D-9AD6-1368CC6AFBD8}" destId="{8C371BB2-81BA-459A-B81F-F323AFAC4FFE}" srcOrd="1" destOrd="0" presId="urn:microsoft.com/office/officeart/2005/8/layout/hierarchy2"/>
    <dgm:cxn modelId="{7421D731-02A1-4D1A-BEC3-1EC11182F57E}" type="presParOf" srcId="{8C371BB2-81BA-459A-B81F-F323AFAC4FFE}" destId="{50A3727B-6CCD-489E-A1C4-299F15B1427A}" srcOrd="0" destOrd="0" presId="urn:microsoft.com/office/officeart/2005/8/layout/hierarchy2"/>
    <dgm:cxn modelId="{DE8EB133-22DB-42AB-A531-6E3F2E8AB235}" type="presParOf" srcId="{8C371BB2-81BA-459A-B81F-F323AFAC4FFE}" destId="{F6BB96A9-CC6B-4BC0-853F-4C0B4988303C}" srcOrd="1" destOrd="0" presId="urn:microsoft.com/office/officeart/2005/8/layout/hierarchy2"/>
    <dgm:cxn modelId="{9B5E5702-DCF4-4056-B6AE-94DD6A483FE7}" type="presParOf" srcId="{F6BB96A9-CC6B-4BC0-853F-4C0B4988303C}" destId="{C66A48B0-1F49-4F66-A651-1F1A2E9621A6}" srcOrd="0" destOrd="0" presId="urn:microsoft.com/office/officeart/2005/8/layout/hierarchy2"/>
    <dgm:cxn modelId="{21883B09-89AF-4BA0-9A2F-2702FBE523A9}" type="presParOf" srcId="{C66A48B0-1F49-4F66-A651-1F1A2E9621A6}" destId="{DE04EAFF-A342-4729-AE7E-711F2D709E78}" srcOrd="0" destOrd="0" presId="urn:microsoft.com/office/officeart/2005/8/layout/hierarchy2"/>
    <dgm:cxn modelId="{70909284-D44D-4703-BD4E-0016179B2731}" type="presParOf" srcId="{F6BB96A9-CC6B-4BC0-853F-4C0B4988303C}" destId="{4B46464A-E1C3-4F3E-80C7-77124CC64F09}" srcOrd="1" destOrd="0" presId="urn:microsoft.com/office/officeart/2005/8/layout/hierarchy2"/>
    <dgm:cxn modelId="{62D2AD3C-8A68-4A8B-9486-204C9E8C4820}" type="presParOf" srcId="{4B46464A-E1C3-4F3E-80C7-77124CC64F09}" destId="{CDB36D82-428F-4CB6-94D0-3DA441FCF557}" srcOrd="0" destOrd="0" presId="urn:microsoft.com/office/officeart/2005/8/layout/hierarchy2"/>
    <dgm:cxn modelId="{324F9CCB-1443-4161-88A1-9C39D00E9FC2}" type="presParOf" srcId="{4B46464A-E1C3-4F3E-80C7-77124CC64F09}" destId="{2E27D065-5D6E-48DE-9C4C-3FD251213EDF}" srcOrd="1" destOrd="0" presId="urn:microsoft.com/office/officeart/2005/8/layout/hierarchy2"/>
    <dgm:cxn modelId="{CB5C49B8-BD8C-4B30-8149-805505BD2007}" type="presParOf" srcId="{2E27D065-5D6E-48DE-9C4C-3FD251213EDF}" destId="{0FAF5975-6008-42EB-A929-AEE69DF6BEBA}" srcOrd="0" destOrd="0" presId="urn:microsoft.com/office/officeart/2005/8/layout/hierarchy2"/>
    <dgm:cxn modelId="{4E2F7087-2253-4CB9-882C-9EB9906F83FF}" type="presParOf" srcId="{0FAF5975-6008-42EB-A929-AEE69DF6BEBA}" destId="{15C28996-2C5B-404E-9108-E79F8DE564FF}" srcOrd="0" destOrd="0" presId="urn:microsoft.com/office/officeart/2005/8/layout/hierarchy2"/>
    <dgm:cxn modelId="{812917C9-2DA9-4BC4-963D-9DC7F83DD481}" type="presParOf" srcId="{2E27D065-5D6E-48DE-9C4C-3FD251213EDF}" destId="{FA870935-D540-4A1B-9F87-13F2C8440A68}" srcOrd="1" destOrd="0" presId="urn:microsoft.com/office/officeart/2005/8/layout/hierarchy2"/>
    <dgm:cxn modelId="{262CC92E-366F-4C86-93AF-B568E1034D33}" type="presParOf" srcId="{FA870935-D540-4A1B-9F87-13F2C8440A68}" destId="{583C3CF0-46B3-48A9-93B6-9CF469D0F5E3}" srcOrd="0" destOrd="0" presId="urn:microsoft.com/office/officeart/2005/8/layout/hierarchy2"/>
    <dgm:cxn modelId="{9109743C-5579-4A76-8FCC-7C35586CF510}" type="presParOf" srcId="{FA870935-D540-4A1B-9F87-13F2C8440A68}" destId="{7CFB298D-022F-407C-949A-4BE63A44389D}" srcOrd="1" destOrd="0" presId="urn:microsoft.com/office/officeart/2005/8/layout/hierarchy2"/>
    <dgm:cxn modelId="{65E92BD2-3F83-4A05-9983-9AFE084B9211}" type="presParOf" srcId="{2E27D065-5D6E-48DE-9C4C-3FD251213EDF}" destId="{3B299859-4E07-4714-A05F-407955E52E52}" srcOrd="2" destOrd="0" presId="urn:microsoft.com/office/officeart/2005/8/layout/hierarchy2"/>
    <dgm:cxn modelId="{2258A517-6315-4829-B8FE-3A6E02E58A50}" type="presParOf" srcId="{3B299859-4E07-4714-A05F-407955E52E52}" destId="{A34DB185-5D44-4C7C-8DB9-19F56BDC295C}" srcOrd="0" destOrd="0" presId="urn:microsoft.com/office/officeart/2005/8/layout/hierarchy2"/>
    <dgm:cxn modelId="{90C85838-1537-4577-BD7B-7F3EF477C62A}" type="presParOf" srcId="{2E27D065-5D6E-48DE-9C4C-3FD251213EDF}" destId="{861DAD10-064A-4835-9FF9-86834BA39FD1}" srcOrd="3" destOrd="0" presId="urn:microsoft.com/office/officeart/2005/8/layout/hierarchy2"/>
    <dgm:cxn modelId="{52AD3CA8-B05F-4866-9B69-3F9F2C4FD2E5}" type="presParOf" srcId="{861DAD10-064A-4835-9FF9-86834BA39FD1}" destId="{18DA42D6-8F69-49A2-8F5B-87D109D6C018}" srcOrd="0" destOrd="0" presId="urn:microsoft.com/office/officeart/2005/8/layout/hierarchy2"/>
    <dgm:cxn modelId="{D78C53B3-FB20-4410-AF20-6C584C316D8C}" type="presParOf" srcId="{861DAD10-064A-4835-9FF9-86834BA39FD1}" destId="{9050A951-A1F4-4F1A-8034-99381EDD1B4D}" srcOrd="1" destOrd="0" presId="urn:microsoft.com/office/officeart/2005/8/layout/hierarchy2"/>
    <dgm:cxn modelId="{025766B8-7264-42E4-8522-C3D80B37C07C}" type="presParOf" srcId="{2E27D065-5D6E-48DE-9C4C-3FD251213EDF}" destId="{C7BD0D1F-362C-4428-AFF4-0880244C4592}" srcOrd="4" destOrd="0" presId="urn:microsoft.com/office/officeart/2005/8/layout/hierarchy2"/>
    <dgm:cxn modelId="{4BE63912-BE64-4642-94E5-796691BF5024}" type="presParOf" srcId="{C7BD0D1F-362C-4428-AFF4-0880244C4592}" destId="{B3EA807E-A4B9-4611-BC39-4F5A64AC1094}" srcOrd="0" destOrd="0" presId="urn:microsoft.com/office/officeart/2005/8/layout/hierarchy2"/>
    <dgm:cxn modelId="{3A1956F9-F3B0-4DBF-A5EE-9AD8E67D0CB9}" type="presParOf" srcId="{2E27D065-5D6E-48DE-9C4C-3FD251213EDF}" destId="{6173A6C6-07A2-4BFE-A7A3-AA65C4B7B251}" srcOrd="5" destOrd="0" presId="urn:microsoft.com/office/officeart/2005/8/layout/hierarchy2"/>
    <dgm:cxn modelId="{93253BE5-E25A-47D7-B42B-491CB1E1499E}" type="presParOf" srcId="{6173A6C6-07A2-4BFE-A7A3-AA65C4B7B251}" destId="{B392C10F-9852-4BD6-82BB-F5E0AACB9E9F}" srcOrd="0" destOrd="0" presId="urn:microsoft.com/office/officeart/2005/8/layout/hierarchy2"/>
    <dgm:cxn modelId="{5D7BBB44-592F-46BE-9A1F-287FA418132C}" type="presParOf" srcId="{6173A6C6-07A2-4BFE-A7A3-AA65C4B7B251}" destId="{CD3AB75E-05E8-4686-B521-67858EAA21E9}" srcOrd="1" destOrd="0" presId="urn:microsoft.com/office/officeart/2005/8/layout/hierarchy2"/>
    <dgm:cxn modelId="{08C557FD-EB7B-4F71-A902-EF090ADC5D77}" type="presParOf" srcId="{F6BB96A9-CC6B-4BC0-853F-4C0B4988303C}" destId="{3146FCD6-026C-4D2D-BB3D-9EF589DCFAE3}" srcOrd="2" destOrd="0" presId="urn:microsoft.com/office/officeart/2005/8/layout/hierarchy2"/>
    <dgm:cxn modelId="{F28D2BE9-164C-4BBA-923E-12857A252B84}" type="presParOf" srcId="{3146FCD6-026C-4D2D-BB3D-9EF589DCFAE3}" destId="{097AA055-79D4-449F-A609-B05D10D58D3A}" srcOrd="0" destOrd="0" presId="urn:microsoft.com/office/officeart/2005/8/layout/hierarchy2"/>
    <dgm:cxn modelId="{2E90E651-E92E-48B0-A9ED-83A57AF6CC39}" type="presParOf" srcId="{F6BB96A9-CC6B-4BC0-853F-4C0B4988303C}" destId="{C13627CB-63B5-4E17-BACD-A8B609CD2A0A}" srcOrd="3" destOrd="0" presId="urn:microsoft.com/office/officeart/2005/8/layout/hierarchy2"/>
    <dgm:cxn modelId="{461389D3-4B6A-49E0-A97E-828C43414F1E}" type="presParOf" srcId="{C13627CB-63B5-4E17-BACD-A8B609CD2A0A}" destId="{81DCA3E6-57F6-4C66-AD66-0A150A77B480}" srcOrd="0" destOrd="0" presId="urn:microsoft.com/office/officeart/2005/8/layout/hierarchy2"/>
    <dgm:cxn modelId="{23725475-DBF8-4C6F-8E46-FB0F1ECC3BA0}" type="presParOf" srcId="{C13627CB-63B5-4E17-BACD-A8B609CD2A0A}" destId="{F89B0FD1-3AAA-4D2E-AD53-8C4B42F82E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E1B9BE-8987-495C-8B83-1CD3A34B28FE}" type="doc">
      <dgm:prSet loTypeId="urn:microsoft.com/office/officeart/2005/8/layout/hierarchy2" loCatId="hierarchy" qsTypeId="urn:microsoft.com/office/officeart/2005/8/quickstyle/simple1" qsCatId="simple" csTypeId="urn:microsoft.com/office/officeart/2005/8/colors/accent1_5" csCatId="accent1" phldr="1"/>
      <dgm:spPr/>
      <dgm:t>
        <a:bodyPr/>
        <a:lstStyle/>
        <a:p>
          <a:endParaRPr lang="en-US"/>
        </a:p>
      </dgm:t>
    </dgm:pt>
    <dgm:pt modelId="{8A98A247-D84D-499D-B9FF-967541BC94A2}">
      <dgm:prSet phldrT="[Text]" custT="1"/>
      <dgm:spPr/>
      <dgm:t>
        <a:bodyPr/>
        <a:lstStyle/>
        <a:p>
          <a:pPr algn="just"/>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vi-VN" sz="1800" dirty="0">
              <a:latin typeface="Arial" panose="020B0604020202020204" pitchFamily="34" charset="0"/>
              <a:cs typeface="Arial" panose="020B0604020202020204" pitchFamily="34" charset="0"/>
            </a:rPr>
            <a:t> TTHC</a:t>
          </a:r>
          <a:r>
            <a:rPr lang="en-US"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tại</a:t>
          </a:r>
          <a:r>
            <a:rPr lang="en-US" sz="1800" dirty="0">
              <a:latin typeface="Arial" panose="020B0604020202020204" pitchFamily="34" charset="0"/>
              <a:cs typeface="Arial" panose="020B0604020202020204" pitchFamily="34" charset="0"/>
            </a:rPr>
            <a:t> 1 VB </a:t>
          </a:r>
          <a:r>
            <a:rPr lang="en-US" sz="1800" dirty="0" err="1">
              <a:latin typeface="Arial" panose="020B0604020202020204" pitchFamily="34" charset="0"/>
              <a:cs typeface="Arial" panose="020B0604020202020204" pitchFamily="34" charset="0"/>
            </a:rPr>
            <a:t>mới</a:t>
          </a:r>
          <a:r>
            <a:rPr lang="en-US"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có</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thể</a:t>
          </a:r>
          <a:r>
            <a:rPr lang="vi-VN"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gộp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nhiều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nội</a:t>
          </a:r>
          <a:r>
            <a:rPr lang="en-US" sz="1800" dirty="0">
              <a:latin typeface="Arial" panose="020B0604020202020204" pitchFamily="34" charset="0"/>
              <a:cs typeface="Arial" panose="020B0604020202020204" pitchFamily="34" charset="0"/>
            </a:rPr>
            <a:t> dung,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cùng</a:t>
          </a:r>
          <a:r>
            <a:rPr lang="en-US" sz="1800" dirty="0">
              <a:latin typeface="Arial" panose="020B0604020202020204" pitchFamily="34" charset="0"/>
              <a:cs typeface="Arial" panose="020B0604020202020204" pitchFamily="34" charset="0"/>
            </a:rPr>
            <a:t> 1 </a:t>
          </a:r>
          <a:r>
            <a:rPr lang="en-US" sz="1800" dirty="0" err="1">
              <a:latin typeface="Arial" panose="020B0604020202020204" pitchFamily="34" charset="0"/>
              <a:cs typeface="Arial" panose="020B0604020202020204" pitchFamily="34" charset="0"/>
            </a:rPr>
            <a:t>lĩnh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hoặc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lĩnh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nhau</a:t>
          </a:r>
          <a:r>
            <a:rPr lang="en-US" sz="1800" dirty="0">
              <a:latin typeface="Arial" panose="020B0604020202020204" pitchFamily="34" charset="0"/>
              <a:cs typeface="Arial" panose="020B0604020202020204" pitchFamily="34" charset="0"/>
            </a:rPr>
            <a:t>)</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có</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thể</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là</a:t>
          </a:r>
          <a:r>
            <a:rPr lang="vi-VN" sz="1800" dirty="0">
              <a:latin typeface="Arial" panose="020B0604020202020204" pitchFamily="34" charset="0"/>
              <a:cs typeface="Arial" panose="020B0604020202020204" pitchFamily="34" charset="0"/>
            </a:rPr>
            <a:t> VB QPPL </a:t>
          </a:r>
          <a:r>
            <a:rPr lang="vi-VN" sz="1800" dirty="0" err="1">
              <a:latin typeface="Arial" panose="020B0604020202020204" pitchFamily="34" charset="0"/>
              <a:cs typeface="Arial" panose="020B0604020202020204" pitchFamily="34" charset="0"/>
            </a:rPr>
            <a:t>hoặc</a:t>
          </a:r>
          <a:r>
            <a:rPr lang="vi-VN" sz="1800" dirty="0">
              <a:latin typeface="Arial" panose="020B0604020202020204" pitchFamily="34" charset="0"/>
              <a:cs typeface="Arial" panose="020B0604020202020204" pitchFamily="34" charset="0"/>
            </a:rPr>
            <a:t> VB </a:t>
          </a:r>
          <a:r>
            <a:rPr lang="vi-VN" sz="1800" dirty="0" err="1">
              <a:latin typeface="Arial" panose="020B0604020202020204" pitchFamily="34" charset="0"/>
              <a:cs typeface="Arial" panose="020B0604020202020204" pitchFamily="34" charset="0"/>
            </a:rPr>
            <a:t>cá</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biệt</a:t>
          </a:r>
          <a:r>
            <a:rPr lang="vi-VN" sz="1800" dirty="0">
              <a:latin typeface="Arial" panose="020B0604020202020204" pitchFamily="34" charset="0"/>
              <a:cs typeface="Arial" panose="020B0604020202020204" pitchFamily="34" charset="0"/>
            </a:rPr>
            <a:t>.</a:t>
          </a:r>
        </a:p>
      </dgm:t>
    </dgm:pt>
    <dgm:pt modelId="{E6BF9E92-CA78-499B-9AC6-7447F5A2426B}" type="parTrans" cxnId="{3435218A-8AB8-4CCD-B93E-AD63C0ECCDE3}">
      <dgm:prSet/>
      <dgm:spPr/>
      <dgm:t>
        <a:bodyPr/>
        <a:lstStyle/>
        <a:p>
          <a:endParaRPr lang="en-US"/>
        </a:p>
      </dgm:t>
    </dgm:pt>
    <dgm:pt modelId="{D436319A-CA50-4077-B4FB-6F96AF0B7CB7}" type="sibTrans" cxnId="{3435218A-8AB8-4CCD-B93E-AD63C0ECCDE3}">
      <dgm:prSet/>
      <dgm:spPr/>
      <dgm:t>
        <a:bodyPr/>
        <a:lstStyle/>
        <a:p>
          <a:endParaRPr lang="en-US"/>
        </a:p>
      </dgm:t>
    </dgm:pt>
    <dgm:pt modelId="{43264DDD-033A-4510-8542-629E938D7386}">
      <dgm:prSet phldrT="[Text]" custT="1"/>
      <dgm:spPr/>
      <dgm:t>
        <a:bodyPr/>
        <a:lstStyle/>
        <a:p>
          <a:pPr algn="just"/>
          <a:r>
            <a:rPr lang="vi-VN" sz="1600" dirty="0">
              <a:latin typeface="Arial" panose="020B0604020202020204" pitchFamily="34" charset="0"/>
              <a:cs typeface="Arial" panose="020B0604020202020204" pitchFamily="34" charset="0"/>
            </a:rPr>
            <a:t>1.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vi-VN" sz="1800" dirty="0">
              <a:latin typeface="Arial" panose="020B0604020202020204" pitchFamily="34" charset="0"/>
              <a:cs typeface="Arial" panose="020B0604020202020204" pitchFamily="34" charset="0"/>
            </a:rPr>
            <a:t>VB </a:t>
          </a:r>
          <a:r>
            <a:rPr lang="en-US" sz="1800" dirty="0" err="1">
              <a:latin typeface="Arial" panose="020B0604020202020204" pitchFamily="34" charset="0"/>
              <a:cs typeface="Arial" panose="020B0604020202020204" pitchFamily="34" charset="0"/>
            </a:rPr>
            <a:t>cá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biệt</a:t>
          </a:r>
          <a:endParaRPr lang="en-US" sz="1800" dirty="0">
            <a:latin typeface="Arial" panose="020B0604020202020204" pitchFamily="34" charset="0"/>
            <a:cs typeface="Arial" panose="020B0604020202020204" pitchFamily="34" charset="0"/>
          </a:endParaRPr>
        </a:p>
      </dgm:t>
    </dgm:pt>
    <dgm:pt modelId="{153B0D01-DD15-4365-AA71-B34A56E58E89}" type="parTrans" cxnId="{06254B3D-882A-4598-BD74-47D644BAB742}">
      <dgm:prSet/>
      <dgm:spPr/>
      <dgm:t>
        <a:bodyPr/>
        <a:lstStyle/>
        <a:p>
          <a:endParaRPr lang="en-US"/>
        </a:p>
      </dgm:t>
    </dgm:pt>
    <dgm:pt modelId="{B2BE6FF6-6D52-49CA-A82C-5475BDDA97AF}" type="sibTrans" cxnId="{06254B3D-882A-4598-BD74-47D644BAB742}">
      <dgm:prSet/>
      <dgm:spPr/>
      <dgm:t>
        <a:bodyPr/>
        <a:lstStyle/>
        <a:p>
          <a:endParaRPr lang="en-US"/>
        </a:p>
      </dgm:t>
    </dgm:pt>
    <dgm:pt modelId="{0DF6126A-B10F-4143-BF9E-71404027CBFB}">
      <dgm:prSet phldrT="[Text]" custT="1"/>
      <dgm:spPr/>
      <dgm:t>
        <a:bodyPr/>
        <a:lstStyle/>
        <a:p>
          <a:pPr algn="just"/>
          <a:r>
            <a:rPr lang="vi-VN" sz="1600" dirty="0">
              <a:latin typeface="Arial" panose="020B0604020202020204" pitchFamily="34" charset="0"/>
              <a:cs typeface="Arial" panose="020B0604020202020204" pitchFamily="34" charset="0"/>
            </a:rPr>
            <a:t>1.2.</a:t>
          </a:r>
          <a:r>
            <a:rPr lang="en-US" sz="1600" dirty="0">
              <a:latin typeface="Arial" panose="020B0604020202020204" pitchFamily="34" charset="0"/>
              <a:cs typeface="Arial" panose="020B0604020202020204" pitchFamily="34" charset="0"/>
            </a:rPr>
            <a:t> VB </a:t>
          </a:r>
          <a:r>
            <a:rPr lang="vi-VN" sz="1600" dirty="0">
              <a:latin typeface="Arial" panose="020B0604020202020204" pitchFamily="34" charset="0"/>
              <a:cs typeface="Arial" panose="020B0604020202020204" pitchFamily="34" charset="0"/>
            </a:rPr>
            <a:t>đ</a:t>
          </a:r>
          <a:r>
            <a:rPr lang="en-US" sz="1600" dirty="0" err="1">
              <a:latin typeface="Arial" panose="020B0604020202020204" pitchFamily="34" charset="0"/>
              <a:cs typeface="Arial" panose="020B0604020202020204" pitchFamily="34" charset="0"/>
            </a:rPr>
            <a:t>áp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VB </a:t>
          </a:r>
          <a:r>
            <a:rPr lang="vi-VN" sz="1600" dirty="0" err="1">
              <a:latin typeface="Arial" panose="020B0604020202020204" pitchFamily="34" charset="0"/>
              <a:cs typeface="Arial" panose="020B0604020202020204" pitchFamily="34" charset="0"/>
            </a:rPr>
            <a:t>đúng</a:t>
          </a:r>
          <a:r>
            <a:rPr lang="vi-VN" sz="1600" dirty="0">
              <a:latin typeface="Arial" panose="020B0604020202020204" pitchFamily="34" charset="0"/>
              <a:cs typeface="Arial" panose="020B0604020202020204" pitchFamily="34" charset="0"/>
            </a:rPr>
            <a:t> yêu </a:t>
          </a:r>
          <a:r>
            <a:rPr lang="vi-VN" sz="1600" dirty="0" err="1">
              <a:latin typeface="Arial" panose="020B0604020202020204" pitchFamily="34" charset="0"/>
              <a:cs typeface="Arial" panose="020B0604020202020204" pitchFamily="34" charset="0"/>
            </a:rPr>
            <a:t>cầu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thức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dung </a:t>
          </a:r>
          <a:r>
            <a:rPr lang="en-US" sz="1600" dirty="0" err="1">
              <a:latin typeface="Arial" panose="020B0604020202020204" pitchFamily="34" charset="0"/>
              <a:cs typeface="Arial" panose="020B0604020202020204" pitchFamily="34" charset="0"/>
            </a:rPr>
            <a:t>chứa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đựng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đầy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đủ</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TTHC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TTHC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thuộc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thẩm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quyền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ĐP; (ii) VB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dung </a:t>
          </a:r>
          <a:r>
            <a:rPr lang="en-US" sz="1600" dirty="0" err="1">
              <a:latin typeface="Arial" panose="020B0604020202020204" pitchFamily="34" charset="0"/>
              <a:cs typeface="Arial" panose="020B0604020202020204" pitchFamily="34" charset="0"/>
            </a:rPr>
            <a:t>khác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ngoài</a:t>
          </a:r>
          <a:r>
            <a:rPr lang="en-US" sz="1600" dirty="0">
              <a:latin typeface="Arial" panose="020B0604020202020204" pitchFamily="34" charset="0"/>
              <a:cs typeface="Arial" panose="020B0604020202020204" pitchFamily="34" charset="0"/>
            </a:rPr>
            <a:t> TTHC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thì</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thể</a:t>
          </a:r>
          <a:r>
            <a:rPr lang="vi-VN" sz="1600" dirty="0">
              <a:latin typeface="Arial" panose="020B0604020202020204" pitchFamily="34" charset="0"/>
              <a:cs typeface="Arial" panose="020B0604020202020204" pitchFamily="34" charset="0"/>
            </a:rPr>
            <a:t> không </a:t>
          </a:r>
          <a:r>
            <a:rPr lang="vi-VN" sz="1600" dirty="0" err="1">
              <a:latin typeface="Arial" panose="020B0604020202020204" pitchFamily="34" charset="0"/>
              <a:cs typeface="Arial" panose="020B0604020202020204" pitchFamily="34" charset="0"/>
            </a:rPr>
            <a:t>cần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QĐ công </a:t>
          </a:r>
          <a:r>
            <a:rPr lang="vi-VN" sz="1600" dirty="0" err="1">
              <a:latin typeface="Arial" panose="020B0604020202020204" pitchFamily="34" charset="0"/>
              <a:cs typeface="Arial" panose="020B0604020202020204" pitchFamily="34" charset="0"/>
            </a:rPr>
            <a:t>bố</a:t>
          </a:r>
          <a:r>
            <a:rPr lang="vi-VN" sz="1600" dirty="0">
              <a:latin typeface="Arial" panose="020B0604020202020204" pitchFamily="34" charset="0"/>
              <a:cs typeface="Arial" panose="020B0604020202020204" pitchFamily="34" charset="0"/>
            </a:rPr>
            <a:t> (VB 2 trong 1: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thi PA ĐGH </a:t>
          </a:r>
          <a:r>
            <a:rPr lang="vi-VN" sz="1600" dirty="0" err="1">
              <a:latin typeface="Arial" panose="020B0604020202020204" pitchFamily="34" charset="0"/>
              <a:cs typeface="Arial" panose="020B0604020202020204" pitchFamily="34" charset="0"/>
            </a:rPr>
            <a:t>và</a:t>
          </a:r>
          <a:r>
            <a:rPr lang="vi-VN" sz="1600" dirty="0">
              <a:latin typeface="Arial" panose="020B0604020202020204" pitchFamily="34" charset="0"/>
              <a:cs typeface="Arial" panose="020B0604020202020204" pitchFamily="34" charset="0"/>
            </a:rPr>
            <a:t> công </a:t>
          </a:r>
          <a:r>
            <a:rPr lang="vi-VN" sz="1600" dirty="0" err="1">
              <a:latin typeface="Arial" panose="020B0604020202020204" pitchFamily="34" charset="0"/>
              <a:cs typeface="Arial" panose="020B0604020202020204" pitchFamily="34" charset="0"/>
            </a:rPr>
            <a:t>bố</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C647F42D-205F-4801-BE84-EB8B30D1C299}" type="parTrans" cxnId="{F913BFEB-AA7E-4010-9115-04A1477C274B}">
      <dgm:prSet/>
      <dgm:spPr/>
      <dgm:t>
        <a:bodyPr/>
        <a:lstStyle/>
        <a:p>
          <a:endParaRPr lang="en-US"/>
        </a:p>
      </dgm:t>
    </dgm:pt>
    <dgm:pt modelId="{5A43F352-D2F2-4A2E-8C06-72CA7626114A}" type="sibTrans" cxnId="{F913BFEB-AA7E-4010-9115-04A1477C274B}">
      <dgm:prSet/>
      <dgm:spPr/>
      <dgm:t>
        <a:bodyPr/>
        <a:lstStyle/>
        <a:p>
          <a:endParaRPr lang="en-US"/>
        </a:p>
      </dgm:t>
    </dgm:pt>
    <dgm:pt modelId="{7AC7A5A5-B7B4-4473-918E-3C1470658A17}">
      <dgm:prSet phldrT="[Text]" custT="1"/>
      <dgm:spPr/>
      <dgm:t>
        <a:bodyPr/>
        <a:lstStyle/>
        <a:p>
          <a:pPr algn="just"/>
          <a:r>
            <a:rPr lang="vi-VN" sz="1400" dirty="0">
              <a:latin typeface="Arial" panose="020B0604020202020204" pitchFamily="34" charset="0"/>
              <a:cs typeface="Arial" panose="020B0604020202020204" pitchFamily="34" charset="0"/>
            </a:rPr>
            <a:t>2.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vi-VN" sz="1800" dirty="0">
              <a:latin typeface="Arial" panose="020B0604020202020204" pitchFamily="34" charset="0"/>
              <a:cs typeface="Arial" panose="020B0604020202020204" pitchFamily="34" charset="0"/>
            </a:rPr>
            <a:t>VB</a:t>
          </a:r>
          <a:r>
            <a:rPr lang="en-US" sz="1800" dirty="0">
              <a:latin typeface="Arial" panose="020B0604020202020204" pitchFamily="34" charset="0"/>
              <a:cs typeface="Arial" panose="020B0604020202020204" pitchFamily="34" charset="0"/>
            </a:rPr>
            <a:t>QPPL,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ĐP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bố</a:t>
          </a:r>
          <a:r>
            <a:rPr lang="en-US" sz="1800" dirty="0">
              <a:latin typeface="Arial" panose="020B0604020202020204" pitchFamily="34" charset="0"/>
              <a:cs typeface="Arial" panose="020B0604020202020204" pitchFamily="34" charset="0"/>
            </a:rPr>
            <a:t> TTHC </a:t>
          </a:r>
          <a:r>
            <a:rPr lang="en-US" sz="1800" dirty="0" err="1">
              <a:latin typeface="Arial" panose="020B0604020202020204" pitchFamily="34" charset="0"/>
              <a:cs typeface="Arial" panose="020B0604020202020204" pitchFamily="34" charset="0"/>
            </a:rPr>
            <a:t>bằng</a:t>
          </a:r>
          <a:r>
            <a:rPr lang="en-US" sz="1800" dirty="0">
              <a:latin typeface="Arial" panose="020B0604020202020204" pitchFamily="34" charset="0"/>
              <a:cs typeface="Arial" panose="020B0604020202020204" pitchFamily="34" charset="0"/>
            </a:rPr>
            <a:t> QĐ </a:t>
          </a:r>
          <a:r>
            <a:rPr lang="en-US" sz="1800" dirty="0" err="1">
              <a:latin typeface="Arial" panose="020B0604020202020204" pitchFamily="34" charset="0"/>
              <a:cs typeface="Arial" panose="020B0604020202020204" pitchFamily="34" charset="0"/>
            </a:rPr>
            <a:t>cá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biệt</a:t>
          </a:r>
          <a:r>
            <a:rPr lang="vi-VN" sz="1800" dirty="0">
              <a:latin typeface="Arial" panose="020B0604020202020204" pitchFamily="34" charset="0"/>
              <a:cs typeface="Arial" panose="020B0604020202020204" pitchFamily="34" charset="0"/>
            </a:rPr>
            <a:t> theo </a:t>
          </a:r>
          <a:r>
            <a:rPr lang="vi-VN" sz="1800" dirty="0" err="1">
              <a:latin typeface="Arial" panose="020B0604020202020204" pitchFamily="34" charset="0"/>
              <a:cs typeface="Arial" panose="020B0604020202020204" pitchFamily="34" charset="0"/>
            </a:rPr>
            <a:t>mẫu</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hướng</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dẫn</a:t>
          </a:r>
          <a:r>
            <a:rPr lang="vi-VN" sz="1800" dirty="0">
              <a:latin typeface="Arial" panose="020B0604020202020204" pitchFamily="34" charset="0"/>
              <a:cs typeface="Arial" panose="020B0604020202020204" pitchFamily="34" charset="0"/>
            </a:rPr>
            <a:t> </a:t>
          </a:r>
          <a:r>
            <a:rPr lang="vi-VN" sz="1800" dirty="0" err="1">
              <a:latin typeface="Arial" panose="020B0604020202020204" pitchFamily="34" charset="0"/>
              <a:cs typeface="Arial" panose="020B0604020202020204" pitchFamily="34" charset="0"/>
            </a:rPr>
            <a:t>của</a:t>
          </a:r>
          <a:r>
            <a:rPr lang="vi-VN" sz="1800" dirty="0">
              <a:latin typeface="Arial" panose="020B0604020202020204" pitchFamily="34" charset="0"/>
              <a:cs typeface="Arial" panose="020B0604020202020204" pitchFamily="34" charset="0"/>
            </a:rPr>
            <a:t> VPCP.</a:t>
          </a:r>
          <a:endParaRPr lang="en-US" sz="1800" dirty="0">
            <a:latin typeface="Arial" panose="020B0604020202020204" pitchFamily="34" charset="0"/>
            <a:cs typeface="Arial" panose="020B0604020202020204" pitchFamily="34" charset="0"/>
          </a:endParaRPr>
        </a:p>
      </dgm:t>
    </dgm:pt>
    <dgm:pt modelId="{D79D4DEA-B55C-42C1-BCA7-478863A9D19F}" type="parTrans" cxnId="{874DA45A-8CE0-42C0-9296-EA7121F182DB}">
      <dgm:prSet/>
      <dgm:spPr/>
      <dgm:t>
        <a:bodyPr/>
        <a:lstStyle/>
        <a:p>
          <a:endParaRPr lang="en-US"/>
        </a:p>
      </dgm:t>
    </dgm:pt>
    <dgm:pt modelId="{FFDBEDC8-8BFD-4EAB-89CE-9240CB98E4E4}" type="sibTrans" cxnId="{874DA45A-8CE0-42C0-9296-EA7121F182DB}">
      <dgm:prSet/>
      <dgm:spPr/>
      <dgm:t>
        <a:bodyPr/>
        <a:lstStyle/>
        <a:p>
          <a:endParaRPr lang="en-US"/>
        </a:p>
      </dgm:t>
    </dgm:pt>
    <dgm:pt modelId="{2C88AD24-6748-47F7-9819-E4CB30DBCFA9}">
      <dgm:prSet phldrT="[Text]" custT="1"/>
      <dgm:spPr/>
      <dgm:t>
        <a:bodyPr/>
        <a:lstStyle/>
        <a:p>
          <a:pPr algn="just"/>
          <a:r>
            <a:rPr lang="vi-VN" sz="1600" dirty="0">
              <a:latin typeface="Arial" panose="020B0604020202020204" pitchFamily="34" charset="0"/>
              <a:cs typeface="Arial" panose="020B0604020202020204" pitchFamily="34" charset="0"/>
            </a:rPr>
            <a:t>1.1.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TTHC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ít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nhất</a:t>
          </a:r>
          <a:r>
            <a:rPr lang="en-US" sz="1600" dirty="0">
              <a:latin typeface="Arial" panose="020B0604020202020204" pitchFamily="34" charset="0"/>
              <a:cs typeface="Arial" panose="020B0604020202020204" pitchFamily="34" charset="0"/>
            </a:rPr>
            <a:t> 01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theo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VB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a:t>
          </a:r>
          <a:r>
            <a:rPr lang="vi-VN" sz="1600" dirty="0" err="1">
              <a:latin typeface="Arial" panose="020B0604020202020204" pitchFamily="34" charset="0"/>
              <a:cs typeface="Arial" panose="020B0604020202020204" pitchFamily="34" charset="0"/>
            </a:rPr>
            <a:t>TTgCP</a:t>
          </a:r>
          <a:r>
            <a:rPr lang="vi-VN" sz="1600" dirty="0">
              <a:latin typeface="Arial" panose="020B0604020202020204" pitchFamily="34" charset="0"/>
              <a:cs typeface="Arial" panose="020B0604020202020204" pitchFamily="34" charset="0"/>
            </a:rPr>
            <a:t>/CP/QH </a:t>
          </a:r>
          <a:r>
            <a:rPr lang="en-US" sz="1600" dirty="0" err="1">
              <a:latin typeface="Arial" panose="020B0604020202020204" pitchFamily="34" charset="0"/>
              <a:cs typeface="Arial" panose="020B0604020202020204" pitchFamily="34" charset="0"/>
            </a:rPr>
            <a:t>hoặc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VB </a:t>
          </a:r>
          <a:r>
            <a:rPr lang="en-US" sz="1600" dirty="0" err="1">
              <a:latin typeface="Arial" panose="020B0604020202020204" pitchFamily="34" charset="0"/>
              <a:cs typeface="Arial" panose="020B0604020202020204" pitchFamily="34" charset="0"/>
            </a:rPr>
            <a:t>khác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ĐP: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ĐP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bố</a:t>
          </a:r>
          <a:r>
            <a:rPr lang="en-US"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bằng</a:t>
          </a:r>
          <a:r>
            <a:rPr lang="vi-VN" sz="1600" dirty="0">
              <a:latin typeface="Arial" panose="020B0604020202020204" pitchFamily="34" charset="0"/>
              <a:cs typeface="Arial" panose="020B0604020202020204" pitchFamily="34" charset="0"/>
            </a:rPr>
            <a:t> QĐ </a:t>
          </a:r>
          <a:r>
            <a:rPr lang="vi-VN" sz="1600" dirty="0" err="1">
              <a:latin typeface="Arial" panose="020B0604020202020204" pitchFamily="34" charset="0"/>
              <a:cs typeface="Arial" panose="020B0604020202020204" pitchFamily="34" charset="0"/>
            </a:rPr>
            <a:t>cá</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biệt</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khác</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theo</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mẫu</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hướng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dẫn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VPCP</a:t>
          </a:r>
          <a:r>
            <a:rPr lang="en-US" sz="1600" dirty="0"/>
            <a:t>.</a:t>
          </a:r>
          <a:endParaRPr lang="en-US" sz="1600" dirty="0">
            <a:latin typeface="Arial" panose="020B0604020202020204" pitchFamily="34" charset="0"/>
            <a:cs typeface="Arial" panose="020B0604020202020204" pitchFamily="34" charset="0"/>
          </a:endParaRPr>
        </a:p>
      </dgm:t>
    </dgm:pt>
    <dgm:pt modelId="{311EBD16-6FF1-4999-AD56-A16A4FEDE3FB}" type="sibTrans" cxnId="{FC428C05-16FE-4ABB-BC50-72171A06B8A8}">
      <dgm:prSet/>
      <dgm:spPr/>
      <dgm:t>
        <a:bodyPr/>
        <a:lstStyle/>
        <a:p>
          <a:endParaRPr lang="en-US"/>
        </a:p>
      </dgm:t>
    </dgm:pt>
    <dgm:pt modelId="{4AFE8221-5136-4A3F-A3E6-EB5A33CF6879}" type="parTrans" cxnId="{FC428C05-16FE-4ABB-BC50-72171A06B8A8}">
      <dgm:prSet/>
      <dgm:spPr/>
      <dgm:t>
        <a:bodyPr/>
        <a:lstStyle/>
        <a:p>
          <a:endParaRPr lang="en-US"/>
        </a:p>
      </dgm:t>
    </dgm:pt>
    <dgm:pt modelId="{0B6DE7BA-7021-430D-9AD6-1368CC6AFBD8}" type="pres">
      <dgm:prSet presAssocID="{58E1B9BE-8987-495C-8B83-1CD3A34B28FE}" presName="diagram" presStyleCnt="0">
        <dgm:presLayoutVars>
          <dgm:chPref val="1"/>
          <dgm:dir/>
          <dgm:animOne val="branch"/>
          <dgm:animLvl val="lvl"/>
          <dgm:resizeHandles val="exact"/>
        </dgm:presLayoutVars>
      </dgm:prSet>
      <dgm:spPr/>
    </dgm:pt>
    <dgm:pt modelId="{8C371BB2-81BA-459A-B81F-F323AFAC4FFE}" type="pres">
      <dgm:prSet presAssocID="{8A98A247-D84D-499D-B9FF-967541BC94A2}" presName="root1" presStyleCnt="0"/>
      <dgm:spPr/>
    </dgm:pt>
    <dgm:pt modelId="{50A3727B-6CCD-489E-A1C4-299F15B1427A}" type="pres">
      <dgm:prSet presAssocID="{8A98A247-D84D-499D-B9FF-967541BC94A2}" presName="LevelOneTextNode" presStyleLbl="node0" presStyleIdx="0" presStyleCnt="1" custScaleY="150315">
        <dgm:presLayoutVars>
          <dgm:chPref val="3"/>
        </dgm:presLayoutVars>
      </dgm:prSet>
      <dgm:spPr/>
    </dgm:pt>
    <dgm:pt modelId="{F6BB96A9-CC6B-4BC0-853F-4C0B4988303C}" type="pres">
      <dgm:prSet presAssocID="{8A98A247-D84D-499D-B9FF-967541BC94A2}" presName="level2hierChild" presStyleCnt="0"/>
      <dgm:spPr/>
    </dgm:pt>
    <dgm:pt modelId="{C66A48B0-1F49-4F66-A651-1F1A2E9621A6}" type="pres">
      <dgm:prSet presAssocID="{153B0D01-DD15-4365-AA71-B34A56E58E89}" presName="conn2-1" presStyleLbl="parChTrans1D2" presStyleIdx="0" presStyleCnt="2"/>
      <dgm:spPr/>
    </dgm:pt>
    <dgm:pt modelId="{DE04EAFF-A342-4729-AE7E-711F2D709E78}" type="pres">
      <dgm:prSet presAssocID="{153B0D01-DD15-4365-AA71-B34A56E58E89}" presName="connTx" presStyleLbl="parChTrans1D2" presStyleIdx="0" presStyleCnt="2"/>
      <dgm:spPr/>
    </dgm:pt>
    <dgm:pt modelId="{4B46464A-E1C3-4F3E-80C7-77124CC64F09}" type="pres">
      <dgm:prSet presAssocID="{43264DDD-033A-4510-8542-629E938D7386}" presName="root2" presStyleCnt="0"/>
      <dgm:spPr/>
    </dgm:pt>
    <dgm:pt modelId="{CDB36D82-428F-4CB6-94D0-3DA441FCF557}" type="pres">
      <dgm:prSet presAssocID="{43264DDD-033A-4510-8542-629E938D7386}" presName="LevelTwoTextNode" presStyleLbl="node2" presStyleIdx="0" presStyleCnt="2" custScaleX="71142" custScaleY="135464">
        <dgm:presLayoutVars>
          <dgm:chPref val="3"/>
        </dgm:presLayoutVars>
      </dgm:prSet>
      <dgm:spPr/>
    </dgm:pt>
    <dgm:pt modelId="{2E27D065-5D6E-48DE-9C4C-3FD251213EDF}" type="pres">
      <dgm:prSet presAssocID="{43264DDD-033A-4510-8542-629E938D7386}" presName="level3hierChild" presStyleCnt="0"/>
      <dgm:spPr/>
    </dgm:pt>
    <dgm:pt modelId="{0FAF5975-6008-42EB-A929-AEE69DF6BEBA}" type="pres">
      <dgm:prSet presAssocID="{4AFE8221-5136-4A3F-A3E6-EB5A33CF6879}" presName="conn2-1" presStyleLbl="parChTrans1D3" presStyleIdx="0" presStyleCnt="2"/>
      <dgm:spPr/>
    </dgm:pt>
    <dgm:pt modelId="{15C28996-2C5B-404E-9108-E79F8DE564FF}" type="pres">
      <dgm:prSet presAssocID="{4AFE8221-5136-4A3F-A3E6-EB5A33CF6879}" presName="connTx" presStyleLbl="parChTrans1D3" presStyleIdx="0" presStyleCnt="2"/>
      <dgm:spPr/>
    </dgm:pt>
    <dgm:pt modelId="{FA870935-D540-4A1B-9F87-13F2C8440A68}" type="pres">
      <dgm:prSet presAssocID="{2C88AD24-6748-47F7-9819-E4CB30DBCFA9}" presName="root2" presStyleCnt="0"/>
      <dgm:spPr/>
    </dgm:pt>
    <dgm:pt modelId="{583C3CF0-46B3-48A9-93B6-9CF469D0F5E3}" type="pres">
      <dgm:prSet presAssocID="{2C88AD24-6748-47F7-9819-E4CB30DBCFA9}" presName="LevelTwoTextNode" presStyleLbl="node3" presStyleIdx="0" presStyleCnt="2" custScaleX="204925" custScaleY="124206">
        <dgm:presLayoutVars>
          <dgm:chPref val="3"/>
        </dgm:presLayoutVars>
      </dgm:prSet>
      <dgm:spPr/>
    </dgm:pt>
    <dgm:pt modelId="{7CFB298D-022F-407C-949A-4BE63A44389D}" type="pres">
      <dgm:prSet presAssocID="{2C88AD24-6748-47F7-9819-E4CB30DBCFA9}" presName="level3hierChild" presStyleCnt="0"/>
      <dgm:spPr/>
    </dgm:pt>
    <dgm:pt modelId="{3B299859-4E07-4714-A05F-407955E52E52}" type="pres">
      <dgm:prSet presAssocID="{C647F42D-205F-4801-BE84-EB8B30D1C299}" presName="conn2-1" presStyleLbl="parChTrans1D3" presStyleIdx="1" presStyleCnt="2"/>
      <dgm:spPr/>
    </dgm:pt>
    <dgm:pt modelId="{A34DB185-5D44-4C7C-8DB9-19F56BDC295C}" type="pres">
      <dgm:prSet presAssocID="{C647F42D-205F-4801-BE84-EB8B30D1C299}" presName="connTx" presStyleLbl="parChTrans1D3" presStyleIdx="1" presStyleCnt="2"/>
      <dgm:spPr/>
    </dgm:pt>
    <dgm:pt modelId="{861DAD10-064A-4835-9FF9-86834BA39FD1}" type="pres">
      <dgm:prSet presAssocID="{0DF6126A-B10F-4143-BF9E-71404027CBFB}" presName="root2" presStyleCnt="0"/>
      <dgm:spPr/>
    </dgm:pt>
    <dgm:pt modelId="{18DA42D6-8F69-49A2-8F5B-87D109D6C018}" type="pres">
      <dgm:prSet presAssocID="{0DF6126A-B10F-4143-BF9E-71404027CBFB}" presName="LevelTwoTextNode" presStyleLbl="node3" presStyleIdx="1" presStyleCnt="2" custScaleX="205687" custScaleY="157602">
        <dgm:presLayoutVars>
          <dgm:chPref val="3"/>
        </dgm:presLayoutVars>
      </dgm:prSet>
      <dgm:spPr/>
    </dgm:pt>
    <dgm:pt modelId="{9050A951-A1F4-4F1A-8034-99381EDD1B4D}" type="pres">
      <dgm:prSet presAssocID="{0DF6126A-B10F-4143-BF9E-71404027CBFB}" presName="level3hierChild" presStyleCnt="0"/>
      <dgm:spPr/>
    </dgm:pt>
    <dgm:pt modelId="{3146FCD6-026C-4D2D-BB3D-9EF589DCFAE3}" type="pres">
      <dgm:prSet presAssocID="{D79D4DEA-B55C-42C1-BCA7-478863A9D19F}" presName="conn2-1" presStyleLbl="parChTrans1D2" presStyleIdx="1" presStyleCnt="2"/>
      <dgm:spPr/>
    </dgm:pt>
    <dgm:pt modelId="{097AA055-79D4-449F-A609-B05D10D58D3A}" type="pres">
      <dgm:prSet presAssocID="{D79D4DEA-B55C-42C1-BCA7-478863A9D19F}" presName="connTx" presStyleLbl="parChTrans1D2" presStyleIdx="1" presStyleCnt="2"/>
      <dgm:spPr/>
    </dgm:pt>
    <dgm:pt modelId="{C13627CB-63B5-4E17-BACD-A8B609CD2A0A}" type="pres">
      <dgm:prSet presAssocID="{7AC7A5A5-B7B4-4473-918E-3C1470658A17}" presName="root2" presStyleCnt="0"/>
      <dgm:spPr/>
    </dgm:pt>
    <dgm:pt modelId="{81DCA3E6-57F6-4C66-AD66-0A150A77B480}" type="pres">
      <dgm:prSet presAssocID="{7AC7A5A5-B7B4-4473-918E-3C1470658A17}" presName="LevelTwoTextNode" presStyleLbl="node2" presStyleIdx="1" presStyleCnt="2" custScaleX="103378" custScaleY="130443">
        <dgm:presLayoutVars>
          <dgm:chPref val="3"/>
        </dgm:presLayoutVars>
      </dgm:prSet>
      <dgm:spPr/>
    </dgm:pt>
    <dgm:pt modelId="{F89B0FD1-3AAA-4D2E-AD53-8C4B42F82EF1}" type="pres">
      <dgm:prSet presAssocID="{7AC7A5A5-B7B4-4473-918E-3C1470658A17}" presName="level3hierChild" presStyleCnt="0"/>
      <dgm:spPr/>
    </dgm:pt>
  </dgm:ptLst>
  <dgm:cxnLst>
    <dgm:cxn modelId="{FC428C05-16FE-4ABB-BC50-72171A06B8A8}" srcId="{43264DDD-033A-4510-8542-629E938D7386}" destId="{2C88AD24-6748-47F7-9819-E4CB30DBCFA9}" srcOrd="0" destOrd="0" parTransId="{4AFE8221-5136-4A3F-A3E6-EB5A33CF6879}" sibTransId="{311EBD16-6FF1-4999-AD56-A16A4FEDE3FB}"/>
    <dgm:cxn modelId="{06254B3D-882A-4598-BD74-47D644BAB742}" srcId="{8A98A247-D84D-499D-B9FF-967541BC94A2}" destId="{43264DDD-033A-4510-8542-629E938D7386}" srcOrd="0" destOrd="0" parTransId="{153B0D01-DD15-4365-AA71-B34A56E58E89}" sibTransId="{B2BE6FF6-6D52-49CA-A82C-5475BDDA97AF}"/>
    <dgm:cxn modelId="{D6C56E5B-040B-4BE9-80AD-7065FB926B44}" type="presOf" srcId="{C647F42D-205F-4801-BE84-EB8B30D1C299}" destId="{3B299859-4E07-4714-A05F-407955E52E52}" srcOrd="0" destOrd="0" presId="urn:microsoft.com/office/officeart/2005/8/layout/hierarchy2"/>
    <dgm:cxn modelId="{4641EF46-FBEB-4893-BBBA-716A6FE5AF88}" type="presOf" srcId="{D79D4DEA-B55C-42C1-BCA7-478863A9D19F}" destId="{3146FCD6-026C-4D2D-BB3D-9EF589DCFAE3}" srcOrd="0" destOrd="0" presId="urn:microsoft.com/office/officeart/2005/8/layout/hierarchy2"/>
    <dgm:cxn modelId="{874DA45A-8CE0-42C0-9296-EA7121F182DB}" srcId="{8A98A247-D84D-499D-B9FF-967541BC94A2}" destId="{7AC7A5A5-B7B4-4473-918E-3C1470658A17}" srcOrd="1" destOrd="0" parTransId="{D79D4DEA-B55C-42C1-BCA7-478863A9D19F}" sibTransId="{FFDBEDC8-8BFD-4EAB-89CE-9240CB98E4E4}"/>
    <dgm:cxn modelId="{0B52B77C-C5B9-4C10-ACDE-AD51402318C7}" type="presOf" srcId="{4AFE8221-5136-4A3F-A3E6-EB5A33CF6879}" destId="{15C28996-2C5B-404E-9108-E79F8DE564FF}" srcOrd="1" destOrd="0" presId="urn:microsoft.com/office/officeart/2005/8/layout/hierarchy2"/>
    <dgm:cxn modelId="{3435218A-8AB8-4CCD-B93E-AD63C0ECCDE3}" srcId="{58E1B9BE-8987-495C-8B83-1CD3A34B28FE}" destId="{8A98A247-D84D-499D-B9FF-967541BC94A2}" srcOrd="0" destOrd="0" parTransId="{E6BF9E92-CA78-499B-9AC6-7447F5A2426B}" sibTransId="{D436319A-CA50-4077-B4FB-6F96AF0B7CB7}"/>
    <dgm:cxn modelId="{B04C8A8D-5EF9-462A-8C3E-4159A02BD33D}" type="presOf" srcId="{153B0D01-DD15-4365-AA71-B34A56E58E89}" destId="{DE04EAFF-A342-4729-AE7E-711F2D709E78}" srcOrd="1" destOrd="0" presId="urn:microsoft.com/office/officeart/2005/8/layout/hierarchy2"/>
    <dgm:cxn modelId="{4568CE8F-8317-4551-A2B4-A33D05F4A5B6}" type="presOf" srcId="{0DF6126A-B10F-4143-BF9E-71404027CBFB}" destId="{18DA42D6-8F69-49A2-8F5B-87D109D6C018}" srcOrd="0" destOrd="0" presId="urn:microsoft.com/office/officeart/2005/8/layout/hierarchy2"/>
    <dgm:cxn modelId="{556854A2-E1BD-4DC4-8771-CB2DA9F09606}" type="presOf" srcId="{58E1B9BE-8987-495C-8B83-1CD3A34B28FE}" destId="{0B6DE7BA-7021-430D-9AD6-1368CC6AFBD8}" srcOrd="0" destOrd="0" presId="urn:microsoft.com/office/officeart/2005/8/layout/hierarchy2"/>
    <dgm:cxn modelId="{33224BC1-6850-4029-AEB0-8242D8267F05}" type="presOf" srcId="{2C88AD24-6748-47F7-9819-E4CB30DBCFA9}" destId="{583C3CF0-46B3-48A9-93B6-9CF469D0F5E3}" srcOrd="0" destOrd="0" presId="urn:microsoft.com/office/officeart/2005/8/layout/hierarchy2"/>
    <dgm:cxn modelId="{441EE4C3-8B18-4DEE-B446-A636F77C4753}" type="presOf" srcId="{153B0D01-DD15-4365-AA71-B34A56E58E89}" destId="{C66A48B0-1F49-4F66-A651-1F1A2E9621A6}" srcOrd="0" destOrd="0" presId="urn:microsoft.com/office/officeart/2005/8/layout/hierarchy2"/>
    <dgm:cxn modelId="{B4CE78CB-3A06-48E2-983B-CCB27C2928C1}" type="presOf" srcId="{43264DDD-033A-4510-8542-629E938D7386}" destId="{CDB36D82-428F-4CB6-94D0-3DA441FCF557}" srcOrd="0" destOrd="0" presId="urn:microsoft.com/office/officeart/2005/8/layout/hierarchy2"/>
    <dgm:cxn modelId="{34A779D1-8B12-4DDE-96AE-C6700A0B277D}" type="presOf" srcId="{4AFE8221-5136-4A3F-A3E6-EB5A33CF6879}" destId="{0FAF5975-6008-42EB-A929-AEE69DF6BEBA}" srcOrd="0" destOrd="0" presId="urn:microsoft.com/office/officeart/2005/8/layout/hierarchy2"/>
    <dgm:cxn modelId="{3A2DE5D3-0FC8-44AC-A29C-4E8578D60E30}" type="presOf" srcId="{D79D4DEA-B55C-42C1-BCA7-478863A9D19F}" destId="{097AA055-79D4-449F-A609-B05D10D58D3A}" srcOrd="1" destOrd="0" presId="urn:microsoft.com/office/officeart/2005/8/layout/hierarchy2"/>
    <dgm:cxn modelId="{E42E26D7-6D8F-4F28-8D1C-B80E79A7E329}" type="presOf" srcId="{7AC7A5A5-B7B4-4473-918E-3C1470658A17}" destId="{81DCA3E6-57F6-4C66-AD66-0A150A77B480}" srcOrd="0" destOrd="0" presId="urn:microsoft.com/office/officeart/2005/8/layout/hierarchy2"/>
    <dgm:cxn modelId="{D844A8DE-04DC-467B-A547-FC977A10C654}" type="presOf" srcId="{C647F42D-205F-4801-BE84-EB8B30D1C299}" destId="{A34DB185-5D44-4C7C-8DB9-19F56BDC295C}" srcOrd="1" destOrd="0" presId="urn:microsoft.com/office/officeart/2005/8/layout/hierarchy2"/>
    <dgm:cxn modelId="{F913BFEB-AA7E-4010-9115-04A1477C274B}" srcId="{43264DDD-033A-4510-8542-629E938D7386}" destId="{0DF6126A-B10F-4143-BF9E-71404027CBFB}" srcOrd="1" destOrd="0" parTransId="{C647F42D-205F-4801-BE84-EB8B30D1C299}" sibTransId="{5A43F352-D2F2-4A2E-8C06-72CA7626114A}"/>
    <dgm:cxn modelId="{5CC7BCFE-5E58-45D7-A0DD-763266D334C4}" type="presOf" srcId="{8A98A247-D84D-499D-B9FF-967541BC94A2}" destId="{50A3727B-6CCD-489E-A1C4-299F15B1427A}" srcOrd="0" destOrd="0" presId="urn:microsoft.com/office/officeart/2005/8/layout/hierarchy2"/>
    <dgm:cxn modelId="{AD29C248-128B-4F71-903C-E5C79800827F}" type="presParOf" srcId="{0B6DE7BA-7021-430D-9AD6-1368CC6AFBD8}" destId="{8C371BB2-81BA-459A-B81F-F323AFAC4FFE}" srcOrd="0" destOrd="0" presId="urn:microsoft.com/office/officeart/2005/8/layout/hierarchy2"/>
    <dgm:cxn modelId="{7421D731-02A1-4D1A-BEC3-1EC11182F57E}" type="presParOf" srcId="{8C371BB2-81BA-459A-B81F-F323AFAC4FFE}" destId="{50A3727B-6CCD-489E-A1C4-299F15B1427A}" srcOrd="0" destOrd="0" presId="urn:microsoft.com/office/officeart/2005/8/layout/hierarchy2"/>
    <dgm:cxn modelId="{DE8EB133-22DB-42AB-A531-6E3F2E8AB235}" type="presParOf" srcId="{8C371BB2-81BA-459A-B81F-F323AFAC4FFE}" destId="{F6BB96A9-CC6B-4BC0-853F-4C0B4988303C}" srcOrd="1" destOrd="0" presId="urn:microsoft.com/office/officeart/2005/8/layout/hierarchy2"/>
    <dgm:cxn modelId="{9B5E5702-DCF4-4056-B6AE-94DD6A483FE7}" type="presParOf" srcId="{F6BB96A9-CC6B-4BC0-853F-4C0B4988303C}" destId="{C66A48B0-1F49-4F66-A651-1F1A2E9621A6}" srcOrd="0" destOrd="0" presId="urn:microsoft.com/office/officeart/2005/8/layout/hierarchy2"/>
    <dgm:cxn modelId="{21883B09-89AF-4BA0-9A2F-2702FBE523A9}" type="presParOf" srcId="{C66A48B0-1F49-4F66-A651-1F1A2E9621A6}" destId="{DE04EAFF-A342-4729-AE7E-711F2D709E78}" srcOrd="0" destOrd="0" presId="urn:microsoft.com/office/officeart/2005/8/layout/hierarchy2"/>
    <dgm:cxn modelId="{70909284-D44D-4703-BD4E-0016179B2731}" type="presParOf" srcId="{F6BB96A9-CC6B-4BC0-853F-4C0B4988303C}" destId="{4B46464A-E1C3-4F3E-80C7-77124CC64F09}" srcOrd="1" destOrd="0" presId="urn:microsoft.com/office/officeart/2005/8/layout/hierarchy2"/>
    <dgm:cxn modelId="{62D2AD3C-8A68-4A8B-9486-204C9E8C4820}" type="presParOf" srcId="{4B46464A-E1C3-4F3E-80C7-77124CC64F09}" destId="{CDB36D82-428F-4CB6-94D0-3DA441FCF557}" srcOrd="0" destOrd="0" presId="urn:microsoft.com/office/officeart/2005/8/layout/hierarchy2"/>
    <dgm:cxn modelId="{324F9CCB-1443-4161-88A1-9C39D00E9FC2}" type="presParOf" srcId="{4B46464A-E1C3-4F3E-80C7-77124CC64F09}" destId="{2E27D065-5D6E-48DE-9C4C-3FD251213EDF}" srcOrd="1" destOrd="0" presId="urn:microsoft.com/office/officeart/2005/8/layout/hierarchy2"/>
    <dgm:cxn modelId="{CB5C49B8-BD8C-4B30-8149-805505BD2007}" type="presParOf" srcId="{2E27D065-5D6E-48DE-9C4C-3FD251213EDF}" destId="{0FAF5975-6008-42EB-A929-AEE69DF6BEBA}" srcOrd="0" destOrd="0" presId="urn:microsoft.com/office/officeart/2005/8/layout/hierarchy2"/>
    <dgm:cxn modelId="{4E2F7087-2253-4CB9-882C-9EB9906F83FF}" type="presParOf" srcId="{0FAF5975-6008-42EB-A929-AEE69DF6BEBA}" destId="{15C28996-2C5B-404E-9108-E79F8DE564FF}" srcOrd="0" destOrd="0" presId="urn:microsoft.com/office/officeart/2005/8/layout/hierarchy2"/>
    <dgm:cxn modelId="{812917C9-2DA9-4BC4-963D-9DC7F83DD481}" type="presParOf" srcId="{2E27D065-5D6E-48DE-9C4C-3FD251213EDF}" destId="{FA870935-D540-4A1B-9F87-13F2C8440A68}" srcOrd="1" destOrd="0" presId="urn:microsoft.com/office/officeart/2005/8/layout/hierarchy2"/>
    <dgm:cxn modelId="{262CC92E-366F-4C86-93AF-B568E1034D33}" type="presParOf" srcId="{FA870935-D540-4A1B-9F87-13F2C8440A68}" destId="{583C3CF0-46B3-48A9-93B6-9CF469D0F5E3}" srcOrd="0" destOrd="0" presId="urn:microsoft.com/office/officeart/2005/8/layout/hierarchy2"/>
    <dgm:cxn modelId="{9109743C-5579-4A76-8FCC-7C35586CF510}" type="presParOf" srcId="{FA870935-D540-4A1B-9F87-13F2C8440A68}" destId="{7CFB298D-022F-407C-949A-4BE63A44389D}" srcOrd="1" destOrd="0" presId="urn:microsoft.com/office/officeart/2005/8/layout/hierarchy2"/>
    <dgm:cxn modelId="{65E92BD2-3F83-4A05-9983-9AFE084B9211}" type="presParOf" srcId="{2E27D065-5D6E-48DE-9C4C-3FD251213EDF}" destId="{3B299859-4E07-4714-A05F-407955E52E52}" srcOrd="2" destOrd="0" presId="urn:microsoft.com/office/officeart/2005/8/layout/hierarchy2"/>
    <dgm:cxn modelId="{2258A517-6315-4829-B8FE-3A6E02E58A50}" type="presParOf" srcId="{3B299859-4E07-4714-A05F-407955E52E52}" destId="{A34DB185-5D44-4C7C-8DB9-19F56BDC295C}" srcOrd="0" destOrd="0" presId="urn:microsoft.com/office/officeart/2005/8/layout/hierarchy2"/>
    <dgm:cxn modelId="{90C85838-1537-4577-BD7B-7F3EF477C62A}" type="presParOf" srcId="{2E27D065-5D6E-48DE-9C4C-3FD251213EDF}" destId="{861DAD10-064A-4835-9FF9-86834BA39FD1}" srcOrd="3" destOrd="0" presId="urn:microsoft.com/office/officeart/2005/8/layout/hierarchy2"/>
    <dgm:cxn modelId="{52AD3CA8-B05F-4866-9B69-3F9F2C4FD2E5}" type="presParOf" srcId="{861DAD10-064A-4835-9FF9-86834BA39FD1}" destId="{18DA42D6-8F69-49A2-8F5B-87D109D6C018}" srcOrd="0" destOrd="0" presId="urn:microsoft.com/office/officeart/2005/8/layout/hierarchy2"/>
    <dgm:cxn modelId="{D78C53B3-FB20-4410-AF20-6C584C316D8C}" type="presParOf" srcId="{861DAD10-064A-4835-9FF9-86834BA39FD1}" destId="{9050A951-A1F4-4F1A-8034-99381EDD1B4D}" srcOrd="1" destOrd="0" presId="urn:microsoft.com/office/officeart/2005/8/layout/hierarchy2"/>
    <dgm:cxn modelId="{08C557FD-EB7B-4F71-A902-EF090ADC5D77}" type="presParOf" srcId="{F6BB96A9-CC6B-4BC0-853F-4C0B4988303C}" destId="{3146FCD6-026C-4D2D-BB3D-9EF589DCFAE3}" srcOrd="2" destOrd="0" presId="urn:microsoft.com/office/officeart/2005/8/layout/hierarchy2"/>
    <dgm:cxn modelId="{F28D2BE9-164C-4BBA-923E-12857A252B84}" type="presParOf" srcId="{3146FCD6-026C-4D2D-BB3D-9EF589DCFAE3}" destId="{097AA055-79D4-449F-A609-B05D10D58D3A}" srcOrd="0" destOrd="0" presId="urn:microsoft.com/office/officeart/2005/8/layout/hierarchy2"/>
    <dgm:cxn modelId="{2E90E651-E92E-48B0-A9ED-83A57AF6CC39}" type="presParOf" srcId="{F6BB96A9-CC6B-4BC0-853F-4C0B4988303C}" destId="{C13627CB-63B5-4E17-BACD-A8B609CD2A0A}" srcOrd="3" destOrd="0" presId="urn:microsoft.com/office/officeart/2005/8/layout/hierarchy2"/>
    <dgm:cxn modelId="{461389D3-4B6A-49E0-A97E-828C43414F1E}" type="presParOf" srcId="{C13627CB-63B5-4E17-BACD-A8B609CD2A0A}" destId="{81DCA3E6-57F6-4C66-AD66-0A150A77B480}" srcOrd="0" destOrd="0" presId="urn:microsoft.com/office/officeart/2005/8/layout/hierarchy2"/>
    <dgm:cxn modelId="{23725475-DBF8-4C6F-8E46-FB0F1ECC3BA0}" type="presParOf" srcId="{C13627CB-63B5-4E17-BACD-A8B609CD2A0A}" destId="{F89B0FD1-3AAA-4D2E-AD53-8C4B42F82E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CC880FA-73E2-433E-B34B-9519D3D2B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5617B4-515B-4EDC-965B-17A9A8212F06}">
      <dgm:prSet phldrT="[Text]" custT="1"/>
      <dgm:spPr/>
      <dgm:t>
        <a:bodyPr/>
        <a:lstStyle/>
        <a:p>
          <a:pPr algn="just"/>
          <a:r>
            <a:rPr lang="vi-VN" sz="1800" dirty="0">
              <a:latin typeface="Tahoma" panose="020B0604030504040204" pitchFamily="34" charset="0"/>
              <a:ea typeface="Tahoma" panose="020B0604030504040204" pitchFamily="34" charset="0"/>
              <a:cs typeface="Tahoma" panose="020B0604030504040204" pitchFamily="34" charset="0"/>
            </a:rPr>
            <a:t>1</a:t>
          </a:r>
          <a:r>
            <a:rPr lang="vi-VN"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Tổ</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chức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rà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soát</a:t>
          </a:r>
          <a:r>
            <a:rPr lang="vi-VN"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a:t>
          </a:r>
          <a:r>
            <a:rPr lang="en-US" sz="2000" dirty="0">
              <a:latin typeface="Tahoma" panose="020B0604030504040204" pitchFamily="34" charset="0"/>
              <a:ea typeface="Tahoma" panose="020B0604030504040204" pitchFamily="34" charset="0"/>
              <a:cs typeface="Tahoma" panose="020B0604030504040204" pitchFamily="34" charset="0"/>
            </a:rPr>
            <a:t> VB</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các</a:t>
          </a:r>
          <a:r>
            <a:rPr lang="vi-VN" sz="2000" dirty="0">
              <a:latin typeface="Tahoma" panose="020B0604030504040204" pitchFamily="34" charset="0"/>
              <a:ea typeface="Tahoma" panose="020B0604030504040204" pitchFamily="34" charset="0"/>
              <a:cs typeface="Tahoma" panose="020B0604030504040204" pitchFamily="34" charset="0"/>
            </a:rPr>
            <a:t> công </a:t>
          </a:r>
          <a:r>
            <a:rPr lang="vi-VN" sz="2000" dirty="0" err="1">
              <a:latin typeface="Tahoma" panose="020B0604030504040204" pitchFamily="34" charset="0"/>
              <a:ea typeface="Tahoma" panose="020B0604030504040204" pitchFamily="34" charset="0"/>
              <a:cs typeface="Tahoma" panose="020B0604030504040204" pitchFamily="34" charset="0"/>
            </a:rPr>
            <a:t>việc</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triển</a:t>
          </a:r>
          <a:r>
            <a:rPr lang="vi-VN" sz="2000" dirty="0">
              <a:latin typeface="Tahoma" panose="020B0604030504040204" pitchFamily="34" charset="0"/>
              <a:ea typeface="Tahoma" panose="020B0604030504040204" pitchFamily="34" charset="0"/>
              <a:cs typeface="Tahoma" panose="020B0604030504040204" pitchFamily="34" charset="0"/>
            </a:rPr>
            <a:t> khai theo </a:t>
          </a:r>
          <a:r>
            <a:rPr lang="vi-VN" sz="2000" dirty="0" err="1">
              <a:latin typeface="Tahoma" panose="020B0604030504040204" pitchFamily="34" charset="0"/>
              <a:ea typeface="Tahoma" panose="020B0604030504040204" pitchFamily="34" charset="0"/>
              <a:cs typeface="Tahoma" panose="020B0604030504040204" pitchFamily="34" charset="0"/>
            </a:rPr>
            <a:t>chức</a:t>
          </a:r>
          <a:r>
            <a:rPr lang="vi-VN" sz="2000" dirty="0">
              <a:latin typeface="Tahoma" panose="020B0604030504040204" pitchFamily="34" charset="0"/>
              <a:ea typeface="Tahoma" panose="020B0604030504040204" pitchFamily="34" charset="0"/>
              <a:cs typeface="Tahoma" panose="020B0604030504040204" pitchFamily="34" charset="0"/>
            </a:rPr>
            <a:t> năng, </a:t>
          </a:r>
          <a:r>
            <a:rPr lang="vi-VN" sz="2000" dirty="0" err="1">
              <a:latin typeface="Tahoma" panose="020B0604030504040204" pitchFamily="34" charset="0"/>
              <a:ea typeface="Tahoma" panose="020B0604030504040204" pitchFamily="34" charset="0"/>
              <a:cs typeface="Tahoma" panose="020B0604030504040204" pitchFamily="34" charset="0"/>
            </a:rPr>
            <a:t>nhiệm</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vụ</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để</a:t>
          </a:r>
          <a:r>
            <a:rPr lang="vi-VN"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thống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kê</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công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bố</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bổ</a:t>
          </a:r>
          <a:r>
            <a:rPr lang="en-US" sz="2000" dirty="0">
              <a:latin typeface="Tahoma" panose="020B0604030504040204" pitchFamily="34" charset="0"/>
              <a:ea typeface="Tahoma" panose="020B0604030504040204" pitchFamily="34" charset="0"/>
              <a:cs typeface="Tahoma" panose="020B0604030504040204" pitchFamily="34" charset="0"/>
            </a:rPr>
            <a:t> sung</a:t>
          </a:r>
          <a:r>
            <a:rPr lang="vi-VN" sz="2000" dirty="0">
              <a:latin typeface="Tahoma" panose="020B0604030504040204" pitchFamily="34" charset="0"/>
              <a:ea typeface="Tahoma" panose="020B0604030504040204" pitchFamily="34" charset="0"/>
              <a:cs typeface="Tahoma" panose="020B0604030504040204" pitchFamily="34" charset="0"/>
            </a:rPr>
            <a:t> danh </a:t>
          </a:r>
          <a:r>
            <a:rPr lang="vi-VN" sz="2000" dirty="0" err="1">
              <a:latin typeface="Tahoma" panose="020B0604030504040204" pitchFamily="34" charset="0"/>
              <a:ea typeface="Tahoma" panose="020B0604030504040204" pitchFamily="34" charset="0"/>
              <a:cs typeface="Tahoma" panose="020B0604030504040204" pitchFamily="34" charset="0"/>
            </a:rPr>
            <a:t>mục</a:t>
          </a:r>
          <a:r>
            <a:rPr lang="vi-VN" sz="2000" dirty="0">
              <a:latin typeface="Tahoma" panose="020B0604030504040204" pitchFamily="34" charset="0"/>
              <a:ea typeface="Tahoma" panose="020B0604030504040204" pitchFamily="34" charset="0"/>
              <a:cs typeface="Tahoma" panose="020B0604030504040204" pitchFamily="34" charset="0"/>
            </a:rPr>
            <a:t> TTHC </a:t>
          </a:r>
          <a:r>
            <a:rPr lang="vi-VN" sz="2000" dirty="0" err="1">
              <a:latin typeface="Tahoma" panose="020B0604030504040204" pitchFamily="34" charset="0"/>
              <a:ea typeface="Tahoma" panose="020B0604030504040204" pitchFamily="34" charset="0"/>
              <a:cs typeface="Tahoma" panose="020B0604030504040204" pitchFamily="34" charset="0"/>
            </a:rPr>
            <a:t>nội</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bộ</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bảo</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đảm</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đầy</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đủ</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đúng</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phạm</a:t>
          </a:r>
          <a:r>
            <a:rPr lang="vi-VN" sz="2000" dirty="0">
              <a:latin typeface="Tahoma" panose="020B0604030504040204" pitchFamily="34" charset="0"/>
              <a:ea typeface="Tahoma" panose="020B0604030504040204" pitchFamily="34" charset="0"/>
              <a:cs typeface="Tahoma" panose="020B0604030504040204" pitchFamily="34" charset="0"/>
            </a:rPr>
            <a:t> vi</a:t>
          </a:r>
          <a:r>
            <a:rPr lang="en-US" sz="2000" dirty="0">
              <a:latin typeface="Tahoma" panose="020B0604030504040204" pitchFamily="34" charset="0"/>
              <a:ea typeface="Tahoma" panose="020B0604030504040204" pitchFamily="34" charset="0"/>
              <a:cs typeface="Tahoma" panose="020B0604030504040204" pitchFamily="34" charset="0"/>
            </a:rPr>
            <a:t>.</a:t>
          </a:r>
          <a:endParaRPr lang="en-US" sz="2000" dirty="0"/>
        </a:p>
      </dgm:t>
    </dgm:pt>
    <dgm:pt modelId="{900D40ED-063A-4069-BE63-113115829993}" type="parTrans" cxnId="{A893374E-5CDE-49CF-84FA-D8799BDA25B4}">
      <dgm:prSet/>
      <dgm:spPr/>
      <dgm:t>
        <a:bodyPr/>
        <a:lstStyle/>
        <a:p>
          <a:endParaRPr lang="en-US"/>
        </a:p>
      </dgm:t>
    </dgm:pt>
    <dgm:pt modelId="{EA756357-D3FA-42DD-AEC5-40561D58222E}" type="sibTrans" cxnId="{A893374E-5CDE-49CF-84FA-D8799BDA25B4}">
      <dgm:prSet/>
      <dgm:spPr/>
      <dgm:t>
        <a:bodyPr/>
        <a:lstStyle/>
        <a:p>
          <a:endParaRPr lang="en-US"/>
        </a:p>
      </dgm:t>
    </dgm:pt>
    <dgm:pt modelId="{E905214F-1EA0-4C55-B794-114825606969}">
      <dgm:prSet phldrT="[Text]" custT="1"/>
      <dgm:spPr/>
      <dgm:t>
        <a:bodyPr/>
        <a:lstStyle/>
        <a:p>
          <a:pPr algn="just"/>
          <a:r>
            <a:rPr lang="vi-VN" sz="2000" dirty="0">
              <a:latin typeface="Arial" panose="020B0604020202020204" pitchFamily="34" charset="0"/>
              <a:cs typeface="Arial" panose="020B0604020202020204" pitchFamily="34" charset="0"/>
            </a:rPr>
            <a:t>2. 05 </a:t>
          </a:r>
          <a:r>
            <a:rPr lang="vi-VN" sz="2000" dirty="0" err="1">
              <a:latin typeface="Arial" panose="020B0604020202020204" pitchFamily="34" charset="0"/>
              <a:cs typeface="Arial" panose="020B0604020202020204" pitchFamily="34" charset="0"/>
            </a:rPr>
            <a:t>bộ</a:t>
          </a:r>
          <a:r>
            <a:rPr lang="vi-VN" sz="2000" dirty="0">
              <a:latin typeface="Arial" panose="020B0604020202020204" pitchFamily="34" charset="0"/>
              <a:cs typeface="Arial" panose="020B0604020202020204" pitchFamily="34" charset="0"/>
            </a:rPr>
            <a:t>: CT, KH&amp;ĐT, NV, TC, TN&amp;MT </a:t>
          </a:r>
          <a:r>
            <a:rPr lang="vi-VN" sz="2000" dirty="0" err="1">
              <a:latin typeface="Arial" panose="020B0604020202020204" pitchFamily="34" charset="0"/>
              <a:cs typeface="Arial" panose="020B0604020202020204" pitchFamily="34" charset="0"/>
            </a:rPr>
            <a:t>đẩy</a:t>
          </a:r>
          <a:r>
            <a:rPr lang="vi-VN" sz="2000" dirty="0">
              <a:latin typeface="Arial" panose="020B0604020202020204" pitchFamily="34" charset="0"/>
              <a:cs typeface="Arial" panose="020B0604020202020204" pitchFamily="34" charset="0"/>
            </a:rPr>
            <a:t> nhanh </a:t>
          </a:r>
          <a:r>
            <a:rPr lang="vi-VN" sz="2000" dirty="0" err="1">
              <a:latin typeface="Arial" panose="020B0604020202020204" pitchFamily="34" charset="0"/>
              <a:cs typeface="Arial" panose="020B0604020202020204" pitchFamily="34" charset="0"/>
            </a:rPr>
            <a:t>tiến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độ</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rà</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soát</a:t>
          </a:r>
          <a:r>
            <a:rPr lang="vi-VN" sz="2000" dirty="0">
              <a:latin typeface="Arial" panose="020B0604020202020204" pitchFamily="34" charset="0"/>
              <a:cs typeface="Arial" panose="020B0604020202020204" pitchFamily="34" charset="0"/>
            </a:rPr>
            <a:t>, ĐGH TTHC </a:t>
          </a:r>
          <a:r>
            <a:rPr lang="vi-VN" sz="2000" dirty="0" err="1">
              <a:latin typeface="Arial" panose="020B0604020202020204" pitchFamily="34" charset="0"/>
              <a:cs typeface="Arial" panose="020B0604020202020204" pitchFamily="34" charset="0"/>
            </a:rPr>
            <a:t>trọng</a:t>
          </a:r>
          <a:r>
            <a:rPr lang="vi-VN" sz="2000" dirty="0">
              <a:latin typeface="Arial" panose="020B0604020202020204" pitchFamily="34" charset="0"/>
              <a:cs typeface="Arial" panose="020B0604020202020204" pitchFamily="34" charset="0"/>
            </a:rPr>
            <a:t> tâm ưu tiên theo QĐ 1085 </a:t>
          </a:r>
          <a:r>
            <a:rPr lang="vi-VN" sz="2000" dirty="0" err="1">
              <a:latin typeface="Arial" panose="020B0604020202020204" pitchFamily="34" charset="0"/>
              <a:cs typeface="Arial" panose="020B0604020202020204" pitchFamily="34" charset="0"/>
            </a:rPr>
            <a:t>và</a:t>
          </a:r>
          <a:r>
            <a:rPr lang="vi-VN" sz="2000" dirty="0">
              <a:latin typeface="Arial" panose="020B0604020202020204" pitchFamily="34" charset="0"/>
              <a:cs typeface="Arial" panose="020B0604020202020204" pitchFamily="34" charset="0"/>
            </a:rPr>
            <a:t> QĐ 933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xuất</a:t>
          </a:r>
          <a:r>
            <a:rPr lang="vi-VN"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PA ĐGH; </a:t>
          </a:r>
          <a:r>
            <a:rPr lang="en-US" sz="2000" dirty="0" err="1">
              <a:latin typeface="Arial" panose="020B0604020202020204" pitchFamily="34" charset="0"/>
              <a:cs typeface="Arial" panose="020B0604020202020204" pitchFamily="34" charset="0"/>
            </a:rPr>
            <a:t>bảo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vi-VN" sz="2000" dirty="0">
              <a:latin typeface="Arial" panose="020B0604020202020204" pitchFamily="34" charset="0"/>
              <a:cs typeface="Arial" panose="020B0604020202020204" pitchFamily="34" charset="0"/>
            </a:rPr>
            <a:t>, ĐGH </a:t>
          </a:r>
          <a:r>
            <a:rPr lang="vi-VN" sz="2000" dirty="0" err="1">
              <a:latin typeface="Arial" panose="020B0604020202020204" pitchFamily="34" charset="0"/>
              <a:cs typeface="Arial" panose="020B0604020202020204" pitchFamily="34" charset="0"/>
            </a:rPr>
            <a:t>ít</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nhất</a:t>
          </a:r>
          <a:r>
            <a:rPr lang="vi-VN" sz="2000" dirty="0">
              <a:latin typeface="Arial" panose="020B0604020202020204" pitchFamily="34" charset="0"/>
              <a:cs typeface="Arial" panose="020B0604020202020204" pitchFamily="34" charset="0"/>
            </a:rPr>
            <a:t> 20% TTHC </a:t>
          </a:r>
          <a:r>
            <a:rPr lang="vi-VN"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20% CPTT TTHC.</a:t>
          </a:r>
          <a:endParaRPr lang="en-US" sz="2000" dirty="0"/>
        </a:p>
      </dgm:t>
    </dgm:pt>
    <dgm:pt modelId="{FDCC4DE1-21CD-4734-95AB-61F4C625F3B2}" type="parTrans" cxnId="{B6199C1C-6095-41C3-AE64-EE487076BC45}">
      <dgm:prSet/>
      <dgm:spPr/>
      <dgm:t>
        <a:bodyPr/>
        <a:lstStyle/>
        <a:p>
          <a:endParaRPr lang="en-US"/>
        </a:p>
      </dgm:t>
    </dgm:pt>
    <dgm:pt modelId="{662CE1DC-32FB-48F9-8695-DA7626B4A25D}" type="sibTrans" cxnId="{B6199C1C-6095-41C3-AE64-EE487076BC45}">
      <dgm:prSet/>
      <dgm:spPr/>
      <dgm:t>
        <a:bodyPr/>
        <a:lstStyle/>
        <a:p>
          <a:endParaRPr lang="en-US"/>
        </a:p>
      </dgm:t>
    </dgm:pt>
    <dgm:pt modelId="{FE3B3E6A-80A6-4437-A4A3-94350ECC490B}">
      <dgm:prSet phldrT="[Text]" custT="1"/>
      <dgm:spPr/>
      <dgm:t>
        <a:bodyPr/>
        <a:lstStyle/>
        <a:p>
          <a:pPr algn="just"/>
          <a:r>
            <a:rPr lang="vi-VN" sz="2000" b="0" i="0" dirty="0"/>
            <a:t>4. </a:t>
          </a:r>
          <a:r>
            <a:rPr lang="vi-VN" sz="2000" b="0" i="0" dirty="0" err="1"/>
            <a:t>Thực</a:t>
          </a:r>
          <a:r>
            <a:rPr lang="vi-VN" sz="2000" b="0" i="0" dirty="0"/>
            <a:t> </a:t>
          </a:r>
          <a:r>
            <a:rPr lang="vi-VN" sz="2000" b="0" i="0" dirty="0" err="1"/>
            <a:t>hiện</a:t>
          </a:r>
          <a:r>
            <a:rPr lang="vi-VN" sz="2000" b="0" i="0" dirty="0"/>
            <a:t> </a:t>
          </a:r>
          <a:r>
            <a:rPr lang="vi-VN" sz="2000" b="0" i="0" dirty="0" err="1"/>
            <a:t>kiểm</a:t>
          </a:r>
          <a:r>
            <a:rPr lang="vi-VN" sz="2000" b="0" i="0" dirty="0"/>
            <a:t> </a:t>
          </a:r>
          <a:r>
            <a:rPr lang="vi-VN" sz="2000" b="0" i="0" dirty="0" err="1"/>
            <a:t>soát</a:t>
          </a:r>
          <a:r>
            <a:rPr lang="vi-VN" sz="2000" b="0" i="0" dirty="0"/>
            <a:t> TTHC </a:t>
          </a:r>
          <a:r>
            <a:rPr lang="vi-VN" sz="2000" b="0" i="0" dirty="0" err="1"/>
            <a:t>nội</a:t>
          </a:r>
          <a:r>
            <a:rPr lang="vi-VN" sz="2000" b="0" i="0" dirty="0"/>
            <a:t> </a:t>
          </a:r>
          <a:r>
            <a:rPr lang="vi-VN" sz="2000" b="0" i="0" dirty="0" err="1"/>
            <a:t>bộ</a:t>
          </a:r>
          <a:r>
            <a:rPr lang="vi-VN" sz="2000" b="0" i="0" dirty="0"/>
            <a:t> ngay trong </a:t>
          </a:r>
          <a:r>
            <a:rPr lang="vi-VN" sz="2000" b="0" i="0" dirty="0" err="1"/>
            <a:t>quá</a:t>
          </a:r>
          <a:r>
            <a:rPr lang="vi-VN" sz="2000" b="0" i="0" dirty="0"/>
            <a:t> </a:t>
          </a:r>
          <a:r>
            <a:rPr lang="vi-VN" sz="2000" b="0" i="0" dirty="0" err="1"/>
            <a:t>trình</a:t>
          </a:r>
          <a:r>
            <a:rPr lang="vi-VN" sz="2000" b="0" i="0" dirty="0"/>
            <a:t> </a:t>
          </a:r>
          <a:r>
            <a:rPr lang="vi-VN" sz="2000" b="0" i="0" dirty="0" err="1"/>
            <a:t>dự</a:t>
          </a:r>
          <a:r>
            <a:rPr lang="vi-VN" sz="2000" b="0" i="0" dirty="0"/>
            <a:t> </a:t>
          </a:r>
          <a:r>
            <a:rPr lang="vi-VN" sz="2000" b="0" i="0" dirty="0" err="1"/>
            <a:t>thảo</a:t>
          </a:r>
          <a:r>
            <a:rPr lang="vi-VN" sz="2000" b="0" i="0" dirty="0"/>
            <a:t> VB QPPL </a:t>
          </a:r>
          <a:r>
            <a:rPr lang="vi-VN" sz="2000" b="0" i="0" dirty="0" err="1"/>
            <a:t>cũng</a:t>
          </a:r>
          <a:r>
            <a:rPr lang="vi-VN" sz="2000" b="0" i="0" dirty="0"/>
            <a:t> như </a:t>
          </a:r>
          <a:r>
            <a:rPr lang="vi-VN" sz="2000" b="0" i="0" dirty="0" err="1"/>
            <a:t>kịp</a:t>
          </a:r>
          <a:r>
            <a:rPr lang="vi-VN" sz="2000" b="0" i="0" dirty="0"/>
            <a:t> </a:t>
          </a:r>
          <a:r>
            <a:rPr lang="vi-VN" sz="2000" b="0" i="0" dirty="0" err="1"/>
            <a:t>thời</a:t>
          </a:r>
          <a:r>
            <a:rPr lang="vi-VN" sz="2000" b="0" i="0" dirty="0"/>
            <a:t> </a:t>
          </a:r>
          <a:r>
            <a:rPr lang="vi-VN" sz="2000" b="0" i="0" dirty="0" err="1"/>
            <a:t>sửa</a:t>
          </a:r>
          <a:r>
            <a:rPr lang="vi-VN" sz="2000" b="0" i="0" dirty="0"/>
            <a:t> </a:t>
          </a:r>
          <a:r>
            <a:rPr lang="vi-VN" sz="2000" b="0" i="0" dirty="0" err="1"/>
            <a:t>đổi</a:t>
          </a:r>
          <a:r>
            <a:rPr lang="vi-VN" sz="2000" b="0" i="0" dirty="0"/>
            <a:t>, </a:t>
          </a:r>
          <a:r>
            <a:rPr lang="vi-VN" sz="2000" b="0" i="0" dirty="0" err="1"/>
            <a:t>bổ</a:t>
          </a:r>
          <a:r>
            <a:rPr lang="vi-VN" sz="2000" b="0" i="0" dirty="0"/>
            <a:t> sung TTHC </a:t>
          </a:r>
          <a:r>
            <a:rPr lang="vi-VN" sz="2000" b="0" i="0" dirty="0" err="1"/>
            <a:t>nội</a:t>
          </a:r>
          <a:r>
            <a:rPr lang="vi-VN" sz="2000" b="0" i="0" dirty="0"/>
            <a:t> </a:t>
          </a:r>
          <a:r>
            <a:rPr lang="vi-VN" sz="2000" b="0" i="0" dirty="0" err="1"/>
            <a:t>bộ</a:t>
          </a:r>
          <a:r>
            <a:rPr lang="vi-VN" sz="2000" b="0" i="0" dirty="0"/>
            <a:t> trong </a:t>
          </a:r>
          <a:r>
            <a:rPr lang="vi-VN" sz="2000" b="0" i="0" dirty="0" err="1"/>
            <a:t>quá</a:t>
          </a:r>
          <a:r>
            <a:rPr lang="vi-VN" sz="2000" b="0" i="0" dirty="0"/>
            <a:t> </a:t>
          </a:r>
          <a:r>
            <a:rPr lang="vi-VN" sz="2000" b="0" i="0" dirty="0" err="1"/>
            <a:t>trình</a:t>
          </a:r>
          <a:r>
            <a:rPr lang="vi-VN" sz="2000" b="0" i="0" dirty="0"/>
            <a:t> xây </a:t>
          </a:r>
          <a:r>
            <a:rPr lang="vi-VN" sz="2000" b="0" i="0" dirty="0" err="1"/>
            <a:t>dựng</a:t>
          </a:r>
          <a:r>
            <a:rPr lang="vi-VN" sz="2000" b="0" i="0" dirty="0"/>
            <a:t>, ban </a:t>
          </a:r>
          <a:r>
            <a:rPr lang="vi-VN" sz="2000" b="0" i="0" dirty="0" err="1"/>
            <a:t>hành</a:t>
          </a:r>
          <a:r>
            <a:rPr lang="vi-VN" sz="2000" b="0" i="0" dirty="0"/>
            <a:t> VB QPPL.</a:t>
          </a:r>
        </a:p>
        <a:p>
          <a:pPr algn="ctr"/>
          <a:endParaRPr lang="en-US" sz="1800" dirty="0"/>
        </a:p>
      </dgm:t>
    </dgm:pt>
    <dgm:pt modelId="{CD607B39-0C24-4DCF-BEEE-7107FB343A0B}" type="parTrans" cxnId="{F181D631-68A6-43E5-8E10-A4336B69560B}">
      <dgm:prSet/>
      <dgm:spPr/>
      <dgm:t>
        <a:bodyPr/>
        <a:lstStyle/>
        <a:p>
          <a:endParaRPr lang="en-US"/>
        </a:p>
      </dgm:t>
    </dgm:pt>
    <dgm:pt modelId="{3872F076-B5D4-4935-B42C-175B05DE05E0}" type="sibTrans" cxnId="{F181D631-68A6-43E5-8E10-A4336B69560B}">
      <dgm:prSet/>
      <dgm:spPr/>
      <dgm:t>
        <a:bodyPr/>
        <a:lstStyle/>
        <a:p>
          <a:endParaRPr lang="en-US"/>
        </a:p>
      </dgm:t>
    </dgm:pt>
    <dgm:pt modelId="{7755F0B3-79FE-4F15-B05E-5A01F44631DD}">
      <dgm:prSet phldrT="[Text]" custT="1"/>
      <dgm:spPr/>
      <dgm:t>
        <a:bodyPr/>
        <a:lstStyle/>
        <a:p>
          <a:pPr algn="just"/>
          <a:r>
            <a:rPr lang="en-US" sz="1800" dirty="0">
              <a:latin typeface="Tahoma" panose="020B0604030504040204" pitchFamily="34" charset="0"/>
              <a:ea typeface="Tahoma" panose="020B0604030504040204" pitchFamily="34" charset="0"/>
              <a:cs typeface="Tahoma" panose="020B0604030504040204" pitchFamily="34" charset="0"/>
            </a:rPr>
            <a:t>3</a:t>
          </a:r>
          <a:r>
            <a:rPr lang="en-US" sz="2000" dirty="0">
              <a:latin typeface="Tahoma" panose="020B0604030504040204" pitchFamily="34" charset="0"/>
              <a:ea typeface="Tahoma" panose="020B0604030504040204" pitchFamily="34" charset="0"/>
              <a:cs typeface="Tahoma" panose="020B0604030504040204" pitchFamily="34" charset="0"/>
            </a:rPr>
            <a:t>.</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R</a:t>
          </a:r>
          <a:r>
            <a:rPr lang="vi-VN" sz="2000" dirty="0" err="1">
              <a:latin typeface="Arial" panose="020B0604020202020204" pitchFamily="34" charset="0"/>
              <a:ea typeface="Tahoma" panose="020B0604030504040204" pitchFamily="34" charset="0"/>
              <a:cs typeface="Arial" panose="020B0604020202020204" pitchFamily="34" charset="0"/>
            </a:rPr>
            <a:t>à</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soát</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đối</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với</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ít</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nhất</a:t>
          </a:r>
          <a:r>
            <a:rPr lang="vi-VN" sz="2000" dirty="0">
              <a:latin typeface="Arial" panose="020B0604020202020204" pitchFamily="34" charset="0"/>
              <a:ea typeface="Tahoma" panose="020B0604030504040204" pitchFamily="34" charset="0"/>
              <a:cs typeface="Arial" panose="020B0604020202020204" pitchFamily="34" charset="0"/>
            </a:rPr>
            <a:t> 50% TTHC trên </a:t>
          </a:r>
          <a:r>
            <a:rPr lang="vi-VN" sz="2000" dirty="0" err="1">
              <a:latin typeface="Arial" panose="020B0604020202020204" pitchFamily="34" charset="0"/>
              <a:ea typeface="Tahoma" panose="020B0604030504040204" pitchFamily="34" charset="0"/>
              <a:cs typeface="Arial" panose="020B0604020202020204" pitchFamily="34" charset="0"/>
            </a:rPr>
            <a:t>tổng</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số</a:t>
          </a:r>
          <a:r>
            <a:rPr lang="vi-VN" sz="2000" dirty="0">
              <a:latin typeface="Arial" panose="020B0604020202020204" pitchFamily="34" charset="0"/>
              <a:ea typeface="Tahoma" panose="020B0604030504040204" pitchFamily="34" charset="0"/>
              <a:cs typeface="Arial" panose="020B0604020202020204" pitchFamily="34" charset="0"/>
            </a:rPr>
            <a:t> TTHC </a:t>
          </a:r>
          <a:r>
            <a:rPr lang="vi-VN" sz="2000" dirty="0" err="1">
              <a:latin typeface="Arial" panose="020B0604020202020204" pitchFamily="34" charset="0"/>
              <a:ea typeface="Tahoma" panose="020B0604030504040204" pitchFamily="34" charset="0"/>
              <a:cs typeface="Arial" panose="020B0604020202020204" pitchFamily="34" charset="0"/>
            </a:rPr>
            <a:t>thuộc</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phạm</a:t>
          </a:r>
          <a:r>
            <a:rPr lang="vi-VN" sz="2000" dirty="0">
              <a:latin typeface="Arial" panose="020B0604020202020204" pitchFamily="34" charset="0"/>
              <a:ea typeface="Tahoma" panose="020B0604030504040204" pitchFamily="34" charset="0"/>
              <a:cs typeface="Arial" panose="020B0604020202020204" pitchFamily="34" charset="0"/>
            </a:rPr>
            <a:t> vi </a:t>
          </a:r>
          <a:r>
            <a:rPr lang="vi-VN" sz="2000" dirty="0" err="1">
              <a:latin typeface="Arial" panose="020B0604020202020204" pitchFamily="34" charset="0"/>
              <a:ea typeface="Tahoma" panose="020B0604030504040204" pitchFamily="34" charset="0"/>
              <a:cs typeface="Arial" panose="020B0604020202020204" pitchFamily="34" charset="0"/>
            </a:rPr>
            <a:t>quản</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lý</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đề</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xuất</a:t>
          </a:r>
          <a:r>
            <a:rPr lang="vi-VN" sz="2000" dirty="0">
              <a:latin typeface="Arial" panose="020B0604020202020204" pitchFamily="34" charset="0"/>
              <a:ea typeface="Tahoma" panose="020B0604030504040204" pitchFamily="34" charset="0"/>
              <a:cs typeface="Arial" panose="020B0604020202020204" pitchFamily="34" charset="0"/>
            </a:rPr>
            <a:t> PA ĐGH </a:t>
          </a:r>
          <a:r>
            <a:rPr lang="en-US" sz="2000" dirty="0" err="1">
              <a:latin typeface="Arial" panose="020B0604020202020204" pitchFamily="34" charset="0"/>
              <a:cs typeface="Arial" panose="020B0604020202020204" pitchFamily="34" charset="0"/>
            </a:rPr>
            <a:t>bảo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vi-VN" sz="2000" dirty="0">
              <a:latin typeface="Arial" panose="020B0604020202020204" pitchFamily="34" charset="0"/>
              <a:cs typeface="Arial" panose="020B0604020202020204" pitchFamily="34" charset="0"/>
            </a:rPr>
            <a:t>, ĐGH </a:t>
          </a:r>
          <a:r>
            <a:rPr lang="vi-VN" sz="2000" dirty="0" err="1">
              <a:latin typeface="Arial" panose="020B0604020202020204" pitchFamily="34" charset="0"/>
              <a:cs typeface="Arial" panose="020B0604020202020204" pitchFamily="34" charset="0"/>
            </a:rPr>
            <a:t>ít</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nhất</a:t>
          </a:r>
          <a:r>
            <a:rPr lang="vi-VN" sz="2000" dirty="0">
              <a:latin typeface="Arial" panose="020B0604020202020204" pitchFamily="34" charset="0"/>
              <a:cs typeface="Arial" panose="020B0604020202020204" pitchFamily="34" charset="0"/>
            </a:rPr>
            <a:t> 20% TTHC </a:t>
          </a:r>
          <a:r>
            <a:rPr lang="vi-VN"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20% CPTT TTHC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hoàn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thành</a:t>
          </a:r>
          <a:r>
            <a:rPr lang="vi-VN" sz="2000" dirty="0">
              <a:latin typeface="Arial" panose="020B0604020202020204" pitchFamily="34" charset="0"/>
              <a:cs typeface="Arial" panose="020B0604020202020204" pitchFamily="34" charset="0"/>
            </a:rPr>
            <a:t> trong năm 2023; 50% </a:t>
          </a:r>
          <a:r>
            <a:rPr lang="vi-VN" sz="2000" dirty="0" err="1">
              <a:latin typeface="Arial" panose="020B0604020202020204" pitchFamily="34" charset="0"/>
              <a:cs typeface="Arial" panose="020B0604020202020204" pitchFamily="34" charset="0"/>
            </a:rPr>
            <a:t>còn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lại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hoàn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thành</a:t>
          </a:r>
          <a:r>
            <a:rPr lang="vi-VN" sz="2000" dirty="0">
              <a:latin typeface="Arial" panose="020B0604020202020204" pitchFamily="34" charset="0"/>
              <a:cs typeface="Arial" panose="020B0604020202020204" pitchFamily="34" charset="0"/>
            </a:rPr>
            <a:t> trong năm 2024. Cân </a:t>
          </a:r>
          <a:r>
            <a:rPr lang="vi-VN" sz="2000" dirty="0" err="1">
              <a:latin typeface="Arial" panose="020B0604020202020204" pitchFamily="34" charset="0"/>
              <a:cs typeface="Arial" panose="020B0604020202020204" pitchFamily="34" charset="0"/>
            </a:rPr>
            <a:t>đối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mục</a:t>
          </a:r>
          <a:r>
            <a:rPr lang="vi-VN" sz="2000" dirty="0">
              <a:latin typeface="Arial" panose="020B0604020202020204" pitchFamily="34" charset="0"/>
              <a:cs typeface="Arial" panose="020B0604020202020204" pitchFamily="34" charset="0"/>
            </a:rPr>
            <a:t> tiêu, </a:t>
          </a:r>
          <a:r>
            <a:rPr lang="vi-VN" sz="2000" dirty="0" err="1">
              <a:latin typeface="Arial" panose="020B0604020202020204" pitchFamily="34" charset="0"/>
              <a:cs typeface="Arial" panose="020B0604020202020204" pitchFamily="34" charset="0"/>
            </a:rPr>
            <a:t>chỉ</a:t>
          </a:r>
          <a:r>
            <a:rPr lang="vi-VN" sz="2000" dirty="0">
              <a:latin typeface="Arial" panose="020B0604020202020204" pitchFamily="34" charset="0"/>
              <a:cs typeface="Arial" panose="020B0604020202020204" pitchFamily="34" charset="0"/>
            </a:rPr>
            <a:t> tiêu </a:t>
          </a:r>
          <a:r>
            <a:rPr lang="vi-VN" sz="2000" dirty="0" err="1">
              <a:latin typeface="Arial" panose="020B0604020202020204" pitchFamily="34" charset="0"/>
              <a:cs typeface="Arial" panose="020B0604020202020204" pitchFamily="34" charset="0"/>
            </a:rPr>
            <a:t>cắt</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giảm</a:t>
          </a:r>
          <a:r>
            <a:rPr lang="vi-VN" sz="2000" dirty="0">
              <a:latin typeface="Arial" panose="020B0604020202020204" pitchFamily="34" charset="0"/>
              <a:cs typeface="Arial" panose="020B0604020202020204" pitchFamily="34" charset="0"/>
            </a:rPr>
            <a:t>, ĐGH </a:t>
          </a:r>
          <a:r>
            <a:rPr lang="vi-VN" sz="2000" dirty="0" err="1">
              <a:latin typeface="Arial" panose="020B0604020202020204" pitchFamily="34" charset="0"/>
              <a:cs typeface="Arial" panose="020B0604020202020204" pitchFamily="34" charset="0"/>
            </a:rPr>
            <a:t>đối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với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cả</a:t>
          </a:r>
          <a:r>
            <a:rPr lang="vi-VN" sz="2000" dirty="0">
              <a:latin typeface="Arial" panose="020B0604020202020204" pitchFamily="34" charset="0"/>
              <a:cs typeface="Arial" panose="020B0604020202020204" pitchFamily="34" charset="0"/>
            </a:rPr>
            <a:t> TTHC </a:t>
          </a:r>
          <a:r>
            <a:rPr lang="vi-VN" sz="2000" dirty="0" err="1">
              <a:latin typeface="Arial" panose="020B0604020202020204" pitchFamily="34" charset="0"/>
              <a:cs typeface="Arial" panose="020B0604020202020204" pitchFamily="34" charset="0"/>
            </a:rPr>
            <a:t>nhóm</a:t>
          </a:r>
          <a:r>
            <a:rPr lang="vi-VN" sz="2000" dirty="0">
              <a:latin typeface="Arial" panose="020B0604020202020204" pitchFamily="34" charset="0"/>
              <a:cs typeface="Arial" panose="020B0604020202020204" pitchFamily="34" charset="0"/>
            </a:rPr>
            <a:t> A </a:t>
          </a:r>
          <a:r>
            <a:rPr lang="vi-VN" sz="2000" dirty="0" err="1">
              <a:latin typeface="Arial" panose="020B0604020202020204" pitchFamily="34" charset="0"/>
              <a:cs typeface="Arial" panose="020B0604020202020204" pitchFamily="34" charset="0"/>
            </a:rPr>
            <a:t>và</a:t>
          </a:r>
          <a:r>
            <a:rPr lang="vi-VN" sz="2000" dirty="0">
              <a:latin typeface="Arial" panose="020B0604020202020204" pitchFamily="34" charset="0"/>
              <a:cs typeface="Arial" panose="020B0604020202020204" pitchFamily="34" charset="0"/>
            </a:rPr>
            <a:t> TTHC </a:t>
          </a:r>
          <a:r>
            <a:rPr lang="vi-VN" sz="2000" dirty="0" err="1">
              <a:latin typeface="Arial" panose="020B0604020202020204" pitchFamily="34" charset="0"/>
              <a:cs typeface="Arial" panose="020B0604020202020204" pitchFamily="34" charset="0"/>
            </a:rPr>
            <a:t>nhóm</a:t>
          </a:r>
          <a:r>
            <a:rPr lang="vi-VN" sz="2000" dirty="0">
              <a:latin typeface="Arial" panose="020B0604020202020204" pitchFamily="34" charset="0"/>
              <a:cs typeface="Arial" panose="020B0604020202020204" pitchFamily="34" charset="0"/>
            </a:rPr>
            <a:t> B.</a:t>
          </a:r>
          <a:r>
            <a:rPr lang="vi-VN" sz="2000" dirty="0">
              <a:latin typeface="Arial" panose="020B0604020202020204" pitchFamily="34" charset="0"/>
              <a:ea typeface="Tahoma" panose="020B0604030504040204" pitchFamily="34" charset="0"/>
              <a:cs typeface="Arial" panose="020B0604020202020204" pitchFamily="34" charset="0"/>
            </a:rPr>
            <a:t> </a:t>
          </a:r>
          <a:endParaRPr lang="en-US" sz="2000" dirty="0"/>
        </a:p>
      </dgm:t>
    </dgm:pt>
    <dgm:pt modelId="{A9DCE996-F59E-4D0D-8465-A4371A30A9A5}" type="parTrans" cxnId="{BDDBE92B-448E-4521-8F49-B5670CA18338}">
      <dgm:prSet/>
      <dgm:spPr/>
      <dgm:t>
        <a:bodyPr/>
        <a:lstStyle/>
        <a:p>
          <a:endParaRPr lang="en-US"/>
        </a:p>
      </dgm:t>
    </dgm:pt>
    <dgm:pt modelId="{6C955645-ECC3-43BB-9C89-2DDE04A6D5CB}" type="sibTrans" cxnId="{BDDBE92B-448E-4521-8F49-B5670CA18338}">
      <dgm:prSet/>
      <dgm:spPr/>
      <dgm:t>
        <a:bodyPr/>
        <a:lstStyle/>
        <a:p>
          <a:endParaRPr lang="en-US"/>
        </a:p>
      </dgm:t>
    </dgm:pt>
    <dgm:pt modelId="{A8ECEF18-ECBE-470F-B3AC-9E88E1779684}" type="pres">
      <dgm:prSet presAssocID="{9CC880FA-73E2-433E-B34B-9519D3D2B64B}" presName="diagram" presStyleCnt="0">
        <dgm:presLayoutVars>
          <dgm:dir/>
          <dgm:resizeHandles val="exact"/>
        </dgm:presLayoutVars>
      </dgm:prSet>
      <dgm:spPr/>
    </dgm:pt>
    <dgm:pt modelId="{ACDE0CED-4C23-4A6D-A01C-7E297F3F6D9E}" type="pres">
      <dgm:prSet presAssocID="{045617B4-515B-4EDC-965B-17A9A8212F06}" presName="node" presStyleLbl="node1" presStyleIdx="0" presStyleCnt="4" custScaleX="139001">
        <dgm:presLayoutVars>
          <dgm:bulletEnabled val="1"/>
        </dgm:presLayoutVars>
      </dgm:prSet>
      <dgm:spPr/>
    </dgm:pt>
    <dgm:pt modelId="{BFF6DF7F-FC69-4C76-B3BD-9127ECA27700}" type="pres">
      <dgm:prSet presAssocID="{EA756357-D3FA-42DD-AEC5-40561D58222E}" presName="sibTrans" presStyleCnt="0"/>
      <dgm:spPr/>
    </dgm:pt>
    <dgm:pt modelId="{90630972-AFDE-4BBD-91C3-E972A44E7AEC}" type="pres">
      <dgm:prSet presAssocID="{E905214F-1EA0-4C55-B794-114825606969}" presName="node" presStyleLbl="node1" presStyleIdx="1" presStyleCnt="4" custScaleX="137944">
        <dgm:presLayoutVars>
          <dgm:bulletEnabled val="1"/>
        </dgm:presLayoutVars>
      </dgm:prSet>
      <dgm:spPr/>
    </dgm:pt>
    <dgm:pt modelId="{C0A81CD6-8D42-431B-8542-8D9FC681DFDE}" type="pres">
      <dgm:prSet presAssocID="{662CE1DC-32FB-48F9-8695-DA7626B4A25D}" presName="sibTrans" presStyleCnt="0"/>
      <dgm:spPr/>
    </dgm:pt>
    <dgm:pt modelId="{59092494-04FF-4E1E-842C-9D00446E3A99}" type="pres">
      <dgm:prSet presAssocID="{FE3B3E6A-80A6-4437-A4A3-94350ECC490B}" presName="node" presStyleLbl="node1" presStyleIdx="2" presStyleCnt="4" custScaleX="138500">
        <dgm:presLayoutVars>
          <dgm:bulletEnabled val="1"/>
        </dgm:presLayoutVars>
      </dgm:prSet>
      <dgm:spPr/>
    </dgm:pt>
    <dgm:pt modelId="{DC064A6A-67A0-4B66-A06F-16E4550BF667}" type="pres">
      <dgm:prSet presAssocID="{3872F076-B5D4-4935-B42C-175B05DE05E0}" presName="sibTrans" presStyleCnt="0"/>
      <dgm:spPr/>
    </dgm:pt>
    <dgm:pt modelId="{16FF17DD-1FAA-4785-B0F2-2A7295C47475}" type="pres">
      <dgm:prSet presAssocID="{7755F0B3-79FE-4F15-B05E-5A01F44631DD}" presName="node" presStyleLbl="node1" presStyleIdx="3" presStyleCnt="4" custScaleX="138445">
        <dgm:presLayoutVars>
          <dgm:bulletEnabled val="1"/>
        </dgm:presLayoutVars>
      </dgm:prSet>
      <dgm:spPr/>
    </dgm:pt>
  </dgm:ptLst>
  <dgm:cxnLst>
    <dgm:cxn modelId="{03035C0F-EF50-4949-87AD-2031F019AF3C}" type="presOf" srcId="{9CC880FA-73E2-433E-B34B-9519D3D2B64B}" destId="{A8ECEF18-ECBE-470F-B3AC-9E88E1779684}" srcOrd="0" destOrd="0" presId="urn:microsoft.com/office/officeart/2005/8/layout/default"/>
    <dgm:cxn modelId="{B6199C1C-6095-41C3-AE64-EE487076BC45}" srcId="{9CC880FA-73E2-433E-B34B-9519D3D2B64B}" destId="{E905214F-1EA0-4C55-B794-114825606969}" srcOrd="1" destOrd="0" parTransId="{FDCC4DE1-21CD-4734-95AB-61F4C625F3B2}" sibTransId="{662CE1DC-32FB-48F9-8695-DA7626B4A25D}"/>
    <dgm:cxn modelId="{BDDBE92B-448E-4521-8F49-B5670CA18338}" srcId="{9CC880FA-73E2-433E-B34B-9519D3D2B64B}" destId="{7755F0B3-79FE-4F15-B05E-5A01F44631DD}" srcOrd="3" destOrd="0" parTransId="{A9DCE996-F59E-4D0D-8465-A4371A30A9A5}" sibTransId="{6C955645-ECC3-43BB-9C89-2DDE04A6D5CB}"/>
    <dgm:cxn modelId="{23790231-8DA4-49F0-9F78-05C04C7CA3CD}" type="presOf" srcId="{E905214F-1EA0-4C55-B794-114825606969}" destId="{90630972-AFDE-4BBD-91C3-E972A44E7AEC}" srcOrd="0" destOrd="0" presId="urn:microsoft.com/office/officeart/2005/8/layout/default"/>
    <dgm:cxn modelId="{F181D631-68A6-43E5-8E10-A4336B69560B}" srcId="{9CC880FA-73E2-433E-B34B-9519D3D2B64B}" destId="{FE3B3E6A-80A6-4437-A4A3-94350ECC490B}" srcOrd="2" destOrd="0" parTransId="{CD607B39-0C24-4DCF-BEEE-7107FB343A0B}" sibTransId="{3872F076-B5D4-4935-B42C-175B05DE05E0}"/>
    <dgm:cxn modelId="{A893374E-5CDE-49CF-84FA-D8799BDA25B4}" srcId="{9CC880FA-73E2-433E-B34B-9519D3D2B64B}" destId="{045617B4-515B-4EDC-965B-17A9A8212F06}" srcOrd="0" destOrd="0" parTransId="{900D40ED-063A-4069-BE63-113115829993}" sibTransId="{EA756357-D3FA-42DD-AEC5-40561D58222E}"/>
    <dgm:cxn modelId="{43365B6E-5100-48FB-A721-8ACA0760C5A4}" type="presOf" srcId="{FE3B3E6A-80A6-4437-A4A3-94350ECC490B}" destId="{59092494-04FF-4E1E-842C-9D00446E3A99}" srcOrd="0" destOrd="0" presId="urn:microsoft.com/office/officeart/2005/8/layout/default"/>
    <dgm:cxn modelId="{9317AE87-416C-4DF5-95F3-344518DA0C67}" type="presOf" srcId="{7755F0B3-79FE-4F15-B05E-5A01F44631DD}" destId="{16FF17DD-1FAA-4785-B0F2-2A7295C47475}" srcOrd="0" destOrd="0" presId="urn:microsoft.com/office/officeart/2005/8/layout/default"/>
    <dgm:cxn modelId="{75C997E7-F23C-4083-A9E3-303F8C6D8CF5}" type="presOf" srcId="{045617B4-515B-4EDC-965B-17A9A8212F06}" destId="{ACDE0CED-4C23-4A6D-A01C-7E297F3F6D9E}" srcOrd="0" destOrd="0" presId="urn:microsoft.com/office/officeart/2005/8/layout/default"/>
    <dgm:cxn modelId="{83B890E9-9E7B-48DF-813D-D382B9EFBD02}" type="presParOf" srcId="{A8ECEF18-ECBE-470F-B3AC-9E88E1779684}" destId="{ACDE0CED-4C23-4A6D-A01C-7E297F3F6D9E}" srcOrd="0" destOrd="0" presId="urn:microsoft.com/office/officeart/2005/8/layout/default"/>
    <dgm:cxn modelId="{555EFC23-E6DA-4F5F-A12D-653B5A16A034}" type="presParOf" srcId="{A8ECEF18-ECBE-470F-B3AC-9E88E1779684}" destId="{BFF6DF7F-FC69-4C76-B3BD-9127ECA27700}" srcOrd="1" destOrd="0" presId="urn:microsoft.com/office/officeart/2005/8/layout/default"/>
    <dgm:cxn modelId="{BAA46775-92BD-4EA8-B272-F96634F99B42}" type="presParOf" srcId="{A8ECEF18-ECBE-470F-B3AC-9E88E1779684}" destId="{90630972-AFDE-4BBD-91C3-E972A44E7AEC}" srcOrd="2" destOrd="0" presId="urn:microsoft.com/office/officeart/2005/8/layout/default"/>
    <dgm:cxn modelId="{099EB0C3-D131-44E8-9487-553CCFDA984D}" type="presParOf" srcId="{A8ECEF18-ECBE-470F-B3AC-9E88E1779684}" destId="{C0A81CD6-8D42-431B-8542-8D9FC681DFDE}" srcOrd="3" destOrd="0" presId="urn:microsoft.com/office/officeart/2005/8/layout/default"/>
    <dgm:cxn modelId="{0B5C4B18-4C89-42CB-B882-66CCCC29922B}" type="presParOf" srcId="{A8ECEF18-ECBE-470F-B3AC-9E88E1779684}" destId="{59092494-04FF-4E1E-842C-9D00446E3A99}" srcOrd="4" destOrd="0" presId="urn:microsoft.com/office/officeart/2005/8/layout/default"/>
    <dgm:cxn modelId="{A1B6B882-0C55-455A-813E-F688A7063E0D}" type="presParOf" srcId="{A8ECEF18-ECBE-470F-B3AC-9E88E1779684}" destId="{DC064A6A-67A0-4B66-A06F-16E4550BF667}" srcOrd="5" destOrd="0" presId="urn:microsoft.com/office/officeart/2005/8/layout/default"/>
    <dgm:cxn modelId="{A5BE477E-F264-4616-95C6-917CC6FAFF81}" type="presParOf" srcId="{A8ECEF18-ECBE-470F-B3AC-9E88E1779684}" destId="{16FF17DD-1FAA-4785-B0F2-2A7295C4747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0BC045E-1784-46EE-99A1-31A46472B8A1}" type="doc">
      <dgm:prSet loTypeId="urn:microsoft.com/office/officeart/2005/8/layout/default#2" loCatId="list" qsTypeId="urn:microsoft.com/office/officeart/2005/8/quickstyle/simple1#14" qsCatId="simple" csTypeId="urn:microsoft.com/office/officeart/2005/8/colors/accent1_2#12" csCatId="accent1" phldr="1"/>
      <dgm:spPr/>
      <dgm:t>
        <a:bodyPr/>
        <a:lstStyle/>
        <a:p>
          <a:endParaRPr lang="en-US"/>
        </a:p>
      </dgm:t>
    </dgm:pt>
    <dgm:pt modelId="{60CEFCD7-950E-4EF8-B11D-E903232AD884}">
      <dgm:prSet phldrT="[Text]" custT="1"/>
      <dgm:spPr/>
      <dgm:t>
        <a:bodyPr/>
        <a:lstStyle/>
        <a:p>
          <a:pPr algn="just"/>
          <a:r>
            <a:rPr lang="vi-VN" sz="2400" dirty="0">
              <a:latin typeface="Arial" panose="020B0604020202020204" pitchFamily="34" charset="0"/>
              <a:cs typeface="Arial" panose="020B0604020202020204" pitchFamily="34" charset="0"/>
            </a:rPr>
            <a:t>2. Tham </a:t>
          </a:r>
          <a:r>
            <a:rPr lang="vi-VN" sz="2400" dirty="0" err="1">
              <a:latin typeface="Arial" panose="020B0604020202020204" pitchFamily="34" charset="0"/>
              <a:cs typeface="Arial" panose="020B0604020202020204" pitchFamily="34" charset="0"/>
            </a:rPr>
            <a:t>vấn</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lấy</a:t>
          </a:r>
          <a:r>
            <a:rPr lang="vi-VN" sz="2400" dirty="0">
              <a:latin typeface="Arial" panose="020B0604020202020204" pitchFamily="34" charset="0"/>
              <a:cs typeface="Arial" panose="020B0604020202020204" pitchFamily="34" charset="0"/>
            </a:rPr>
            <a:t> ý </a:t>
          </a:r>
          <a:r>
            <a:rPr lang="vi-VN" sz="2400" dirty="0" err="1">
              <a:latin typeface="Arial" panose="020B0604020202020204" pitchFamily="34" charset="0"/>
              <a:cs typeface="Arial" panose="020B0604020202020204" pitchFamily="34" charset="0"/>
            </a:rPr>
            <a:t>kiến</a:t>
          </a:r>
          <a:r>
            <a:rPr lang="vi-VN" sz="2400" dirty="0">
              <a:latin typeface="Arial" panose="020B0604020202020204" pitchFamily="34" charset="0"/>
              <a:cs typeface="Arial" panose="020B0604020202020204" pitchFamily="34" charset="0"/>
            </a:rPr>
            <a:t> TCT </a:t>
          </a:r>
          <a:r>
            <a:rPr lang="vi-VN" sz="2400" dirty="0" err="1">
              <a:latin typeface="Arial" panose="020B0604020202020204" pitchFamily="34" charset="0"/>
              <a:cs typeface="Arial" panose="020B0604020202020204" pitchFamily="34" charset="0"/>
            </a:rPr>
            <a:t>triển</a:t>
          </a:r>
          <a:r>
            <a:rPr lang="vi-VN" sz="2400" dirty="0">
              <a:latin typeface="Arial" panose="020B0604020202020204" pitchFamily="34" charset="0"/>
              <a:cs typeface="Arial" panose="020B0604020202020204" pitchFamily="34" charset="0"/>
            </a:rPr>
            <a:t> khai </a:t>
          </a:r>
          <a:r>
            <a:rPr lang="vi-VN" sz="2400" dirty="0" err="1">
              <a:latin typeface="Arial" panose="020B0604020202020204" pitchFamily="34" charset="0"/>
              <a:cs typeface="Arial" panose="020B0604020202020204" pitchFamily="34" charset="0"/>
            </a:rPr>
            <a:t>Kế</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hoạch</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rà</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soát</a:t>
          </a:r>
          <a:r>
            <a:rPr lang="vi-VN" sz="2400" dirty="0">
              <a:latin typeface="Arial" panose="020B0604020202020204" pitchFamily="34" charset="0"/>
              <a:cs typeface="Arial" panose="020B0604020202020204" pitchFamily="34" charset="0"/>
            </a:rPr>
            <a:t>, ĐGH TTHC </a:t>
          </a:r>
          <a:r>
            <a:rPr lang="vi-VN" sz="2400" dirty="0" err="1">
              <a:latin typeface="Arial" panose="020B0604020202020204" pitchFamily="34" charset="0"/>
              <a:cs typeface="Arial" panose="020B0604020202020204" pitchFamily="34" charset="0"/>
            </a:rPr>
            <a:t>nội</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bộ</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bộ</a:t>
          </a:r>
          <a:r>
            <a:rPr lang="vi-VN" sz="2400" dirty="0">
              <a:latin typeface="Arial" panose="020B0604020202020204" pitchFamily="34" charset="0"/>
              <a:cs typeface="Arial" panose="020B0604020202020204" pitchFamily="34" charset="0"/>
            </a:rPr>
            <a:t>, ĐP liên quan </a:t>
          </a:r>
          <a:r>
            <a:rPr lang="vi-VN" sz="2400" dirty="0" err="1">
              <a:latin typeface="Arial" panose="020B0604020202020204" pitchFamily="34" charset="0"/>
              <a:cs typeface="Arial" panose="020B0604020202020204" pitchFamily="34" charset="0"/>
            </a:rPr>
            <a:t>và</a:t>
          </a:r>
          <a:r>
            <a:rPr lang="vi-VN" sz="2400" dirty="0">
              <a:latin typeface="Arial" panose="020B0604020202020204" pitchFamily="34" charset="0"/>
              <a:cs typeface="Arial" panose="020B0604020202020204" pitchFamily="34" charset="0"/>
            </a:rPr>
            <a:t> VPCP trong </a:t>
          </a:r>
          <a:r>
            <a:rPr lang="vi-VN" sz="2400" dirty="0" err="1">
              <a:latin typeface="Arial" panose="020B0604020202020204" pitchFamily="34" charset="0"/>
              <a:cs typeface="Arial" panose="020B0604020202020204" pitchFamily="34" charset="0"/>
            </a:rPr>
            <a:t>quá</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trình</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rà</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soát</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để</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bảo</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đảm</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chất</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lượng</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của</a:t>
          </a:r>
          <a:r>
            <a:rPr lang="vi-VN" sz="2400" dirty="0">
              <a:latin typeface="Arial" panose="020B0604020202020204" pitchFamily="34" charset="0"/>
              <a:cs typeface="Arial" panose="020B0604020202020204" pitchFamily="34" charset="0"/>
            </a:rPr>
            <a:t> PA ĐGH TTHC </a:t>
          </a:r>
          <a:r>
            <a:rPr lang="vi-VN" sz="2400" dirty="0" err="1">
              <a:latin typeface="Arial" panose="020B0604020202020204" pitchFamily="34" charset="0"/>
              <a:cs typeface="Arial" panose="020B0604020202020204" pitchFamily="34" charset="0"/>
            </a:rPr>
            <a:t>nội</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bộ</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nhóm</a:t>
          </a:r>
          <a:r>
            <a:rPr lang="vi-VN" sz="2400" dirty="0">
              <a:latin typeface="Arial" panose="020B0604020202020204" pitchFamily="34" charset="0"/>
              <a:cs typeface="Arial" panose="020B0604020202020204" pitchFamily="34" charset="0"/>
            </a:rPr>
            <a:t> A</a:t>
          </a:r>
          <a:r>
            <a:rPr lang="en-US" sz="2400" dirty="0">
              <a:latin typeface="Arial" panose="020B0604020202020204" pitchFamily="34" charset="0"/>
              <a:cs typeface="Arial" panose="020B0604020202020204" pitchFamily="34" charset="0"/>
            </a:rPr>
            <a:t>.</a:t>
          </a:r>
        </a:p>
      </dgm:t>
    </dgm:pt>
    <dgm:pt modelId="{CC24909F-47CF-468C-9951-4BF4E9676F53}" type="parTrans" cxnId="{3B7AE1C3-1712-4570-802F-F6E7B8A51B8B}">
      <dgm:prSet/>
      <dgm:spPr/>
      <dgm:t>
        <a:bodyPr/>
        <a:lstStyle/>
        <a:p>
          <a:endParaRPr lang="en-US"/>
        </a:p>
      </dgm:t>
    </dgm:pt>
    <dgm:pt modelId="{2E13C319-A19B-4A9F-B3C0-77C237866452}" type="sibTrans" cxnId="{3B7AE1C3-1712-4570-802F-F6E7B8A51B8B}">
      <dgm:prSet/>
      <dgm:spPr/>
      <dgm:t>
        <a:bodyPr/>
        <a:lstStyle/>
        <a:p>
          <a:endParaRPr lang="en-US"/>
        </a:p>
      </dgm:t>
    </dgm:pt>
    <dgm:pt modelId="{437B9D51-E8B6-4F24-8EB7-C00ADF0E6B3A}">
      <dgm:prSet custT="1"/>
      <dgm:spPr/>
      <dgm: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3. </a:t>
          </a:r>
          <a:r>
            <a:rPr lang="en-US" sz="2400" dirty="0" err="1">
              <a:latin typeface="Tahoma" panose="020B0604030504040204" pitchFamily="34" charset="0"/>
              <a:ea typeface="Tahoma" panose="020B0604030504040204" pitchFamily="34" charset="0"/>
              <a:cs typeface="Tahoma" panose="020B0604030504040204" pitchFamily="34" charset="0"/>
            </a:rPr>
            <a:t>Phát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tốt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vai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trò</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điều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soát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lập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VP </a:t>
          </a:r>
          <a:r>
            <a:rPr lang="vi-VN" sz="2400" dirty="0" err="1">
              <a:latin typeface="Tahoma" panose="020B0604030504040204" pitchFamily="34" charset="0"/>
              <a:ea typeface="Tahoma" panose="020B0604030504040204" pitchFamily="34" charset="0"/>
              <a:cs typeface="Tahoma" panose="020B0604030504040204" pitchFamily="34" charset="0"/>
            </a:rPr>
            <a:t>bộ</a:t>
          </a:r>
          <a:r>
            <a:rPr lang="vi-VN" sz="2400" dirty="0">
              <a:latin typeface="Tahoma" panose="020B0604030504040204" pitchFamily="34" charset="0"/>
              <a:ea typeface="Tahoma" panose="020B0604030504040204" pitchFamily="34" charset="0"/>
              <a:cs typeface="Tahoma" panose="020B0604030504040204" pitchFamily="34" charset="0"/>
            </a:rPr>
            <a:t>, CQNB;</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vai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trò</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chủ</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trì</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soát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vụ</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cục</a:t>
          </a:r>
          <a:r>
            <a:rPr lang="vi-VN" sz="2400" dirty="0">
              <a:latin typeface="Tahoma" panose="020B0604030504040204" pitchFamily="34" charset="0"/>
              <a:ea typeface="Tahoma" panose="020B0604030504040204" pitchFamily="34" charset="0"/>
              <a:cs typeface="Tahoma" panose="020B0604030504040204" pitchFamily="34" charset="0"/>
            </a:rPr>
            <a:t>, đơn </a:t>
          </a:r>
          <a:r>
            <a:rPr lang="vi-VN" sz="2400" dirty="0" err="1">
              <a:latin typeface="Tahoma" panose="020B0604030504040204" pitchFamily="34" charset="0"/>
              <a:ea typeface="Tahoma" panose="020B0604030504040204" pitchFamily="34" charset="0"/>
              <a:cs typeface="Tahoma" panose="020B0604030504040204" pitchFamily="34" charset="0"/>
            </a:rPr>
            <a:t>vị</a:t>
          </a:r>
          <a:r>
            <a:rPr lang="vi-VN"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mưu</a:t>
          </a:r>
          <a:r>
            <a:rPr lang="en-US" sz="2400" dirty="0">
              <a:latin typeface="Tahoma" panose="020B0604030504040204" pitchFamily="34" charset="0"/>
              <a:ea typeface="Tahoma" panose="020B0604030504040204" pitchFamily="34" charset="0"/>
              <a:cs typeface="Tahoma" panose="020B0604030504040204" pitchFamily="34" charset="0"/>
            </a:rPr>
            <a:t> ban </a:t>
          </a:r>
          <a:r>
            <a:rPr lang="en-US" sz="2400" dirty="0" err="1">
              <a:latin typeface="Tahoma" panose="020B0604030504040204" pitchFamily="34" charset="0"/>
              <a:ea typeface="Tahoma" panose="020B0604030504040204" pitchFamily="34" charset="0"/>
              <a:cs typeface="Tahoma" panose="020B0604030504040204" pitchFamily="34" charset="0"/>
            </a:rPr>
            <a:t>hành</a:t>
          </a:r>
          <a:r>
            <a:rPr lang="en-US" sz="2400" dirty="0">
              <a:latin typeface="Tahoma" panose="020B0604030504040204" pitchFamily="34" charset="0"/>
              <a:ea typeface="Tahoma" panose="020B0604030504040204" pitchFamily="34" charset="0"/>
              <a:cs typeface="Tahoma" panose="020B0604030504040204" pitchFamily="34" charset="0"/>
            </a:rPr>
            <a:t> TTHC </a:t>
          </a:r>
          <a:r>
            <a:rPr lang="en-US" sz="2400" dirty="0" err="1">
              <a:latin typeface="Tahoma" panose="020B0604030504040204" pitchFamily="34" charset="0"/>
              <a:ea typeface="Tahoma" panose="020B0604030504040204" pitchFamily="34" charset="0"/>
              <a:cs typeface="Tahoma" panose="020B0604030504040204" pitchFamily="34" charset="0"/>
            </a:rPr>
            <a:t>nội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cũng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vai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trò</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hợp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TTHC n</a:t>
          </a:r>
          <a:r>
            <a:rPr lang="vi-VN" sz="2400" dirty="0" err="1">
              <a:latin typeface="Tahoma" panose="020B0604030504040204" pitchFamily="34" charset="0"/>
              <a:ea typeface="Tahoma" panose="020B0604030504040204" pitchFamily="34" charset="0"/>
              <a:cs typeface="Tahoma" panose="020B0604030504040204" pitchFamily="34" charset="0"/>
            </a:rPr>
            <a:t>ội</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bộ</a:t>
          </a:r>
          <a:r>
            <a:rPr lang="en-US" sz="2400" dirty="0">
              <a:latin typeface="Tahoma" panose="020B0604030504040204" pitchFamily="34" charset="0"/>
              <a:ea typeface="Tahoma" panose="020B0604030504040204" pitchFamily="34" charset="0"/>
              <a:cs typeface="Tahoma" panose="020B0604030504040204" pitchFamily="34" charset="0"/>
            </a:rPr>
            <a:t>.</a:t>
          </a:r>
        </a:p>
      </dgm:t>
    </dgm:pt>
    <dgm:pt modelId="{BE634054-0669-4105-8E2A-09A55D8EA922}" type="parTrans" cxnId="{C667B2E6-36C4-4DF0-AA00-A1AF7EE973B9}">
      <dgm:prSet/>
      <dgm:spPr/>
      <dgm:t>
        <a:bodyPr/>
        <a:lstStyle/>
        <a:p>
          <a:endParaRPr lang="en-US"/>
        </a:p>
      </dgm:t>
    </dgm:pt>
    <dgm:pt modelId="{CB24F9D8-BD87-422F-BE6C-7E61612E388D}" type="sibTrans" cxnId="{C667B2E6-36C4-4DF0-AA00-A1AF7EE973B9}">
      <dgm:prSet/>
      <dgm:spPr/>
      <dgm:t>
        <a:bodyPr/>
        <a:lstStyle/>
        <a:p>
          <a:endParaRPr lang="en-US"/>
        </a:p>
      </dgm:t>
    </dgm:pt>
    <dgm:pt modelId="{C35FF1E0-5D82-491E-BCA4-FD06D2D6B664}">
      <dgm:prSet custT="1"/>
      <dgm:spPr/>
      <dgm:t>
        <a:bodyPr/>
        <a:lstStyle/>
        <a:p>
          <a:pPr algn="just"/>
          <a:r>
            <a:rPr lang="vi-VN" sz="2400" dirty="0">
              <a:latin typeface="Tahoma" panose="020B0604030504040204" pitchFamily="34" charset="0"/>
              <a:ea typeface="Tahoma" panose="020B0604030504040204" pitchFamily="34" charset="0"/>
              <a:cs typeface="Tahoma" panose="020B0604030504040204" pitchFamily="34" charset="0"/>
            </a:rPr>
            <a:t>1. </a:t>
          </a:r>
          <a:r>
            <a:rPr lang="vi-VN" sz="2400" dirty="0" err="1">
              <a:latin typeface="Arial" panose="020B0604020202020204" pitchFamily="34" charset="0"/>
              <a:ea typeface="Tahoma" panose="020B0604030504040204" pitchFamily="34" charset="0"/>
              <a:cs typeface="Arial" panose="020B0604020202020204" pitchFamily="34" charset="0"/>
            </a:rPr>
            <a:t>Phối</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hợp</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chặt</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chẽ</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với</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các</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bộ</a:t>
          </a:r>
          <a:r>
            <a:rPr lang="vi-VN" sz="2400" dirty="0">
              <a:latin typeface="Arial" panose="020B0604020202020204" pitchFamily="34" charset="0"/>
              <a:ea typeface="Tahoma" panose="020B0604030504040204" pitchFamily="34" charset="0"/>
              <a:cs typeface="Arial" panose="020B0604020202020204" pitchFamily="34" charset="0"/>
            </a:rPr>
            <a:t>, CQNB </a:t>
          </a:r>
          <a:r>
            <a:rPr lang="vi-VN" sz="2400" dirty="0" err="1">
              <a:latin typeface="Arial" panose="020B0604020202020204" pitchFamily="34" charset="0"/>
              <a:ea typeface="Tahoma" panose="020B0604030504040204" pitchFamily="34" charset="0"/>
              <a:cs typeface="Arial" panose="020B0604020202020204" pitchFamily="34" charset="0"/>
            </a:rPr>
            <a:t>khác</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và</a:t>
          </a:r>
          <a:r>
            <a:rPr lang="vi-VN" sz="2400" dirty="0">
              <a:latin typeface="Arial" panose="020B0604020202020204" pitchFamily="34" charset="0"/>
              <a:ea typeface="Tahoma" panose="020B0604030504040204" pitchFamily="34" charset="0"/>
              <a:cs typeface="Arial" panose="020B0604020202020204" pitchFamily="34" charset="0"/>
            </a:rPr>
            <a:t> VPCP trong </a:t>
          </a:r>
          <a:r>
            <a:rPr lang="vi-VN" sz="2400" dirty="0" err="1">
              <a:latin typeface="Arial" panose="020B0604020202020204" pitchFamily="34" charset="0"/>
              <a:ea typeface="Tahoma" panose="020B0604030504040204" pitchFamily="34" charset="0"/>
              <a:cs typeface="Arial" panose="020B0604020202020204" pitchFamily="34" charset="0"/>
            </a:rPr>
            <a:t>quá</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trình</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xác</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định</a:t>
          </a:r>
          <a:r>
            <a:rPr lang="vi-VN" sz="2400" dirty="0">
              <a:latin typeface="Arial" panose="020B0604020202020204" pitchFamily="34" charset="0"/>
              <a:ea typeface="Tahoma" panose="020B0604030504040204" pitchFamily="34" charset="0"/>
              <a:cs typeface="Arial" panose="020B0604020202020204" pitchFamily="34" charset="0"/>
            </a:rPr>
            <a:t>, công </a:t>
          </a:r>
          <a:r>
            <a:rPr lang="vi-VN" sz="2400" dirty="0" err="1">
              <a:latin typeface="Arial" panose="020B0604020202020204" pitchFamily="34" charset="0"/>
              <a:ea typeface="Tahoma" panose="020B0604030504040204" pitchFamily="34" charset="0"/>
              <a:cs typeface="Arial" panose="020B0604020202020204" pitchFamily="34" charset="0"/>
            </a:rPr>
            <a:t>bố</a:t>
          </a:r>
          <a:r>
            <a:rPr lang="vi-VN" sz="2400" dirty="0">
              <a:latin typeface="Arial" panose="020B0604020202020204" pitchFamily="34" charset="0"/>
              <a:ea typeface="Tahoma" panose="020B0604030504040204" pitchFamily="34" charset="0"/>
              <a:cs typeface="Arial" panose="020B0604020202020204" pitchFamily="34" charset="0"/>
            </a:rPr>
            <a:t> danh </a:t>
          </a:r>
          <a:r>
            <a:rPr lang="vi-VN" sz="2400" dirty="0" err="1">
              <a:latin typeface="Arial" panose="020B0604020202020204" pitchFamily="34" charset="0"/>
              <a:ea typeface="Tahoma" panose="020B0604030504040204" pitchFamily="34" charset="0"/>
              <a:cs typeface="Arial" panose="020B0604020202020204" pitchFamily="34" charset="0"/>
            </a:rPr>
            <a:t>mục</a:t>
          </a:r>
          <a:r>
            <a:rPr lang="vi-VN" sz="2400" dirty="0">
              <a:latin typeface="Arial" panose="020B0604020202020204" pitchFamily="34" charset="0"/>
              <a:ea typeface="Tahoma" panose="020B0604030504040204" pitchFamily="34" charset="0"/>
              <a:cs typeface="Arial" panose="020B0604020202020204" pitchFamily="34" charset="0"/>
            </a:rPr>
            <a:t> TTHC </a:t>
          </a:r>
          <a:r>
            <a:rPr lang="vi-VN" sz="2400" dirty="0" err="1">
              <a:latin typeface="Arial" panose="020B0604020202020204" pitchFamily="34" charset="0"/>
              <a:ea typeface="Tahoma" panose="020B0604030504040204" pitchFamily="34" charset="0"/>
              <a:cs typeface="Arial" panose="020B0604020202020204" pitchFamily="34" charset="0"/>
            </a:rPr>
            <a:t>nội</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bộ</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nhóm</a:t>
          </a:r>
          <a:r>
            <a:rPr lang="vi-VN" sz="2400" dirty="0">
              <a:latin typeface="Arial" panose="020B0604020202020204" pitchFamily="34" charset="0"/>
              <a:ea typeface="Tahoma" panose="020B0604030504040204" pitchFamily="34" charset="0"/>
              <a:cs typeface="Arial" panose="020B0604020202020204" pitchFamily="34" charset="0"/>
            </a:rPr>
            <a:t> A, </a:t>
          </a:r>
          <a:r>
            <a:rPr lang="vi-VN" sz="2400" dirty="0" err="1">
              <a:latin typeface="Arial" panose="020B0604020202020204" pitchFamily="34" charset="0"/>
              <a:ea typeface="Tahoma" panose="020B0604030504040204" pitchFamily="34" charset="0"/>
              <a:cs typeface="Arial" panose="020B0604020202020204" pitchFamily="34" charset="0"/>
            </a:rPr>
            <a:t>bảo</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đảm</a:t>
          </a:r>
          <a:r>
            <a:rPr lang="vi-VN" sz="2400" dirty="0">
              <a:latin typeface="Arial" panose="020B0604020202020204" pitchFamily="34" charset="0"/>
              <a:ea typeface="Tahoma" panose="020B0604030504040204" pitchFamily="34" charset="0"/>
              <a:cs typeface="Arial" panose="020B0604020202020204" pitchFamily="34" charset="0"/>
            </a:rPr>
            <a:t> TTHC </a:t>
          </a:r>
          <a:r>
            <a:rPr lang="vi-VN" sz="2400" dirty="0" err="1">
              <a:latin typeface="Arial" panose="020B0604020202020204" pitchFamily="34" charset="0"/>
              <a:ea typeface="Tahoma" panose="020B0604030504040204" pitchFamily="34" charset="0"/>
              <a:cs typeface="Arial" panose="020B0604020202020204" pitchFamily="34" charset="0"/>
            </a:rPr>
            <a:t>thuộc</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phạm</a:t>
          </a:r>
          <a:r>
            <a:rPr lang="vi-VN" sz="2400" dirty="0">
              <a:latin typeface="Arial" panose="020B0604020202020204" pitchFamily="34" charset="0"/>
              <a:ea typeface="Tahoma" panose="020B0604030504040204" pitchFamily="34" charset="0"/>
              <a:cs typeface="Arial" panose="020B0604020202020204" pitchFamily="34" charset="0"/>
            </a:rPr>
            <a:t> vi </a:t>
          </a:r>
          <a:r>
            <a:rPr lang="vi-VN" sz="2400" dirty="0" err="1">
              <a:latin typeface="Arial" panose="020B0604020202020204" pitchFamily="34" charset="0"/>
              <a:ea typeface="Tahoma" panose="020B0604030504040204" pitchFamily="34" charset="0"/>
              <a:cs typeface="Arial" panose="020B0604020202020204" pitchFamily="34" charset="0"/>
            </a:rPr>
            <a:t>quản</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lý</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của</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bộ</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nào</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thì</a:t>
          </a:r>
          <a:r>
            <a:rPr lang="vi-VN" sz="2400" dirty="0">
              <a:latin typeface="Arial" panose="020B0604020202020204" pitchFamily="34" charset="0"/>
              <a:ea typeface="Tahoma" panose="020B0604030504040204" pitchFamily="34" charset="0"/>
              <a:cs typeface="Arial" panose="020B0604020202020204" pitchFamily="34" charset="0"/>
            </a:rPr>
            <a:t> do </a:t>
          </a:r>
          <a:r>
            <a:rPr lang="vi-VN" sz="2400" dirty="0" err="1">
              <a:latin typeface="Arial" panose="020B0604020202020204" pitchFamily="34" charset="0"/>
              <a:ea typeface="Tahoma" panose="020B0604030504040204" pitchFamily="34" charset="0"/>
              <a:cs typeface="Arial" panose="020B0604020202020204" pitchFamily="34" charset="0"/>
            </a:rPr>
            <a:t>bộ</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đó</a:t>
          </a:r>
          <a:r>
            <a:rPr lang="vi-VN" sz="2400" dirty="0">
              <a:latin typeface="Arial" panose="020B0604020202020204" pitchFamily="34" charset="0"/>
              <a:ea typeface="Tahoma" panose="020B0604030504040204" pitchFamily="34" charset="0"/>
              <a:cs typeface="Arial" panose="020B0604020202020204" pitchFamily="34" charset="0"/>
            </a:rPr>
            <a:t> công </a:t>
          </a:r>
          <a:r>
            <a:rPr lang="vi-VN" sz="2400" dirty="0" err="1">
              <a:latin typeface="Arial" panose="020B0604020202020204" pitchFamily="34" charset="0"/>
              <a:ea typeface="Tahoma" panose="020B0604030504040204" pitchFamily="34" charset="0"/>
              <a:cs typeface="Arial" panose="020B0604020202020204" pitchFamily="34" charset="0"/>
            </a:rPr>
            <a:t>bố</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và</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chủ</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trì</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rà</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err="1">
              <a:latin typeface="Arial" panose="020B0604020202020204" pitchFamily="34" charset="0"/>
              <a:ea typeface="Tahoma" panose="020B0604030504040204" pitchFamily="34" charset="0"/>
              <a:cs typeface="Arial" panose="020B0604020202020204" pitchFamily="34" charset="0"/>
            </a:rPr>
            <a:t>soát</a:t>
          </a:r>
          <a:r>
            <a:rPr lang="vi-VN" sz="2400" dirty="0">
              <a:latin typeface="Arial" panose="020B0604020202020204" pitchFamily="34" charset="0"/>
              <a:ea typeface="Tahoma" panose="020B0604030504040204" pitchFamily="34" charset="0"/>
              <a:cs typeface="Arial" panose="020B0604020202020204" pitchFamily="34" charset="0"/>
            </a:rPr>
            <a:t>. </a:t>
          </a:r>
          <a:r>
            <a:rPr lang="vi-VN" sz="2400" dirty="0">
              <a:latin typeface="Tahoma" panose="020B0604030504040204" pitchFamily="34" charset="0"/>
              <a:ea typeface="Tahoma" panose="020B0604030504040204" pitchFamily="34" charset="0"/>
              <a:cs typeface="Tahoma" panose="020B0604030504040204" pitchFamily="34" charset="0"/>
            </a:rPr>
            <a:t> </a:t>
          </a:r>
          <a:endParaRPr lang="en-US" sz="2400" dirty="0"/>
        </a:p>
      </dgm:t>
    </dgm:pt>
    <dgm:pt modelId="{B9E7BB65-2507-487F-81BA-A7483A347905}" type="parTrans" cxnId="{C9927DDF-0F26-46EC-95D1-410610CA5FF2}">
      <dgm:prSet/>
      <dgm:spPr/>
      <dgm:t>
        <a:bodyPr/>
        <a:lstStyle/>
        <a:p>
          <a:endParaRPr lang="en-US"/>
        </a:p>
      </dgm:t>
    </dgm:pt>
    <dgm:pt modelId="{AA9F0A25-AC71-447C-A75A-952AC2836FA2}" type="sibTrans" cxnId="{C9927DDF-0F26-46EC-95D1-410610CA5FF2}">
      <dgm:prSet/>
      <dgm:spPr/>
      <dgm:t>
        <a:bodyPr/>
        <a:lstStyle/>
        <a:p>
          <a:endParaRPr lang="en-US"/>
        </a:p>
      </dgm:t>
    </dgm:pt>
    <dgm:pt modelId="{796AA6AD-C2BB-460F-88BF-E926655C7F67}" type="pres">
      <dgm:prSet presAssocID="{00BC045E-1784-46EE-99A1-31A46472B8A1}" presName="diagram" presStyleCnt="0">
        <dgm:presLayoutVars>
          <dgm:dir/>
          <dgm:resizeHandles val="exact"/>
        </dgm:presLayoutVars>
      </dgm:prSet>
      <dgm:spPr/>
    </dgm:pt>
    <dgm:pt modelId="{89F564C3-FD12-43B6-970F-683BEEA29128}" type="pres">
      <dgm:prSet presAssocID="{C35FF1E0-5D82-491E-BCA4-FD06D2D6B664}" presName="node" presStyleLbl="node1" presStyleIdx="0" presStyleCnt="3" custScaleX="157784" custScaleY="122222">
        <dgm:presLayoutVars>
          <dgm:bulletEnabled val="1"/>
        </dgm:presLayoutVars>
      </dgm:prSet>
      <dgm:spPr/>
    </dgm:pt>
    <dgm:pt modelId="{B2F9CEA5-C2B5-4DF7-8FD7-85A1F5980767}" type="pres">
      <dgm:prSet presAssocID="{AA9F0A25-AC71-447C-A75A-952AC2836FA2}" presName="sibTrans" presStyleCnt="0"/>
      <dgm:spPr/>
    </dgm:pt>
    <dgm:pt modelId="{D075AF39-7D22-456A-B835-2EF5C4C93E1C}" type="pres">
      <dgm:prSet presAssocID="{60CEFCD7-950E-4EF8-B11D-E903232AD884}" presName="node" presStyleLbl="node1" presStyleIdx="1" presStyleCnt="3" custScaleX="153193" custScaleY="120818" custLinFactNeighborX="272" custLinFactNeighborY="-251">
        <dgm:presLayoutVars>
          <dgm:bulletEnabled val="1"/>
        </dgm:presLayoutVars>
      </dgm:prSet>
      <dgm:spPr/>
    </dgm:pt>
    <dgm:pt modelId="{DB60D2C9-8C88-4E1F-8C77-2EA6DA38B936}" type="pres">
      <dgm:prSet presAssocID="{2E13C319-A19B-4A9F-B3C0-77C237866452}" presName="sibTrans" presStyleCnt="0"/>
      <dgm:spPr/>
    </dgm:pt>
    <dgm:pt modelId="{16769198-1BDD-4E9D-8F1D-5FA7984FD926}" type="pres">
      <dgm:prSet presAssocID="{437B9D51-E8B6-4F24-8EB7-C00ADF0E6B3A}" presName="node" presStyleLbl="node1" presStyleIdx="2" presStyleCnt="3" custScaleX="250651" custScaleY="94743">
        <dgm:presLayoutVars>
          <dgm:bulletEnabled val="1"/>
        </dgm:presLayoutVars>
      </dgm:prSet>
      <dgm:spPr/>
    </dgm:pt>
  </dgm:ptLst>
  <dgm:cxnLst>
    <dgm:cxn modelId="{A7B4BC13-CE6C-45E2-ABCC-213CAB7A26F0}" type="presOf" srcId="{60CEFCD7-950E-4EF8-B11D-E903232AD884}" destId="{D075AF39-7D22-456A-B835-2EF5C4C93E1C}" srcOrd="0" destOrd="0" presId="urn:microsoft.com/office/officeart/2005/8/layout/default#2"/>
    <dgm:cxn modelId="{A8670C17-01BB-4621-8EEE-AB2D460791B0}" type="presOf" srcId="{437B9D51-E8B6-4F24-8EB7-C00ADF0E6B3A}" destId="{16769198-1BDD-4E9D-8F1D-5FA7984FD926}" srcOrd="0" destOrd="0" presId="urn:microsoft.com/office/officeart/2005/8/layout/default#2"/>
    <dgm:cxn modelId="{8BD75BB8-E7A9-4572-AA09-1588BBE02569}" type="presOf" srcId="{00BC045E-1784-46EE-99A1-31A46472B8A1}" destId="{796AA6AD-C2BB-460F-88BF-E926655C7F67}" srcOrd="0" destOrd="0" presId="urn:microsoft.com/office/officeart/2005/8/layout/default#2"/>
    <dgm:cxn modelId="{3B7AE1C3-1712-4570-802F-F6E7B8A51B8B}" srcId="{00BC045E-1784-46EE-99A1-31A46472B8A1}" destId="{60CEFCD7-950E-4EF8-B11D-E903232AD884}" srcOrd="1" destOrd="0" parTransId="{CC24909F-47CF-468C-9951-4BF4E9676F53}" sibTransId="{2E13C319-A19B-4A9F-B3C0-77C237866452}"/>
    <dgm:cxn modelId="{C9927DDF-0F26-46EC-95D1-410610CA5FF2}" srcId="{00BC045E-1784-46EE-99A1-31A46472B8A1}" destId="{C35FF1E0-5D82-491E-BCA4-FD06D2D6B664}" srcOrd="0" destOrd="0" parTransId="{B9E7BB65-2507-487F-81BA-A7483A347905}" sibTransId="{AA9F0A25-AC71-447C-A75A-952AC2836FA2}"/>
    <dgm:cxn modelId="{C667B2E6-36C4-4DF0-AA00-A1AF7EE973B9}" srcId="{00BC045E-1784-46EE-99A1-31A46472B8A1}" destId="{437B9D51-E8B6-4F24-8EB7-C00ADF0E6B3A}" srcOrd="2" destOrd="0" parTransId="{BE634054-0669-4105-8E2A-09A55D8EA922}" sibTransId="{CB24F9D8-BD87-422F-BE6C-7E61612E388D}"/>
    <dgm:cxn modelId="{1A42BDE8-B88C-4C3E-B198-79C50E042ED1}" type="presOf" srcId="{C35FF1E0-5D82-491E-BCA4-FD06D2D6B664}" destId="{89F564C3-FD12-43B6-970F-683BEEA29128}" srcOrd="0" destOrd="0" presId="urn:microsoft.com/office/officeart/2005/8/layout/default#2"/>
    <dgm:cxn modelId="{EBFD6102-34E0-4980-8FEF-91E721E57006}" type="presParOf" srcId="{796AA6AD-C2BB-460F-88BF-E926655C7F67}" destId="{89F564C3-FD12-43B6-970F-683BEEA29128}" srcOrd="0" destOrd="0" presId="urn:microsoft.com/office/officeart/2005/8/layout/default#2"/>
    <dgm:cxn modelId="{5EA17F3C-612E-4AAE-A51A-284017980D00}" type="presParOf" srcId="{796AA6AD-C2BB-460F-88BF-E926655C7F67}" destId="{B2F9CEA5-C2B5-4DF7-8FD7-85A1F5980767}" srcOrd="1" destOrd="0" presId="urn:microsoft.com/office/officeart/2005/8/layout/default#2"/>
    <dgm:cxn modelId="{E99D2703-4C74-4537-A678-2AEE2D88A360}" type="presParOf" srcId="{796AA6AD-C2BB-460F-88BF-E926655C7F67}" destId="{D075AF39-7D22-456A-B835-2EF5C4C93E1C}" srcOrd="2" destOrd="0" presId="urn:microsoft.com/office/officeart/2005/8/layout/default#2"/>
    <dgm:cxn modelId="{CAD7C4DD-42F8-4C48-9925-C5D5FEB7DF6C}" type="presParOf" srcId="{796AA6AD-C2BB-460F-88BF-E926655C7F67}" destId="{DB60D2C9-8C88-4E1F-8C77-2EA6DA38B936}" srcOrd="3" destOrd="0" presId="urn:microsoft.com/office/officeart/2005/8/layout/default#2"/>
    <dgm:cxn modelId="{36599EE4-1025-4943-8C77-36AEFD24EC76}" type="presParOf" srcId="{796AA6AD-C2BB-460F-88BF-E926655C7F67}" destId="{16769198-1BDD-4E9D-8F1D-5FA7984FD926}"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0B174A-3FF9-4034-9221-1C5B549AB64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F8DE858-CFF1-4745-ABC0-56E6A578E22D}">
      <dgm:prSet phldrT="[Text]"/>
      <dgm:spPr/>
      <dgm:t>
        <a:bodyPr/>
        <a:lstStyle/>
        <a:p>
          <a:r>
            <a:rPr lang="vi-VN" dirty="0"/>
            <a:t>CÁC BỘ, </a:t>
          </a:r>
        </a:p>
        <a:p>
          <a:r>
            <a:rPr lang="vi-VN" dirty="0"/>
            <a:t>CƠ QUAN NGANG BỘ</a:t>
          </a:r>
          <a:endParaRPr lang="en-US" dirty="0"/>
        </a:p>
      </dgm:t>
    </dgm:pt>
    <dgm:pt modelId="{EB1295E5-9F00-4FE0-BAE0-BB8F5766DDF8}" type="parTrans" cxnId="{07E5C53D-8797-4BB2-ACCA-738E7232DCBA}">
      <dgm:prSet/>
      <dgm:spPr/>
      <dgm:t>
        <a:bodyPr/>
        <a:lstStyle/>
        <a:p>
          <a:endParaRPr lang="en-US"/>
        </a:p>
      </dgm:t>
    </dgm:pt>
    <dgm:pt modelId="{14A64C02-C6D6-4C56-AC6F-6AEB06EB5BF7}" type="sibTrans" cxnId="{07E5C53D-8797-4BB2-ACCA-738E7232DCBA}">
      <dgm:prSet/>
      <dgm:spPr/>
      <dgm:t>
        <a:bodyPr/>
        <a:lstStyle/>
        <a:p>
          <a:endParaRPr lang="en-US"/>
        </a:p>
      </dgm:t>
    </dgm:pt>
    <dgm:pt modelId="{AE368A27-E5D6-4DCE-B927-D532DB00EF3E}">
      <dgm:prSet phldrT="[Text]"/>
      <dgm:spPr/>
      <dgm:t>
        <a:bodyPr/>
        <a:lstStyle/>
        <a:p>
          <a:pPr algn="just"/>
          <a:r>
            <a:rPr lang="nl-NL" dirty="0">
              <a:latin typeface="Arial" panose="020B0604020202020204" pitchFamily="34" charset="0"/>
              <a:cs typeface="Arial" panose="020B0604020202020204" pitchFamily="34" charset="0"/>
            </a:rPr>
            <a:t>20/22 bộ, ngành </a:t>
          </a:r>
          <a:r>
            <a:rPr lang="vi-VN" dirty="0">
              <a:latin typeface="Arial" panose="020B0604020202020204" pitchFamily="34" charset="0"/>
              <a:cs typeface="Arial" panose="020B0604020202020204" pitchFamily="34" charset="0"/>
            </a:rPr>
            <a:t>công </a:t>
          </a:r>
          <a:r>
            <a:rPr lang="vi-VN" dirty="0" err="1">
              <a:latin typeface="Arial" panose="020B0604020202020204" pitchFamily="34" charset="0"/>
              <a:cs typeface="Arial" panose="020B0604020202020204" pitchFamily="34" charset="0"/>
            </a:rPr>
            <a:t>bố</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tổng</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số</a:t>
          </a:r>
          <a:r>
            <a:rPr lang="nl-NL" dirty="0">
              <a:latin typeface="Arial" panose="020B0604020202020204" pitchFamily="34" charset="0"/>
              <a:cs typeface="Arial" panose="020B0604020202020204" pitchFamily="34" charset="0"/>
            </a:rPr>
            <a:t> 1.355 TTHC (</a:t>
          </a:r>
          <a:r>
            <a:rPr lang="nl-NL" i="1" dirty="0">
              <a:latin typeface="Arial" panose="020B0604020202020204" pitchFamily="34" charset="0"/>
              <a:cs typeface="Arial" panose="020B0604020202020204" pitchFamily="34" charset="0"/>
            </a:rPr>
            <a:t>637 TTHC nội bộ giữa các </a:t>
          </a:r>
          <a:r>
            <a:rPr lang="vi-VN" i="1" dirty="0">
              <a:latin typeface="Arial" panose="020B0604020202020204" pitchFamily="34" charset="0"/>
              <a:cs typeface="Arial" panose="020B0604020202020204" pitchFamily="34" charset="0"/>
            </a:rPr>
            <a:t>CQ HCNN</a:t>
          </a:r>
          <a:r>
            <a:rPr lang="nl-NL" i="1" dirty="0">
              <a:latin typeface="Arial" panose="020B0604020202020204" pitchFamily="34" charset="0"/>
              <a:cs typeface="Arial" panose="020B0604020202020204" pitchFamily="34" charset="0"/>
            </a:rPr>
            <a:t> và 718 TTHC nội bộ trong từng bộ, cơ quan</a:t>
          </a:r>
          <a:r>
            <a:rPr lang="nl-NL" dirty="0">
              <a:latin typeface="Arial" panose="020B0604020202020204" pitchFamily="34" charset="0"/>
              <a:cs typeface="Arial" panose="020B0604020202020204" pitchFamily="34" charset="0"/>
            </a:rPr>
            <a:t>)</a:t>
          </a:r>
          <a:r>
            <a:rPr lang="vi-VN"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AD9196C8-6609-4964-A5FE-A5A9F4480ED2}" type="parTrans" cxnId="{665BD843-3607-4BD6-90C4-69C4A7345A28}">
      <dgm:prSet/>
      <dgm:spPr/>
      <dgm:t>
        <a:bodyPr/>
        <a:lstStyle/>
        <a:p>
          <a:endParaRPr lang="en-US"/>
        </a:p>
      </dgm:t>
    </dgm:pt>
    <dgm:pt modelId="{DEFEF80B-5459-4C16-88C4-58A24E124B01}" type="sibTrans" cxnId="{665BD843-3607-4BD6-90C4-69C4A7345A28}">
      <dgm:prSet/>
      <dgm:spPr/>
      <dgm:t>
        <a:bodyPr/>
        <a:lstStyle/>
        <a:p>
          <a:endParaRPr lang="en-US"/>
        </a:p>
      </dgm:t>
    </dgm:pt>
    <dgm:pt modelId="{91F59898-9C0A-483E-B920-279922CC2481}">
      <dgm:prSet phldrT="[Text]"/>
      <dgm:spPr/>
      <dgm:t>
        <a:bodyPr/>
        <a:lstStyle/>
        <a:p>
          <a:r>
            <a:rPr lang="vi-VN" dirty="0"/>
            <a:t>UBND CÁC TỈNH, THÀNH PHỐ TRỰC THUỘC TW</a:t>
          </a:r>
          <a:endParaRPr lang="en-US" dirty="0"/>
        </a:p>
      </dgm:t>
    </dgm:pt>
    <dgm:pt modelId="{5D62F67B-D589-45CB-836B-0E0ABAFC3426}" type="parTrans" cxnId="{2919DDBB-53B0-49FD-A4DA-5E478094ACF9}">
      <dgm:prSet/>
      <dgm:spPr/>
      <dgm:t>
        <a:bodyPr/>
        <a:lstStyle/>
        <a:p>
          <a:endParaRPr lang="en-US"/>
        </a:p>
      </dgm:t>
    </dgm:pt>
    <dgm:pt modelId="{84D0AD10-2A9B-468D-B523-FD9BA18D934C}" type="sibTrans" cxnId="{2919DDBB-53B0-49FD-A4DA-5E478094ACF9}">
      <dgm:prSet/>
      <dgm:spPr/>
      <dgm:t>
        <a:bodyPr/>
        <a:lstStyle/>
        <a:p>
          <a:endParaRPr lang="en-US"/>
        </a:p>
      </dgm:t>
    </dgm:pt>
    <dgm:pt modelId="{3DA0293D-2076-450D-B90B-5F29B09232CC}">
      <dgm:prSet phldrT="[Text]"/>
      <dgm:spPr/>
      <dgm:t>
        <a:bodyPr/>
        <a:lstStyle/>
        <a:p>
          <a:pPr algn="l"/>
          <a:r>
            <a:rPr lang="nl-NL" b="0" i="0" dirty="0">
              <a:latin typeface="Arial" panose="020B0604020202020204" pitchFamily="34" charset="0"/>
              <a:cs typeface="Arial" panose="020B0604020202020204" pitchFamily="34" charset="0"/>
            </a:rPr>
            <a:t>60/63 địa phương</a:t>
          </a:r>
          <a:r>
            <a:rPr lang="vi-VN" b="0" i="0" dirty="0">
              <a:latin typeface="Arial" panose="020B0604020202020204" pitchFamily="34" charset="0"/>
              <a:cs typeface="Arial" panose="020B0604020202020204" pitchFamily="34" charset="0"/>
            </a:rPr>
            <a:t> công </a:t>
          </a:r>
          <a:r>
            <a:rPr lang="vi-VN" b="0" i="0" dirty="0" err="1">
              <a:latin typeface="Arial" panose="020B0604020202020204" pitchFamily="34" charset="0"/>
              <a:cs typeface="Arial" panose="020B0604020202020204" pitchFamily="34" charset="0"/>
            </a:rPr>
            <a:t>bố</a:t>
          </a:r>
          <a:r>
            <a:rPr lang="vi-VN" b="0" i="0" dirty="0">
              <a:latin typeface="Arial" panose="020B0604020202020204" pitchFamily="34" charset="0"/>
              <a:cs typeface="Arial" panose="020B0604020202020204" pitchFamily="34" charset="0"/>
            </a:rPr>
            <a:t> </a:t>
          </a:r>
          <a:r>
            <a:rPr lang="nl-NL" b="0" i="0" dirty="0">
              <a:latin typeface="Arial" panose="020B0604020202020204" pitchFamily="34" charset="0"/>
              <a:cs typeface="Arial" panose="020B0604020202020204" pitchFamily="34" charset="0"/>
            </a:rPr>
            <a:t>2.469 TTHC nội bộ</a:t>
          </a:r>
          <a:r>
            <a:rPr lang="vi-VN" b="0" i="0" dirty="0">
              <a:latin typeface="Arial" panose="020B0604020202020204" pitchFamily="34" charset="0"/>
              <a:cs typeface="Arial" panose="020B0604020202020204" pitchFamily="34" charset="0"/>
            </a:rPr>
            <a:t>.</a:t>
          </a:r>
          <a:endParaRPr lang="en-US" b="0" i="0" dirty="0">
            <a:latin typeface="Arial" panose="020B0604020202020204" pitchFamily="34" charset="0"/>
            <a:cs typeface="Arial" panose="020B0604020202020204" pitchFamily="34" charset="0"/>
          </a:endParaRPr>
        </a:p>
      </dgm:t>
    </dgm:pt>
    <dgm:pt modelId="{25487B71-DB43-4427-A885-5B2F5A690FE9}" type="parTrans" cxnId="{D5BCE0F5-DF0C-4592-A237-9074CD72E15B}">
      <dgm:prSet/>
      <dgm:spPr/>
      <dgm:t>
        <a:bodyPr/>
        <a:lstStyle/>
        <a:p>
          <a:endParaRPr lang="en-US"/>
        </a:p>
      </dgm:t>
    </dgm:pt>
    <dgm:pt modelId="{A500DF52-F3FB-4FCD-955C-EC011C4CAA82}" type="sibTrans" cxnId="{D5BCE0F5-DF0C-4592-A237-9074CD72E15B}">
      <dgm:prSet/>
      <dgm:spPr/>
      <dgm:t>
        <a:bodyPr/>
        <a:lstStyle/>
        <a:p>
          <a:endParaRPr lang="en-US"/>
        </a:p>
      </dgm:t>
    </dgm:pt>
    <dgm:pt modelId="{6C15F661-FDD9-416F-ADA4-2F567F486D8C}">
      <dgm:prSet phldrT="[Text]"/>
      <dgm:spPr/>
      <dgm:t>
        <a:bodyPr/>
        <a:lstStyle/>
        <a:p>
          <a:pPr algn="just"/>
          <a:r>
            <a:rPr lang="vi-VN" b="0" i="0" dirty="0" err="1">
              <a:latin typeface="Arial" panose="020B0604020202020204" pitchFamily="34" charset="0"/>
              <a:cs typeface="Arial" panose="020B0604020202020204" pitchFamily="34" charset="0"/>
            </a:rPr>
            <a:t>Bạc</a:t>
          </a:r>
          <a:r>
            <a:rPr lang="vi-VN" b="0" i="0" dirty="0">
              <a:latin typeface="Arial" panose="020B0604020202020204" pitchFamily="34" charset="0"/>
              <a:cs typeface="Arial" panose="020B0604020202020204" pitchFamily="34" charset="0"/>
            </a:rPr>
            <a:t> Liêu, </a:t>
          </a:r>
          <a:r>
            <a:rPr lang="vi-VN" b="0" i="0" dirty="0" err="1">
              <a:latin typeface="Arial" panose="020B0604020202020204" pitchFamily="34" charset="0"/>
              <a:cs typeface="Arial" panose="020B0604020202020204" pitchFamily="34" charset="0"/>
            </a:rPr>
            <a:t>Cà</a:t>
          </a:r>
          <a:r>
            <a:rPr lang="vi-VN" b="0" i="0" dirty="0">
              <a:latin typeface="Arial" panose="020B0604020202020204" pitchFamily="34" charset="0"/>
              <a:cs typeface="Arial" panose="020B0604020202020204" pitchFamily="34" charset="0"/>
            </a:rPr>
            <a:t> Mau, </a:t>
          </a:r>
          <a:r>
            <a:rPr lang="vi-VN" b="0" i="0" dirty="0" err="1">
              <a:latin typeface="Arial" panose="020B0604020202020204" pitchFamily="34" charset="0"/>
              <a:cs typeface="Arial" panose="020B0604020202020204" pitchFamily="34" charset="0"/>
            </a:rPr>
            <a:t>Hậu</a:t>
          </a:r>
          <a:r>
            <a:rPr lang="vi-VN" b="0" i="0" dirty="0">
              <a:latin typeface="Arial" panose="020B0604020202020204" pitchFamily="34" charset="0"/>
              <a:cs typeface="Arial" panose="020B0604020202020204" pitchFamily="34" charset="0"/>
            </a:rPr>
            <a:t> Giang, </a:t>
          </a:r>
          <a:r>
            <a:rPr lang="en-US" b="0" i="0" dirty="0">
              <a:latin typeface="Arial" panose="020B0604020202020204" pitchFamily="34" charset="0"/>
              <a:cs typeface="Arial" panose="020B0604020202020204" pitchFamily="34" charset="0"/>
            </a:rPr>
            <a:t>Kon Tum </a:t>
          </a:r>
          <a:r>
            <a:rPr lang="vi-VN" b="0" i="0" dirty="0" err="1">
              <a:latin typeface="Arial" panose="020B0604020202020204" pitchFamily="34" charset="0"/>
              <a:cs typeface="Arial" panose="020B0604020202020204" pitchFamily="34" charset="0"/>
            </a:rPr>
            <a:t>rà</a:t>
          </a:r>
          <a:r>
            <a:rPr lang="vi-VN" b="0" i="0" dirty="0">
              <a:latin typeface="Arial" panose="020B0604020202020204" pitchFamily="34" charset="0"/>
              <a:cs typeface="Arial" panose="020B0604020202020204" pitchFamily="34" charset="0"/>
            </a:rPr>
            <a:t> </a:t>
          </a:r>
          <a:r>
            <a:rPr lang="vi-VN" b="0" i="0" dirty="0" err="1">
              <a:latin typeface="Arial" panose="020B0604020202020204" pitchFamily="34" charset="0"/>
              <a:cs typeface="Arial" panose="020B0604020202020204" pitchFamily="34" charset="0"/>
            </a:rPr>
            <a:t>soát</a:t>
          </a:r>
          <a:r>
            <a:rPr lang="vi-VN"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phê</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duyệt</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phương</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án</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cắt</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giảm</a:t>
          </a:r>
          <a:r>
            <a:rPr lang="en-US" b="0" i="0" dirty="0">
              <a:latin typeface="Arial" panose="020B0604020202020204" pitchFamily="34" charset="0"/>
              <a:cs typeface="Arial" panose="020B0604020202020204" pitchFamily="34" charset="0"/>
            </a:rPr>
            <a:t>, </a:t>
          </a:r>
          <a:r>
            <a:rPr lang="vi-VN" b="0" i="0" dirty="0">
              <a:latin typeface="Arial" panose="020B0604020202020204" pitchFamily="34" charset="0"/>
              <a:cs typeface="Arial" panose="020B0604020202020204" pitchFamily="34" charset="0"/>
            </a:rPr>
            <a:t>ĐGH </a:t>
          </a:r>
          <a:r>
            <a:rPr lang="vi-VN" b="0" i="0" dirty="0" err="1">
              <a:latin typeface="Arial" panose="020B0604020202020204" pitchFamily="34" charset="0"/>
              <a:cs typeface="Arial" panose="020B0604020202020204" pitchFamily="34" charset="0"/>
            </a:rPr>
            <a:t>tổng</a:t>
          </a:r>
          <a:r>
            <a:rPr lang="vi-VN" b="0" i="0" dirty="0">
              <a:latin typeface="Arial" panose="020B0604020202020204" pitchFamily="34" charset="0"/>
              <a:cs typeface="Arial" panose="020B0604020202020204" pitchFamily="34" charset="0"/>
            </a:rPr>
            <a:t> </a:t>
          </a:r>
          <a:r>
            <a:rPr lang="vi-VN" b="0" i="0" dirty="0" err="1">
              <a:latin typeface="Arial" panose="020B0604020202020204" pitchFamily="34" charset="0"/>
              <a:cs typeface="Arial" panose="020B0604020202020204" pitchFamily="34" charset="0"/>
            </a:rPr>
            <a:t>số</a:t>
          </a:r>
          <a:r>
            <a:rPr lang="vi-VN" b="0" i="0" dirty="0">
              <a:latin typeface="Arial" panose="020B0604020202020204" pitchFamily="34" charset="0"/>
              <a:cs typeface="Arial" panose="020B0604020202020204" pitchFamily="34" charset="0"/>
            </a:rPr>
            <a:t> 111 TTHC </a:t>
          </a:r>
          <a:r>
            <a:rPr lang="vi-VN" b="0" i="0" dirty="0" err="1">
              <a:latin typeface="Arial" panose="020B0604020202020204" pitchFamily="34" charset="0"/>
              <a:cs typeface="Arial" panose="020B0604020202020204" pitchFamily="34" charset="0"/>
            </a:rPr>
            <a:t>nội</a:t>
          </a:r>
          <a:r>
            <a:rPr lang="vi-VN" b="0" i="0" dirty="0">
              <a:latin typeface="Arial" panose="020B0604020202020204" pitchFamily="34" charset="0"/>
              <a:cs typeface="Arial" panose="020B0604020202020204" pitchFamily="34" charset="0"/>
            </a:rPr>
            <a:t> </a:t>
          </a:r>
          <a:r>
            <a:rPr lang="vi-VN" b="0" i="0" dirty="0" err="1">
              <a:latin typeface="Arial" panose="020B0604020202020204" pitchFamily="34" charset="0"/>
              <a:cs typeface="Arial" panose="020B0604020202020204" pitchFamily="34" charset="0"/>
            </a:rPr>
            <a:t>bộ</a:t>
          </a:r>
          <a:r>
            <a:rPr lang="vi-VN" b="0" i="0" dirty="0">
              <a:latin typeface="Arial" panose="020B0604020202020204" pitchFamily="34" charset="0"/>
              <a:cs typeface="Arial" panose="020B0604020202020204" pitchFamily="34" charset="0"/>
            </a:rPr>
            <a:t>.</a:t>
          </a:r>
          <a:endParaRPr lang="en-US" b="0" i="0" dirty="0">
            <a:latin typeface="Arial" panose="020B0604020202020204" pitchFamily="34" charset="0"/>
            <a:cs typeface="Arial" panose="020B0604020202020204" pitchFamily="34" charset="0"/>
          </a:endParaRPr>
        </a:p>
      </dgm:t>
    </dgm:pt>
    <dgm:pt modelId="{7FEAB4EF-5E54-43EB-9AD1-811DE820751B}" type="parTrans" cxnId="{89F2ECB2-C84A-4C92-8708-1E9B1CF9B609}">
      <dgm:prSet/>
      <dgm:spPr/>
      <dgm:t>
        <a:bodyPr/>
        <a:lstStyle/>
        <a:p>
          <a:endParaRPr lang="en-US"/>
        </a:p>
      </dgm:t>
    </dgm:pt>
    <dgm:pt modelId="{CA3A0BC6-A439-426D-855D-C9154CBC473A}" type="sibTrans" cxnId="{89F2ECB2-C84A-4C92-8708-1E9B1CF9B609}">
      <dgm:prSet/>
      <dgm:spPr/>
      <dgm:t>
        <a:bodyPr/>
        <a:lstStyle/>
        <a:p>
          <a:endParaRPr lang="en-US"/>
        </a:p>
      </dgm:t>
    </dgm:pt>
    <dgm:pt modelId="{687F5BA2-9696-4C3B-A90C-AEAA82D5D15A}">
      <dgm:prSet phldrT="[Text]"/>
      <dgm:spPr/>
      <dgm:t>
        <a:bodyPr/>
        <a:lstStyle/>
        <a:p>
          <a:pPr algn="just"/>
          <a:r>
            <a:rPr lang="en-US" dirty="0" err="1">
              <a:latin typeface="Arial" panose="020B0604020202020204" pitchFamily="34" charset="0"/>
              <a:cs typeface="Arial" panose="020B0604020202020204" pitchFamily="34" charset="0"/>
            </a:rPr>
            <a:t>Bộ</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GTVT </a:t>
          </a:r>
          <a:r>
            <a:rPr lang="en-US" dirty="0" err="1">
              <a:latin typeface="Arial" panose="020B0604020202020204" pitchFamily="34" charset="0"/>
              <a:cs typeface="Arial" panose="020B0604020202020204" pitchFamily="34" charset="0"/>
            </a:rPr>
            <a:t>đã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trình</a:t>
          </a:r>
          <a:r>
            <a:rPr lang="en-US"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TTgCP</a:t>
          </a:r>
          <a:r>
            <a:rPr lang="vi-VN"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duyệt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cắt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giảm</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ĐGH </a:t>
          </a:r>
          <a:r>
            <a:rPr lang="en-US" dirty="0">
              <a:latin typeface="Arial" panose="020B0604020202020204" pitchFamily="34" charset="0"/>
              <a:cs typeface="Arial" panose="020B0604020202020204" pitchFamily="34" charset="0"/>
            </a:rPr>
            <a:t>12 TTHC </a:t>
          </a:r>
          <a:r>
            <a:rPr lang="en-US" dirty="0" err="1">
              <a:latin typeface="Arial" panose="020B0604020202020204" pitchFamily="34" charset="0"/>
              <a:cs typeface="Arial" panose="020B0604020202020204" pitchFamily="34" charset="0"/>
            </a:rPr>
            <a:t>nội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bộ</a:t>
          </a:r>
          <a:r>
            <a:rPr lang="vi-VN" dirty="0">
              <a:latin typeface="Arial" panose="020B0604020202020204" pitchFamily="34" charset="0"/>
              <a:cs typeface="Arial" panose="020B0604020202020204" pitchFamily="34" charset="0"/>
            </a:rPr>
            <a:t> trong </a:t>
          </a:r>
          <a:r>
            <a:rPr lang="vi-VN" dirty="0" err="1">
              <a:latin typeface="Arial" panose="020B0604020202020204" pitchFamily="34" charset="0"/>
              <a:cs typeface="Arial" panose="020B0604020202020204" pitchFamily="34" charset="0"/>
            </a:rPr>
            <a:t>nhóm</a:t>
          </a:r>
          <a:r>
            <a:rPr lang="vi-VN" dirty="0">
              <a:latin typeface="Arial" panose="020B0604020202020204" pitchFamily="34" charset="0"/>
              <a:cs typeface="Arial" panose="020B0604020202020204" pitchFamily="34" charset="0"/>
            </a:rPr>
            <a:t> TTHC </a:t>
          </a:r>
          <a:r>
            <a:rPr lang="vi-VN" dirty="0" err="1">
              <a:latin typeface="Arial" panose="020B0604020202020204" pitchFamily="34" charset="0"/>
              <a:cs typeface="Arial" panose="020B0604020202020204" pitchFamily="34" charset="0"/>
            </a:rPr>
            <a:t>nội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bộ</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trọng</a:t>
          </a:r>
          <a:r>
            <a:rPr lang="vi-VN" dirty="0">
              <a:latin typeface="Arial" panose="020B0604020202020204" pitchFamily="34" charset="0"/>
              <a:cs typeface="Arial" panose="020B0604020202020204" pitchFamily="34" charset="0"/>
            </a:rPr>
            <a:t> tâm ưu tiên.</a:t>
          </a:r>
          <a:endParaRPr lang="en-US" dirty="0">
            <a:latin typeface="Arial" panose="020B0604020202020204" pitchFamily="34" charset="0"/>
            <a:cs typeface="Arial" panose="020B0604020202020204" pitchFamily="34" charset="0"/>
          </a:endParaRPr>
        </a:p>
      </dgm:t>
    </dgm:pt>
    <dgm:pt modelId="{D44EA3AD-2701-45AE-923F-09EFED0A309A}" type="parTrans" cxnId="{0893C764-35B0-494A-A901-9FCC341B5B17}">
      <dgm:prSet/>
      <dgm:spPr/>
      <dgm:t>
        <a:bodyPr/>
        <a:lstStyle/>
        <a:p>
          <a:endParaRPr lang="en-US"/>
        </a:p>
      </dgm:t>
    </dgm:pt>
    <dgm:pt modelId="{CF809B36-AD8A-4444-8845-CC850142B868}" type="sibTrans" cxnId="{0893C764-35B0-494A-A901-9FCC341B5B17}">
      <dgm:prSet/>
      <dgm:spPr/>
      <dgm:t>
        <a:bodyPr/>
        <a:lstStyle/>
        <a:p>
          <a:endParaRPr lang="en-US"/>
        </a:p>
      </dgm:t>
    </dgm:pt>
    <dgm:pt modelId="{591DBBB5-D823-46F5-957A-BD828DA14DCF}" type="pres">
      <dgm:prSet presAssocID="{6D0B174A-3FF9-4034-9221-1C5B549AB647}" presName="Name0" presStyleCnt="0">
        <dgm:presLayoutVars>
          <dgm:dir/>
          <dgm:animLvl val="lvl"/>
          <dgm:resizeHandles/>
        </dgm:presLayoutVars>
      </dgm:prSet>
      <dgm:spPr/>
    </dgm:pt>
    <dgm:pt modelId="{5B69DF7D-9F4B-40F7-95E0-7488715FF48A}" type="pres">
      <dgm:prSet presAssocID="{3F8DE858-CFF1-4745-ABC0-56E6A578E22D}" presName="linNode" presStyleCnt="0"/>
      <dgm:spPr/>
    </dgm:pt>
    <dgm:pt modelId="{C7044587-9712-4B17-8DAB-35846C32AC9D}" type="pres">
      <dgm:prSet presAssocID="{3F8DE858-CFF1-4745-ABC0-56E6A578E22D}" presName="parentShp" presStyleLbl="node1" presStyleIdx="0" presStyleCnt="2" custScaleX="65306">
        <dgm:presLayoutVars>
          <dgm:bulletEnabled val="1"/>
        </dgm:presLayoutVars>
      </dgm:prSet>
      <dgm:spPr/>
    </dgm:pt>
    <dgm:pt modelId="{2D94C22C-6685-4C9F-82C4-7259D8D811D1}" type="pres">
      <dgm:prSet presAssocID="{3F8DE858-CFF1-4745-ABC0-56E6A578E22D}" presName="childShp" presStyleLbl="bgAccFollowNode1" presStyleIdx="0" presStyleCnt="2" custScaleX="106766">
        <dgm:presLayoutVars>
          <dgm:bulletEnabled val="1"/>
        </dgm:presLayoutVars>
      </dgm:prSet>
      <dgm:spPr/>
    </dgm:pt>
    <dgm:pt modelId="{A21B8BB0-C434-4944-823F-8D19988D365B}" type="pres">
      <dgm:prSet presAssocID="{14A64C02-C6D6-4C56-AC6F-6AEB06EB5BF7}" presName="spacing" presStyleCnt="0"/>
      <dgm:spPr/>
    </dgm:pt>
    <dgm:pt modelId="{5E9586FF-BB19-40A8-8648-65D0B978EAAD}" type="pres">
      <dgm:prSet presAssocID="{91F59898-9C0A-483E-B920-279922CC2481}" presName="linNode" presStyleCnt="0"/>
      <dgm:spPr/>
    </dgm:pt>
    <dgm:pt modelId="{5206DAB1-7BBD-4A41-8F26-511ECA49AFE9}" type="pres">
      <dgm:prSet presAssocID="{91F59898-9C0A-483E-B920-279922CC2481}" presName="parentShp" presStyleLbl="node1" presStyleIdx="1" presStyleCnt="2" custScaleX="65148">
        <dgm:presLayoutVars>
          <dgm:bulletEnabled val="1"/>
        </dgm:presLayoutVars>
      </dgm:prSet>
      <dgm:spPr/>
    </dgm:pt>
    <dgm:pt modelId="{D4D8EDC1-0CCD-4697-8A5C-CEDED1372CA4}" type="pres">
      <dgm:prSet presAssocID="{91F59898-9C0A-483E-B920-279922CC2481}" presName="childShp" presStyleLbl="bgAccFollowNode1" presStyleIdx="1" presStyleCnt="2" custScaleX="109511">
        <dgm:presLayoutVars>
          <dgm:bulletEnabled val="1"/>
        </dgm:presLayoutVars>
      </dgm:prSet>
      <dgm:spPr/>
    </dgm:pt>
  </dgm:ptLst>
  <dgm:cxnLst>
    <dgm:cxn modelId="{07E5C53D-8797-4BB2-ACCA-738E7232DCBA}" srcId="{6D0B174A-3FF9-4034-9221-1C5B549AB647}" destId="{3F8DE858-CFF1-4745-ABC0-56E6A578E22D}" srcOrd="0" destOrd="0" parTransId="{EB1295E5-9F00-4FE0-BAE0-BB8F5766DDF8}" sibTransId="{14A64C02-C6D6-4C56-AC6F-6AEB06EB5BF7}"/>
    <dgm:cxn modelId="{665BD843-3607-4BD6-90C4-69C4A7345A28}" srcId="{3F8DE858-CFF1-4745-ABC0-56E6A578E22D}" destId="{AE368A27-E5D6-4DCE-B927-D532DB00EF3E}" srcOrd="0" destOrd="0" parTransId="{AD9196C8-6609-4964-A5FE-A5A9F4480ED2}" sibTransId="{DEFEF80B-5459-4C16-88C4-58A24E124B01}"/>
    <dgm:cxn modelId="{0893C764-35B0-494A-A901-9FCC341B5B17}" srcId="{3F8DE858-CFF1-4745-ABC0-56E6A578E22D}" destId="{687F5BA2-9696-4C3B-A90C-AEAA82D5D15A}" srcOrd="1" destOrd="0" parTransId="{D44EA3AD-2701-45AE-923F-09EFED0A309A}" sibTransId="{CF809B36-AD8A-4444-8845-CC850142B868}"/>
    <dgm:cxn modelId="{98131E51-6EF1-4399-90DD-99EBA2A58098}" type="presOf" srcId="{AE368A27-E5D6-4DCE-B927-D532DB00EF3E}" destId="{2D94C22C-6685-4C9F-82C4-7259D8D811D1}" srcOrd="0" destOrd="0" presId="urn:microsoft.com/office/officeart/2005/8/layout/vList6"/>
    <dgm:cxn modelId="{2B0B298C-D5B5-43E0-86B0-5D9CA75D2F26}" type="presOf" srcId="{3F8DE858-CFF1-4745-ABC0-56E6A578E22D}" destId="{C7044587-9712-4B17-8DAB-35846C32AC9D}" srcOrd="0" destOrd="0" presId="urn:microsoft.com/office/officeart/2005/8/layout/vList6"/>
    <dgm:cxn modelId="{5440F78E-6FAD-4576-ACA7-A3A9AFB210D9}" type="presOf" srcId="{91F59898-9C0A-483E-B920-279922CC2481}" destId="{5206DAB1-7BBD-4A41-8F26-511ECA49AFE9}" srcOrd="0" destOrd="0" presId="urn:microsoft.com/office/officeart/2005/8/layout/vList6"/>
    <dgm:cxn modelId="{7CED2890-2C6A-4F42-A1B8-DB2A68BFEF5F}" type="presOf" srcId="{6D0B174A-3FF9-4034-9221-1C5B549AB647}" destId="{591DBBB5-D823-46F5-957A-BD828DA14DCF}" srcOrd="0" destOrd="0" presId="urn:microsoft.com/office/officeart/2005/8/layout/vList6"/>
    <dgm:cxn modelId="{FBF063A0-3A02-47AD-82FA-D5FBFEE1AC78}" type="presOf" srcId="{687F5BA2-9696-4C3B-A90C-AEAA82D5D15A}" destId="{2D94C22C-6685-4C9F-82C4-7259D8D811D1}" srcOrd="0" destOrd="1" presId="urn:microsoft.com/office/officeart/2005/8/layout/vList6"/>
    <dgm:cxn modelId="{234E28A3-6D72-426C-99B1-002653C0F8B7}" type="presOf" srcId="{6C15F661-FDD9-416F-ADA4-2F567F486D8C}" destId="{D4D8EDC1-0CCD-4697-8A5C-CEDED1372CA4}" srcOrd="0" destOrd="1" presId="urn:microsoft.com/office/officeart/2005/8/layout/vList6"/>
    <dgm:cxn modelId="{89F2ECB2-C84A-4C92-8708-1E9B1CF9B609}" srcId="{91F59898-9C0A-483E-B920-279922CC2481}" destId="{6C15F661-FDD9-416F-ADA4-2F567F486D8C}" srcOrd="1" destOrd="0" parTransId="{7FEAB4EF-5E54-43EB-9AD1-811DE820751B}" sibTransId="{CA3A0BC6-A439-426D-855D-C9154CBC473A}"/>
    <dgm:cxn modelId="{276BE2B6-4090-48B1-A953-7365DF0C48C4}" type="presOf" srcId="{3DA0293D-2076-450D-B90B-5F29B09232CC}" destId="{D4D8EDC1-0CCD-4697-8A5C-CEDED1372CA4}" srcOrd="0" destOrd="0" presId="urn:microsoft.com/office/officeart/2005/8/layout/vList6"/>
    <dgm:cxn modelId="{2919DDBB-53B0-49FD-A4DA-5E478094ACF9}" srcId="{6D0B174A-3FF9-4034-9221-1C5B549AB647}" destId="{91F59898-9C0A-483E-B920-279922CC2481}" srcOrd="1" destOrd="0" parTransId="{5D62F67B-D589-45CB-836B-0E0ABAFC3426}" sibTransId="{84D0AD10-2A9B-468D-B523-FD9BA18D934C}"/>
    <dgm:cxn modelId="{D5BCE0F5-DF0C-4592-A237-9074CD72E15B}" srcId="{91F59898-9C0A-483E-B920-279922CC2481}" destId="{3DA0293D-2076-450D-B90B-5F29B09232CC}" srcOrd="0" destOrd="0" parTransId="{25487B71-DB43-4427-A885-5B2F5A690FE9}" sibTransId="{A500DF52-F3FB-4FCD-955C-EC011C4CAA82}"/>
    <dgm:cxn modelId="{D1CEB018-073C-4A4D-9854-576C2849A2B2}" type="presParOf" srcId="{591DBBB5-D823-46F5-957A-BD828DA14DCF}" destId="{5B69DF7D-9F4B-40F7-95E0-7488715FF48A}" srcOrd="0" destOrd="0" presId="urn:microsoft.com/office/officeart/2005/8/layout/vList6"/>
    <dgm:cxn modelId="{AE73E375-0500-480B-8664-A674C16BA894}" type="presParOf" srcId="{5B69DF7D-9F4B-40F7-95E0-7488715FF48A}" destId="{C7044587-9712-4B17-8DAB-35846C32AC9D}" srcOrd="0" destOrd="0" presId="urn:microsoft.com/office/officeart/2005/8/layout/vList6"/>
    <dgm:cxn modelId="{053A1FF5-C3F3-4711-8A63-518DD6870153}" type="presParOf" srcId="{5B69DF7D-9F4B-40F7-95E0-7488715FF48A}" destId="{2D94C22C-6685-4C9F-82C4-7259D8D811D1}" srcOrd="1" destOrd="0" presId="urn:microsoft.com/office/officeart/2005/8/layout/vList6"/>
    <dgm:cxn modelId="{D00243A1-C546-46BA-8F37-BEF46B38C488}" type="presParOf" srcId="{591DBBB5-D823-46F5-957A-BD828DA14DCF}" destId="{A21B8BB0-C434-4944-823F-8D19988D365B}" srcOrd="1" destOrd="0" presId="urn:microsoft.com/office/officeart/2005/8/layout/vList6"/>
    <dgm:cxn modelId="{11FE73FA-2E6A-4618-A5FA-C6839464B1FA}" type="presParOf" srcId="{591DBBB5-D823-46F5-957A-BD828DA14DCF}" destId="{5E9586FF-BB19-40A8-8648-65D0B978EAAD}" srcOrd="2" destOrd="0" presId="urn:microsoft.com/office/officeart/2005/8/layout/vList6"/>
    <dgm:cxn modelId="{80D7D363-F61D-4A09-A2DE-9EE3E82B42F4}" type="presParOf" srcId="{5E9586FF-BB19-40A8-8648-65D0B978EAAD}" destId="{5206DAB1-7BBD-4A41-8F26-511ECA49AFE9}" srcOrd="0" destOrd="0" presId="urn:microsoft.com/office/officeart/2005/8/layout/vList6"/>
    <dgm:cxn modelId="{F4B94001-03EC-4F7B-9C40-7A70B4183E1A}" type="presParOf" srcId="{5E9586FF-BB19-40A8-8648-65D0B978EAAD}" destId="{D4D8EDC1-0CCD-4697-8A5C-CEDED1372CA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C880FA-73E2-433E-B34B-9519D3D2B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5617B4-515B-4EDC-965B-17A9A8212F06}">
      <dgm:prSet phldrT="[Text]" custT="1"/>
      <dgm:spPr/>
      <dgm:t>
        <a:bodyPr/>
        <a:lstStyle/>
        <a:p>
          <a:pPr algn="just"/>
          <a:r>
            <a:rPr lang="vi-VN" sz="2000" dirty="0">
              <a:latin typeface="Tahoma" panose="020B0604030504040204" pitchFamily="34" charset="0"/>
              <a:ea typeface="Tahoma" panose="020B0604030504040204" pitchFamily="34" charset="0"/>
              <a:cs typeface="Tahoma" panose="020B0604030504040204" pitchFamily="34" charset="0"/>
            </a:rPr>
            <a:t>1. </a:t>
          </a:r>
          <a:r>
            <a:rPr lang="en-US" sz="2000" dirty="0" err="1">
              <a:latin typeface="Tahoma" panose="020B0604030504040204" pitchFamily="34" charset="0"/>
              <a:ea typeface="Tahoma" panose="020B0604030504040204" pitchFamily="34" charset="0"/>
              <a:cs typeface="Tahoma" panose="020B0604030504040204" pitchFamily="34" charset="0"/>
            </a:rPr>
            <a:t>Tổ</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chức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rà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soát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lại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a:t>
          </a:r>
          <a:r>
            <a:rPr lang="en-US" sz="2000" dirty="0">
              <a:latin typeface="Tahoma" panose="020B0604030504040204" pitchFamily="34" charset="0"/>
              <a:ea typeface="Tahoma" panose="020B0604030504040204" pitchFamily="34" charset="0"/>
              <a:cs typeface="Tahoma" panose="020B0604030504040204" pitchFamily="34" charset="0"/>
            </a:rPr>
            <a:t> VB</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các</a:t>
          </a:r>
          <a:r>
            <a:rPr lang="vi-VN" sz="2000" dirty="0">
              <a:latin typeface="Tahoma" panose="020B0604030504040204" pitchFamily="34" charset="0"/>
              <a:ea typeface="Tahoma" panose="020B0604030504040204" pitchFamily="34" charset="0"/>
              <a:cs typeface="Tahoma" panose="020B0604030504040204" pitchFamily="34" charset="0"/>
            </a:rPr>
            <a:t> công </a:t>
          </a:r>
          <a:r>
            <a:rPr lang="vi-VN" sz="2000" dirty="0" err="1">
              <a:latin typeface="Tahoma" panose="020B0604030504040204" pitchFamily="34" charset="0"/>
              <a:ea typeface="Tahoma" panose="020B0604030504040204" pitchFamily="34" charset="0"/>
              <a:cs typeface="Tahoma" panose="020B0604030504040204" pitchFamily="34" charset="0"/>
            </a:rPr>
            <a:t>việc</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triển</a:t>
          </a:r>
          <a:r>
            <a:rPr lang="vi-VN" sz="2000" dirty="0">
              <a:latin typeface="Tahoma" panose="020B0604030504040204" pitchFamily="34" charset="0"/>
              <a:ea typeface="Tahoma" panose="020B0604030504040204" pitchFamily="34" charset="0"/>
              <a:cs typeface="Tahoma" panose="020B0604030504040204" pitchFamily="34" charset="0"/>
            </a:rPr>
            <a:t> khai theo </a:t>
          </a:r>
          <a:r>
            <a:rPr lang="vi-VN" sz="2000" dirty="0" err="1">
              <a:latin typeface="Tahoma" panose="020B0604030504040204" pitchFamily="34" charset="0"/>
              <a:ea typeface="Tahoma" panose="020B0604030504040204" pitchFamily="34" charset="0"/>
              <a:cs typeface="Tahoma" panose="020B0604030504040204" pitchFamily="34" charset="0"/>
            </a:rPr>
            <a:t>chức</a:t>
          </a:r>
          <a:r>
            <a:rPr lang="vi-VN" sz="2000" dirty="0">
              <a:latin typeface="Tahoma" panose="020B0604030504040204" pitchFamily="34" charset="0"/>
              <a:ea typeface="Tahoma" panose="020B0604030504040204" pitchFamily="34" charset="0"/>
              <a:cs typeface="Tahoma" panose="020B0604030504040204" pitchFamily="34" charset="0"/>
            </a:rPr>
            <a:t> năng, </a:t>
          </a:r>
          <a:r>
            <a:rPr lang="vi-VN" sz="2000" dirty="0" err="1">
              <a:latin typeface="Tahoma" panose="020B0604030504040204" pitchFamily="34" charset="0"/>
              <a:ea typeface="Tahoma" panose="020B0604030504040204" pitchFamily="34" charset="0"/>
              <a:cs typeface="Tahoma" panose="020B0604030504040204" pitchFamily="34" charset="0"/>
            </a:rPr>
            <a:t>nhiệm</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vụ</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để</a:t>
          </a:r>
          <a:r>
            <a:rPr lang="vi-VN"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thống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kê</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công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bố</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bổ</a:t>
          </a:r>
          <a:r>
            <a:rPr lang="en-US" sz="2000" dirty="0">
              <a:latin typeface="Tahoma" panose="020B0604030504040204" pitchFamily="34" charset="0"/>
              <a:ea typeface="Tahoma" panose="020B0604030504040204" pitchFamily="34" charset="0"/>
              <a:cs typeface="Tahoma" panose="020B0604030504040204" pitchFamily="34" charset="0"/>
            </a:rPr>
            <a:t> sung</a:t>
          </a:r>
          <a:r>
            <a:rPr lang="vi-VN" sz="2000" dirty="0">
              <a:latin typeface="Tahoma" panose="020B0604030504040204" pitchFamily="34" charset="0"/>
              <a:ea typeface="Tahoma" panose="020B0604030504040204" pitchFamily="34" charset="0"/>
              <a:cs typeface="Tahoma" panose="020B0604030504040204" pitchFamily="34" charset="0"/>
            </a:rPr>
            <a:t> danh </a:t>
          </a:r>
          <a:r>
            <a:rPr lang="vi-VN" sz="2000" dirty="0" err="1">
              <a:latin typeface="Tahoma" panose="020B0604030504040204" pitchFamily="34" charset="0"/>
              <a:ea typeface="Tahoma" panose="020B0604030504040204" pitchFamily="34" charset="0"/>
              <a:cs typeface="Tahoma" panose="020B0604030504040204" pitchFamily="34" charset="0"/>
            </a:rPr>
            <a:t>mục</a:t>
          </a:r>
          <a:r>
            <a:rPr lang="vi-VN" sz="2000" dirty="0">
              <a:latin typeface="Tahoma" panose="020B0604030504040204" pitchFamily="34" charset="0"/>
              <a:ea typeface="Tahoma" panose="020B0604030504040204" pitchFamily="34" charset="0"/>
              <a:cs typeface="Tahoma" panose="020B0604030504040204" pitchFamily="34" charset="0"/>
            </a:rPr>
            <a:t> TTHC </a:t>
          </a:r>
          <a:r>
            <a:rPr lang="vi-VN" sz="2000" dirty="0" err="1">
              <a:latin typeface="Tahoma" panose="020B0604030504040204" pitchFamily="34" charset="0"/>
              <a:ea typeface="Tahoma" panose="020B0604030504040204" pitchFamily="34" charset="0"/>
              <a:cs typeface="Tahoma" panose="020B0604030504040204" pitchFamily="34" charset="0"/>
            </a:rPr>
            <a:t>nội</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bộ</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bảo</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đảm</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đầy</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đủ</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đúng</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phạm</a:t>
          </a:r>
          <a:r>
            <a:rPr lang="vi-VN" sz="2000" dirty="0">
              <a:latin typeface="Tahoma" panose="020B0604030504040204" pitchFamily="34" charset="0"/>
              <a:ea typeface="Tahoma" panose="020B0604030504040204" pitchFamily="34" charset="0"/>
              <a:cs typeface="Tahoma" panose="020B0604030504040204" pitchFamily="34" charset="0"/>
            </a:rPr>
            <a:t> vi</a:t>
          </a:r>
          <a:r>
            <a:rPr lang="en-US" sz="2000" dirty="0">
              <a:latin typeface="Tahoma" panose="020B0604030504040204" pitchFamily="34" charset="0"/>
              <a:ea typeface="Tahoma" panose="020B0604030504040204" pitchFamily="34" charset="0"/>
              <a:cs typeface="Tahoma" panose="020B0604030504040204" pitchFamily="34" charset="0"/>
            </a:rPr>
            <a:t>.</a:t>
          </a:r>
          <a:endParaRPr lang="en-US" sz="2000" dirty="0"/>
        </a:p>
      </dgm:t>
    </dgm:pt>
    <dgm:pt modelId="{900D40ED-063A-4069-BE63-113115829993}" type="parTrans" cxnId="{A893374E-5CDE-49CF-84FA-D8799BDA25B4}">
      <dgm:prSet/>
      <dgm:spPr/>
      <dgm:t>
        <a:bodyPr/>
        <a:lstStyle/>
        <a:p>
          <a:endParaRPr lang="en-US"/>
        </a:p>
      </dgm:t>
    </dgm:pt>
    <dgm:pt modelId="{EA756357-D3FA-42DD-AEC5-40561D58222E}" type="sibTrans" cxnId="{A893374E-5CDE-49CF-84FA-D8799BDA25B4}">
      <dgm:prSet/>
      <dgm:spPr/>
      <dgm:t>
        <a:bodyPr/>
        <a:lstStyle/>
        <a:p>
          <a:endParaRPr lang="en-US"/>
        </a:p>
      </dgm:t>
    </dgm:pt>
    <dgm:pt modelId="{E905214F-1EA0-4C55-B794-114825606969}">
      <dgm:prSet phldrT="[Text]" custT="1"/>
      <dgm:spPr/>
      <dgm:t>
        <a:bodyPr/>
        <a:lstStyle/>
        <a:p>
          <a:pPr algn="just"/>
          <a:r>
            <a:rPr lang="vi-VN" sz="2000" dirty="0">
              <a:latin typeface="Arial" panose="020B0604020202020204" pitchFamily="34" charset="0"/>
              <a:cs typeface="Arial" panose="020B0604020202020204" pitchFamily="34" charset="0"/>
            </a:rPr>
            <a:t>2. </a:t>
          </a:r>
          <a:r>
            <a:rPr lang="vi-VN" sz="2000" dirty="0" err="1">
              <a:latin typeface="Arial" panose="020B0604020202020204" pitchFamily="34" charset="0"/>
              <a:cs typeface="Arial" panose="020B0604020202020204" pitchFamily="34" charset="0"/>
            </a:rPr>
            <a:t>R</a:t>
          </a:r>
          <a:r>
            <a:rPr lang="vi-VN" sz="2000" dirty="0" err="1">
              <a:latin typeface="Arial" panose="020B0604020202020204" pitchFamily="34" charset="0"/>
              <a:ea typeface="Tahoma" panose="020B0604030504040204" pitchFamily="34" charset="0"/>
              <a:cs typeface="Arial" panose="020B0604020202020204" pitchFamily="34" charset="0"/>
            </a:rPr>
            <a:t>à</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soát</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đối</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với</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ít</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nhất</a:t>
          </a:r>
          <a:r>
            <a:rPr lang="vi-VN" sz="2000" dirty="0">
              <a:latin typeface="Arial" panose="020B0604020202020204" pitchFamily="34" charset="0"/>
              <a:ea typeface="Tahoma" panose="020B0604030504040204" pitchFamily="34" charset="0"/>
              <a:cs typeface="Arial" panose="020B0604020202020204" pitchFamily="34" charset="0"/>
            </a:rPr>
            <a:t> 50% TTHC trên </a:t>
          </a:r>
          <a:r>
            <a:rPr lang="vi-VN" sz="2000" dirty="0" err="1">
              <a:latin typeface="Arial" panose="020B0604020202020204" pitchFamily="34" charset="0"/>
              <a:ea typeface="Tahoma" panose="020B0604030504040204" pitchFamily="34" charset="0"/>
              <a:cs typeface="Arial" panose="020B0604020202020204" pitchFamily="34" charset="0"/>
            </a:rPr>
            <a:t>tổng</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số</a:t>
          </a:r>
          <a:r>
            <a:rPr lang="vi-VN" sz="2000" dirty="0">
              <a:latin typeface="Arial" panose="020B0604020202020204" pitchFamily="34" charset="0"/>
              <a:ea typeface="Tahoma" panose="020B0604030504040204" pitchFamily="34" charset="0"/>
              <a:cs typeface="Arial" panose="020B0604020202020204" pitchFamily="34" charset="0"/>
            </a:rPr>
            <a:t> TTHC </a:t>
          </a:r>
          <a:r>
            <a:rPr lang="vi-VN" sz="2000" dirty="0" err="1">
              <a:latin typeface="Arial" panose="020B0604020202020204" pitchFamily="34" charset="0"/>
              <a:ea typeface="Tahoma" panose="020B0604030504040204" pitchFamily="34" charset="0"/>
              <a:cs typeface="Arial" panose="020B0604020202020204" pitchFamily="34" charset="0"/>
            </a:rPr>
            <a:t>thuộc</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phạm</a:t>
          </a:r>
          <a:r>
            <a:rPr lang="vi-VN" sz="2000" dirty="0">
              <a:latin typeface="Arial" panose="020B0604020202020204" pitchFamily="34" charset="0"/>
              <a:ea typeface="Tahoma" panose="020B0604030504040204" pitchFamily="34" charset="0"/>
              <a:cs typeface="Arial" panose="020B0604020202020204" pitchFamily="34" charset="0"/>
            </a:rPr>
            <a:t> vi </a:t>
          </a:r>
          <a:r>
            <a:rPr lang="vi-VN" sz="2000" dirty="0" err="1">
              <a:latin typeface="Arial" panose="020B0604020202020204" pitchFamily="34" charset="0"/>
              <a:ea typeface="Tahoma" panose="020B0604030504040204" pitchFamily="34" charset="0"/>
              <a:cs typeface="Arial" panose="020B0604020202020204" pitchFamily="34" charset="0"/>
            </a:rPr>
            <a:t>quản</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lý</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đề</a:t>
          </a:r>
          <a:r>
            <a:rPr lang="vi-VN" sz="2000" dirty="0">
              <a:latin typeface="Arial" panose="020B0604020202020204" pitchFamily="34" charset="0"/>
              <a:ea typeface="Tahoma" panose="020B0604030504040204" pitchFamily="34" charset="0"/>
              <a:cs typeface="Arial" panose="020B0604020202020204" pitchFamily="34" charset="0"/>
            </a:rPr>
            <a:t> </a:t>
          </a:r>
          <a:r>
            <a:rPr lang="vi-VN" sz="2000" dirty="0" err="1">
              <a:latin typeface="Arial" panose="020B0604020202020204" pitchFamily="34" charset="0"/>
              <a:ea typeface="Tahoma" panose="020B0604030504040204" pitchFamily="34" charset="0"/>
              <a:cs typeface="Arial" panose="020B0604020202020204" pitchFamily="34" charset="0"/>
            </a:rPr>
            <a:t>xuất</a:t>
          </a:r>
          <a:r>
            <a:rPr lang="vi-VN" sz="2000" dirty="0">
              <a:latin typeface="Arial" panose="020B0604020202020204" pitchFamily="34" charset="0"/>
              <a:ea typeface="Tahoma" panose="020B0604030504040204" pitchFamily="34" charset="0"/>
              <a:cs typeface="Arial" panose="020B0604020202020204" pitchFamily="34" charset="0"/>
            </a:rPr>
            <a:t> PA ĐGH </a:t>
          </a:r>
          <a:r>
            <a:rPr lang="en-US" sz="2000" dirty="0" err="1">
              <a:latin typeface="Arial" panose="020B0604020202020204" pitchFamily="34" charset="0"/>
              <a:cs typeface="Arial" panose="020B0604020202020204" pitchFamily="34" charset="0"/>
            </a:rPr>
            <a:t>bảo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vi-VN" sz="2000" dirty="0">
              <a:latin typeface="Arial" panose="020B0604020202020204" pitchFamily="34" charset="0"/>
              <a:cs typeface="Arial" panose="020B0604020202020204" pitchFamily="34" charset="0"/>
            </a:rPr>
            <a:t>, ĐGH </a:t>
          </a:r>
          <a:r>
            <a:rPr lang="vi-VN" sz="2000" dirty="0" err="1">
              <a:latin typeface="Arial" panose="020B0604020202020204" pitchFamily="34" charset="0"/>
              <a:cs typeface="Arial" panose="020B0604020202020204" pitchFamily="34" charset="0"/>
            </a:rPr>
            <a:t>ít</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nhất</a:t>
          </a:r>
          <a:r>
            <a:rPr lang="vi-VN" sz="2000" dirty="0">
              <a:latin typeface="Arial" panose="020B0604020202020204" pitchFamily="34" charset="0"/>
              <a:cs typeface="Arial" panose="020B0604020202020204" pitchFamily="34" charset="0"/>
            </a:rPr>
            <a:t> 20% TTHC </a:t>
          </a:r>
          <a:r>
            <a:rPr lang="vi-VN"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20% CPTT TTHC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hoàn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thành</a:t>
          </a:r>
          <a:r>
            <a:rPr lang="vi-VN" sz="2000" dirty="0">
              <a:latin typeface="Arial" panose="020B0604020202020204" pitchFamily="34" charset="0"/>
              <a:cs typeface="Arial" panose="020B0604020202020204" pitchFamily="34" charset="0"/>
            </a:rPr>
            <a:t> trong năm 2023; 50% </a:t>
          </a:r>
          <a:r>
            <a:rPr lang="vi-VN" sz="2000" dirty="0" err="1">
              <a:latin typeface="Arial" panose="020B0604020202020204" pitchFamily="34" charset="0"/>
              <a:cs typeface="Arial" panose="020B0604020202020204" pitchFamily="34" charset="0"/>
            </a:rPr>
            <a:t>còn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lại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hoàn</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thành</a:t>
          </a:r>
          <a:r>
            <a:rPr lang="vi-VN" sz="2000" dirty="0">
              <a:latin typeface="Arial" panose="020B0604020202020204" pitchFamily="34" charset="0"/>
              <a:cs typeface="Arial" panose="020B0604020202020204" pitchFamily="34" charset="0"/>
            </a:rPr>
            <a:t> trong năm 2024. </a:t>
          </a:r>
          <a:endParaRPr lang="en-US" sz="2000" dirty="0"/>
        </a:p>
      </dgm:t>
    </dgm:pt>
    <dgm:pt modelId="{FDCC4DE1-21CD-4734-95AB-61F4C625F3B2}" type="parTrans" cxnId="{B6199C1C-6095-41C3-AE64-EE487076BC45}">
      <dgm:prSet/>
      <dgm:spPr/>
      <dgm:t>
        <a:bodyPr/>
        <a:lstStyle/>
        <a:p>
          <a:endParaRPr lang="en-US"/>
        </a:p>
      </dgm:t>
    </dgm:pt>
    <dgm:pt modelId="{662CE1DC-32FB-48F9-8695-DA7626B4A25D}" type="sibTrans" cxnId="{B6199C1C-6095-41C3-AE64-EE487076BC45}">
      <dgm:prSet/>
      <dgm:spPr/>
      <dgm:t>
        <a:bodyPr/>
        <a:lstStyle/>
        <a:p>
          <a:endParaRPr lang="en-US"/>
        </a:p>
      </dgm:t>
    </dgm:pt>
    <dgm:pt modelId="{FE3B3E6A-80A6-4437-A4A3-94350ECC490B}">
      <dgm:prSet phldrT="[Text]" custT="1"/>
      <dgm:spPr/>
      <dgm:t>
        <a:bodyPr/>
        <a:lstStyle/>
        <a:p>
          <a:pPr algn="just"/>
          <a:r>
            <a:rPr lang="vi-VN" sz="2000" b="0" i="0" dirty="0"/>
            <a:t>4. </a:t>
          </a:r>
          <a:r>
            <a:rPr lang="vi-VN" sz="2000" b="0" i="0" dirty="0" err="1"/>
            <a:t>Thực</a:t>
          </a:r>
          <a:r>
            <a:rPr lang="vi-VN" sz="2000" b="0" i="0" dirty="0"/>
            <a:t> </a:t>
          </a:r>
          <a:r>
            <a:rPr lang="vi-VN" sz="2000" b="0" i="0" dirty="0" err="1"/>
            <a:t>hiện</a:t>
          </a:r>
          <a:r>
            <a:rPr lang="vi-VN" sz="2000" b="0" i="0" dirty="0"/>
            <a:t> </a:t>
          </a:r>
          <a:r>
            <a:rPr lang="vi-VN" sz="2000" b="0" i="0" dirty="0" err="1"/>
            <a:t>kiểm</a:t>
          </a:r>
          <a:r>
            <a:rPr lang="vi-VN" sz="2000" b="0" i="0" dirty="0"/>
            <a:t> </a:t>
          </a:r>
          <a:r>
            <a:rPr lang="vi-VN" sz="2000" b="0" i="0" dirty="0" err="1"/>
            <a:t>soát</a:t>
          </a:r>
          <a:r>
            <a:rPr lang="vi-VN" sz="2000" b="0" i="0" dirty="0"/>
            <a:t> TTHC </a:t>
          </a:r>
          <a:r>
            <a:rPr lang="vi-VN" sz="2000" b="0" i="0" dirty="0" err="1"/>
            <a:t>nội</a:t>
          </a:r>
          <a:r>
            <a:rPr lang="vi-VN" sz="2000" b="0" i="0" dirty="0"/>
            <a:t> </a:t>
          </a:r>
          <a:r>
            <a:rPr lang="vi-VN" sz="2000" b="0" i="0" dirty="0" err="1"/>
            <a:t>bộ</a:t>
          </a:r>
          <a:r>
            <a:rPr lang="vi-VN" sz="2000" b="0" i="0" dirty="0"/>
            <a:t> ngay trong </a:t>
          </a:r>
          <a:r>
            <a:rPr lang="vi-VN" sz="2000" b="0" i="0" dirty="0" err="1"/>
            <a:t>quá</a:t>
          </a:r>
          <a:r>
            <a:rPr lang="vi-VN" sz="2000" b="0" i="0" dirty="0"/>
            <a:t> </a:t>
          </a:r>
          <a:r>
            <a:rPr lang="vi-VN" sz="2000" b="0" i="0" dirty="0" err="1"/>
            <a:t>trình</a:t>
          </a:r>
          <a:r>
            <a:rPr lang="vi-VN" sz="2000" b="0" i="0" dirty="0"/>
            <a:t> </a:t>
          </a:r>
          <a:r>
            <a:rPr lang="vi-VN" sz="2000" b="0" i="0" dirty="0" err="1"/>
            <a:t>dự</a:t>
          </a:r>
          <a:r>
            <a:rPr lang="vi-VN" sz="2000" b="0" i="0" dirty="0"/>
            <a:t> </a:t>
          </a:r>
          <a:r>
            <a:rPr lang="vi-VN" sz="2000" b="0" i="0" dirty="0" err="1"/>
            <a:t>thảo</a:t>
          </a:r>
          <a:r>
            <a:rPr lang="vi-VN" sz="2000" b="0" i="0" dirty="0"/>
            <a:t> VB QPPL </a:t>
          </a:r>
          <a:r>
            <a:rPr lang="vi-VN" sz="2000" b="0" i="0" dirty="0" err="1"/>
            <a:t>cũng</a:t>
          </a:r>
          <a:r>
            <a:rPr lang="vi-VN" sz="2000" b="0" i="0" dirty="0"/>
            <a:t> như </a:t>
          </a:r>
          <a:r>
            <a:rPr lang="vi-VN" sz="2000" b="0" i="0" dirty="0" err="1"/>
            <a:t>kịp</a:t>
          </a:r>
          <a:r>
            <a:rPr lang="vi-VN" sz="2000" b="0" i="0" dirty="0"/>
            <a:t> </a:t>
          </a:r>
          <a:r>
            <a:rPr lang="vi-VN" sz="2000" b="0" i="0" dirty="0" err="1"/>
            <a:t>thời</a:t>
          </a:r>
          <a:r>
            <a:rPr lang="vi-VN" sz="2000" b="0" i="0" dirty="0"/>
            <a:t> </a:t>
          </a:r>
          <a:r>
            <a:rPr lang="vi-VN" sz="2000" b="0" i="0" dirty="0" err="1"/>
            <a:t>sửa</a:t>
          </a:r>
          <a:r>
            <a:rPr lang="vi-VN" sz="2000" b="0" i="0" dirty="0"/>
            <a:t> </a:t>
          </a:r>
          <a:r>
            <a:rPr lang="vi-VN" sz="2000" b="0" i="0" dirty="0" err="1"/>
            <a:t>đổi</a:t>
          </a:r>
          <a:r>
            <a:rPr lang="vi-VN" sz="2000" b="0" i="0" dirty="0"/>
            <a:t>, </a:t>
          </a:r>
          <a:r>
            <a:rPr lang="vi-VN" sz="2000" b="0" i="0" dirty="0" err="1"/>
            <a:t>bổ</a:t>
          </a:r>
          <a:r>
            <a:rPr lang="vi-VN" sz="2000" b="0" i="0" dirty="0"/>
            <a:t> sung TTHC </a:t>
          </a:r>
          <a:r>
            <a:rPr lang="vi-VN" sz="2000" b="0" i="0" dirty="0" err="1"/>
            <a:t>nội</a:t>
          </a:r>
          <a:r>
            <a:rPr lang="vi-VN" sz="2000" b="0" i="0" dirty="0"/>
            <a:t> </a:t>
          </a:r>
          <a:r>
            <a:rPr lang="vi-VN" sz="2000" b="0" i="0" dirty="0" err="1"/>
            <a:t>bộ</a:t>
          </a:r>
          <a:r>
            <a:rPr lang="vi-VN" sz="2000" b="0" i="0" dirty="0"/>
            <a:t> trong </a:t>
          </a:r>
          <a:r>
            <a:rPr lang="vi-VN" sz="2000" b="0" i="0" dirty="0" err="1"/>
            <a:t>quá</a:t>
          </a:r>
          <a:r>
            <a:rPr lang="vi-VN" sz="2000" b="0" i="0" dirty="0"/>
            <a:t> </a:t>
          </a:r>
          <a:r>
            <a:rPr lang="vi-VN" sz="2000" b="0" i="0" dirty="0" err="1"/>
            <a:t>trình</a:t>
          </a:r>
          <a:r>
            <a:rPr lang="vi-VN" sz="2000" b="0" i="0" dirty="0"/>
            <a:t> xây </a:t>
          </a:r>
          <a:r>
            <a:rPr lang="vi-VN" sz="2000" b="0" i="0" dirty="0" err="1"/>
            <a:t>dựng</a:t>
          </a:r>
          <a:r>
            <a:rPr lang="vi-VN" sz="2000" b="0" i="0" dirty="0"/>
            <a:t>, ban </a:t>
          </a:r>
          <a:r>
            <a:rPr lang="vi-VN" sz="2000" b="0" i="0" dirty="0" err="1"/>
            <a:t>hành</a:t>
          </a:r>
          <a:r>
            <a:rPr lang="vi-VN" sz="2000" b="0" i="0" dirty="0"/>
            <a:t> VB QPPL.</a:t>
          </a:r>
        </a:p>
        <a:p>
          <a:pPr algn="ctr"/>
          <a:endParaRPr lang="en-US" sz="1800" dirty="0"/>
        </a:p>
      </dgm:t>
    </dgm:pt>
    <dgm:pt modelId="{CD607B39-0C24-4DCF-BEEE-7107FB343A0B}" type="parTrans" cxnId="{F181D631-68A6-43E5-8E10-A4336B69560B}">
      <dgm:prSet/>
      <dgm:spPr/>
      <dgm:t>
        <a:bodyPr/>
        <a:lstStyle/>
        <a:p>
          <a:endParaRPr lang="en-US"/>
        </a:p>
      </dgm:t>
    </dgm:pt>
    <dgm:pt modelId="{3872F076-B5D4-4935-B42C-175B05DE05E0}" type="sibTrans" cxnId="{F181D631-68A6-43E5-8E10-A4336B69560B}">
      <dgm:prSet/>
      <dgm:spPr/>
      <dgm:t>
        <a:bodyPr/>
        <a:lstStyle/>
        <a:p>
          <a:endParaRPr lang="en-US"/>
        </a:p>
      </dgm:t>
    </dgm:pt>
    <dgm:pt modelId="{7755F0B3-79FE-4F15-B05E-5A01F44631DD}">
      <dgm:prSet phldrT="[Text]" custT="1"/>
      <dgm:spPr/>
      <dgm:t>
        <a:bodyPr/>
        <a:lstStyle/>
        <a:p>
          <a:pPr algn="just"/>
          <a:r>
            <a:rPr lang="en-US" sz="2000" dirty="0">
              <a:latin typeface="Tahoma" panose="020B0604030504040204" pitchFamily="34" charset="0"/>
              <a:ea typeface="Tahoma" panose="020B0604030504040204" pitchFamily="34" charset="0"/>
              <a:cs typeface="Tahoma" panose="020B0604030504040204" pitchFamily="34" charset="0"/>
            </a:rPr>
            <a:t>3.</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Chủ</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động</a:t>
          </a:r>
          <a:r>
            <a:rPr lang="vi-VN" sz="2000" dirty="0">
              <a:latin typeface="Tahoma" panose="020B0604030504040204" pitchFamily="34" charset="0"/>
              <a:ea typeface="Tahoma" panose="020B0604030504040204" pitchFamily="34" charset="0"/>
              <a:cs typeface="Tahoma" panose="020B0604030504040204" pitchFamily="34" charset="0"/>
            </a:rPr>
            <a:t> nghiên </a:t>
          </a:r>
          <a:r>
            <a:rPr lang="vi-VN" sz="2000" dirty="0" err="1">
              <a:latin typeface="Tahoma" panose="020B0604030504040204" pitchFamily="34" charset="0"/>
              <a:ea typeface="Tahoma" panose="020B0604030504040204" pitchFamily="34" charset="0"/>
              <a:cs typeface="Tahoma" panose="020B0604030504040204" pitchFamily="34" charset="0"/>
            </a:rPr>
            <a:t>cứu</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đề</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xuất</a:t>
          </a:r>
          <a:r>
            <a:rPr lang="vi-VN" sz="2000" dirty="0">
              <a:latin typeface="Tahoma" panose="020B0604030504040204" pitchFamily="34" charset="0"/>
              <a:ea typeface="Tahoma" panose="020B0604030504040204" pitchFamily="34" charset="0"/>
              <a:cs typeface="Tahoma" panose="020B0604030504040204" pitchFamily="34" charset="0"/>
            </a:rPr>
            <a:t> PA ĐGH </a:t>
          </a:r>
          <a:r>
            <a:rPr lang="vi-VN" sz="2000" dirty="0" err="1">
              <a:latin typeface="Tahoma" panose="020B0604030504040204" pitchFamily="34" charset="0"/>
              <a:ea typeface="Tahoma" panose="020B0604030504040204" pitchFamily="34" charset="0"/>
              <a:cs typeface="Tahoma" panose="020B0604030504040204" pitchFamily="34" charset="0"/>
            </a:rPr>
            <a:t>đối</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với</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các</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nội</a:t>
          </a:r>
          <a:r>
            <a:rPr lang="vi-VN" sz="2000" dirty="0">
              <a:latin typeface="Tahoma" panose="020B0604030504040204" pitchFamily="34" charset="0"/>
              <a:ea typeface="Tahoma" panose="020B0604030504040204" pitchFamily="34" charset="0"/>
              <a:cs typeface="Tahoma" panose="020B0604030504040204" pitchFamily="34" charset="0"/>
            </a:rPr>
            <a:t> dung, </a:t>
          </a:r>
          <a:r>
            <a:rPr lang="vi-VN" sz="2000" dirty="0" err="1">
              <a:latin typeface="Tahoma" panose="020B0604030504040204" pitchFamily="34" charset="0"/>
              <a:ea typeface="Tahoma" panose="020B0604030504040204" pitchFamily="34" charset="0"/>
              <a:cs typeface="Tahoma" panose="020B0604030504040204" pitchFamily="34" charset="0"/>
            </a:rPr>
            <a:t>bộ</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phận</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tạo</a:t>
          </a:r>
          <a:r>
            <a:rPr lang="vi-VN" sz="2000" dirty="0">
              <a:latin typeface="Tahoma" panose="020B0604030504040204" pitchFamily="34" charset="0"/>
              <a:ea typeface="Tahoma" panose="020B0604030504040204" pitchFamily="34" charset="0"/>
              <a:cs typeface="Tahoma" panose="020B0604030504040204" pitchFamily="34" charset="0"/>
            </a:rPr>
            <a:t> thanh TTHC </a:t>
          </a:r>
          <a:r>
            <a:rPr lang="vi-VN" sz="2000" dirty="0" err="1">
              <a:latin typeface="Tahoma" panose="020B0604030504040204" pitchFamily="34" charset="0"/>
              <a:ea typeface="Tahoma" panose="020B0604030504040204" pitchFamily="34" charset="0"/>
              <a:cs typeface="Tahoma" panose="020B0604030504040204" pitchFamily="34" charset="0"/>
            </a:rPr>
            <a:t>nội</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bộ</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thuộc</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thẩm</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quyền</a:t>
          </a:r>
          <a:r>
            <a:rPr lang="vi-VN" sz="2000" dirty="0">
              <a:latin typeface="Tahoma" panose="020B0604030504040204" pitchFamily="34" charset="0"/>
              <a:ea typeface="Tahoma" panose="020B0604030504040204" pitchFamily="34" charset="0"/>
              <a:cs typeface="Tahoma" panose="020B0604030504040204" pitchFamily="34" charset="0"/>
            </a:rPr>
            <a:t> ban </a:t>
          </a:r>
          <a:r>
            <a:rPr lang="vi-VN" sz="2000" dirty="0" err="1">
              <a:latin typeface="Tahoma" panose="020B0604030504040204" pitchFamily="34" charset="0"/>
              <a:ea typeface="Tahoma" panose="020B0604030504040204" pitchFamily="34" charset="0"/>
              <a:cs typeface="Tahoma" panose="020B0604030504040204" pitchFamily="34" charset="0"/>
            </a:rPr>
            <a:t>hành</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của</a:t>
          </a:r>
          <a:r>
            <a:rPr lang="vi-VN" sz="2000" dirty="0">
              <a:latin typeface="Tahoma" panose="020B0604030504040204" pitchFamily="34" charset="0"/>
              <a:ea typeface="Tahoma" panose="020B0604030504040204" pitchFamily="34" charset="0"/>
              <a:cs typeface="Tahoma" panose="020B0604030504040204" pitchFamily="34" charset="0"/>
            </a:rPr>
            <a:t> QH/CP/</a:t>
          </a:r>
          <a:r>
            <a:rPr lang="vi-VN" sz="2000" dirty="0" err="1">
              <a:latin typeface="Tahoma" panose="020B0604030504040204" pitchFamily="34" charset="0"/>
              <a:ea typeface="Tahoma" panose="020B0604030504040204" pitchFamily="34" charset="0"/>
              <a:cs typeface="Tahoma" panose="020B0604030504040204" pitchFamily="34" charset="0"/>
            </a:rPr>
            <a:t>TTgCP</a:t>
          </a:r>
          <a:r>
            <a:rPr lang="vi-VN" sz="2000" dirty="0">
              <a:latin typeface="Tahoma" panose="020B0604030504040204" pitchFamily="34" charset="0"/>
              <a:ea typeface="Tahoma" panose="020B0604030504040204" pitchFamily="34" charset="0"/>
              <a:cs typeface="Tahoma" panose="020B0604030504040204" pitchFamily="34" charset="0"/>
            </a:rPr>
            <a:t>/</a:t>
          </a:r>
          <a:r>
            <a:rPr lang="vi-VN" sz="2000" dirty="0" err="1">
              <a:latin typeface="Tahoma" panose="020B0604030504040204" pitchFamily="34" charset="0"/>
              <a:ea typeface="Tahoma" panose="020B0604030504040204" pitchFamily="34" charset="0"/>
              <a:cs typeface="Tahoma" panose="020B0604030504040204" pitchFamily="34" charset="0"/>
            </a:rPr>
            <a:t>bộ</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quản</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lý</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ngành</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lĩnh</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vực</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mà</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địa</a:t>
          </a:r>
          <a:r>
            <a:rPr lang="vi-VN" sz="2000" dirty="0">
              <a:latin typeface="Tahoma" panose="020B0604030504040204" pitchFamily="34" charset="0"/>
              <a:ea typeface="Tahoma" panose="020B0604030504040204" pitchFamily="34" charset="0"/>
              <a:cs typeface="Tahoma" panose="020B0604030504040204" pitchFamily="34" charset="0"/>
            </a:rPr>
            <a:t> phương </a:t>
          </a:r>
          <a:r>
            <a:rPr lang="vi-VN" sz="2000" dirty="0" err="1">
              <a:latin typeface="Tahoma" panose="020B0604030504040204" pitchFamily="34" charset="0"/>
              <a:ea typeface="Tahoma" panose="020B0604030504040204" pitchFamily="34" charset="0"/>
              <a:cs typeface="Tahoma" panose="020B0604030504040204" pitchFamily="34" charset="0"/>
            </a:rPr>
            <a:t>là</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đối</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tượng</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thực</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hiện</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bảo</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đảm</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phù</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hợp</a:t>
          </a:r>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dirty="0" err="1">
              <a:latin typeface="Tahoma" panose="020B0604030504040204" pitchFamily="34" charset="0"/>
              <a:ea typeface="Tahoma" panose="020B0604030504040204" pitchFamily="34" charset="0"/>
              <a:cs typeface="Tahoma" panose="020B0604030504040204" pitchFamily="34" charset="0"/>
            </a:rPr>
            <a:t>khả</a:t>
          </a:r>
          <a:r>
            <a:rPr lang="vi-VN" sz="2000" dirty="0">
              <a:latin typeface="Tahoma" panose="020B0604030504040204" pitchFamily="34" charset="0"/>
              <a:ea typeface="Tahoma" panose="020B0604030504040204" pitchFamily="34" charset="0"/>
              <a:cs typeface="Tahoma" panose="020B0604030504040204" pitchFamily="34" charset="0"/>
            </a:rPr>
            <a:t> thi. </a:t>
          </a:r>
          <a:endParaRPr lang="en-US" sz="2000" dirty="0"/>
        </a:p>
      </dgm:t>
    </dgm:pt>
    <dgm:pt modelId="{A9DCE996-F59E-4D0D-8465-A4371A30A9A5}" type="parTrans" cxnId="{BDDBE92B-448E-4521-8F49-B5670CA18338}">
      <dgm:prSet/>
      <dgm:spPr/>
      <dgm:t>
        <a:bodyPr/>
        <a:lstStyle/>
        <a:p>
          <a:endParaRPr lang="en-US"/>
        </a:p>
      </dgm:t>
    </dgm:pt>
    <dgm:pt modelId="{6C955645-ECC3-43BB-9C89-2DDE04A6D5CB}" type="sibTrans" cxnId="{BDDBE92B-448E-4521-8F49-B5670CA18338}">
      <dgm:prSet/>
      <dgm:spPr/>
      <dgm:t>
        <a:bodyPr/>
        <a:lstStyle/>
        <a:p>
          <a:endParaRPr lang="en-US"/>
        </a:p>
      </dgm:t>
    </dgm:pt>
    <dgm:pt modelId="{A8ECEF18-ECBE-470F-B3AC-9E88E1779684}" type="pres">
      <dgm:prSet presAssocID="{9CC880FA-73E2-433E-B34B-9519D3D2B64B}" presName="diagram" presStyleCnt="0">
        <dgm:presLayoutVars>
          <dgm:dir/>
          <dgm:resizeHandles val="exact"/>
        </dgm:presLayoutVars>
      </dgm:prSet>
      <dgm:spPr/>
    </dgm:pt>
    <dgm:pt modelId="{ACDE0CED-4C23-4A6D-A01C-7E297F3F6D9E}" type="pres">
      <dgm:prSet presAssocID="{045617B4-515B-4EDC-965B-17A9A8212F06}" presName="node" presStyleLbl="node1" presStyleIdx="0" presStyleCnt="4" custScaleX="139001">
        <dgm:presLayoutVars>
          <dgm:bulletEnabled val="1"/>
        </dgm:presLayoutVars>
      </dgm:prSet>
      <dgm:spPr/>
    </dgm:pt>
    <dgm:pt modelId="{BFF6DF7F-FC69-4C76-B3BD-9127ECA27700}" type="pres">
      <dgm:prSet presAssocID="{EA756357-D3FA-42DD-AEC5-40561D58222E}" presName="sibTrans" presStyleCnt="0"/>
      <dgm:spPr/>
    </dgm:pt>
    <dgm:pt modelId="{90630972-AFDE-4BBD-91C3-E972A44E7AEC}" type="pres">
      <dgm:prSet presAssocID="{E905214F-1EA0-4C55-B794-114825606969}" presName="node" presStyleLbl="node1" presStyleIdx="1" presStyleCnt="4" custScaleX="137944">
        <dgm:presLayoutVars>
          <dgm:bulletEnabled val="1"/>
        </dgm:presLayoutVars>
      </dgm:prSet>
      <dgm:spPr/>
    </dgm:pt>
    <dgm:pt modelId="{C0A81CD6-8D42-431B-8542-8D9FC681DFDE}" type="pres">
      <dgm:prSet presAssocID="{662CE1DC-32FB-48F9-8695-DA7626B4A25D}" presName="sibTrans" presStyleCnt="0"/>
      <dgm:spPr/>
    </dgm:pt>
    <dgm:pt modelId="{59092494-04FF-4E1E-842C-9D00446E3A99}" type="pres">
      <dgm:prSet presAssocID="{FE3B3E6A-80A6-4437-A4A3-94350ECC490B}" presName="node" presStyleLbl="node1" presStyleIdx="2" presStyleCnt="4" custScaleX="138500">
        <dgm:presLayoutVars>
          <dgm:bulletEnabled val="1"/>
        </dgm:presLayoutVars>
      </dgm:prSet>
      <dgm:spPr/>
    </dgm:pt>
    <dgm:pt modelId="{DC064A6A-67A0-4B66-A06F-16E4550BF667}" type="pres">
      <dgm:prSet presAssocID="{3872F076-B5D4-4935-B42C-175B05DE05E0}" presName="sibTrans" presStyleCnt="0"/>
      <dgm:spPr/>
    </dgm:pt>
    <dgm:pt modelId="{16FF17DD-1FAA-4785-B0F2-2A7295C47475}" type="pres">
      <dgm:prSet presAssocID="{7755F0B3-79FE-4F15-B05E-5A01F44631DD}" presName="node" presStyleLbl="node1" presStyleIdx="3" presStyleCnt="4" custScaleX="138445">
        <dgm:presLayoutVars>
          <dgm:bulletEnabled val="1"/>
        </dgm:presLayoutVars>
      </dgm:prSet>
      <dgm:spPr/>
    </dgm:pt>
  </dgm:ptLst>
  <dgm:cxnLst>
    <dgm:cxn modelId="{03035C0F-EF50-4949-87AD-2031F019AF3C}" type="presOf" srcId="{9CC880FA-73E2-433E-B34B-9519D3D2B64B}" destId="{A8ECEF18-ECBE-470F-B3AC-9E88E1779684}" srcOrd="0" destOrd="0" presId="urn:microsoft.com/office/officeart/2005/8/layout/default"/>
    <dgm:cxn modelId="{B6199C1C-6095-41C3-AE64-EE487076BC45}" srcId="{9CC880FA-73E2-433E-B34B-9519D3D2B64B}" destId="{E905214F-1EA0-4C55-B794-114825606969}" srcOrd="1" destOrd="0" parTransId="{FDCC4DE1-21CD-4734-95AB-61F4C625F3B2}" sibTransId="{662CE1DC-32FB-48F9-8695-DA7626B4A25D}"/>
    <dgm:cxn modelId="{BDDBE92B-448E-4521-8F49-B5670CA18338}" srcId="{9CC880FA-73E2-433E-B34B-9519D3D2B64B}" destId="{7755F0B3-79FE-4F15-B05E-5A01F44631DD}" srcOrd="3" destOrd="0" parTransId="{A9DCE996-F59E-4D0D-8465-A4371A30A9A5}" sibTransId="{6C955645-ECC3-43BB-9C89-2DDE04A6D5CB}"/>
    <dgm:cxn modelId="{23790231-8DA4-49F0-9F78-05C04C7CA3CD}" type="presOf" srcId="{E905214F-1EA0-4C55-B794-114825606969}" destId="{90630972-AFDE-4BBD-91C3-E972A44E7AEC}" srcOrd="0" destOrd="0" presId="urn:microsoft.com/office/officeart/2005/8/layout/default"/>
    <dgm:cxn modelId="{F181D631-68A6-43E5-8E10-A4336B69560B}" srcId="{9CC880FA-73E2-433E-B34B-9519D3D2B64B}" destId="{FE3B3E6A-80A6-4437-A4A3-94350ECC490B}" srcOrd="2" destOrd="0" parTransId="{CD607B39-0C24-4DCF-BEEE-7107FB343A0B}" sibTransId="{3872F076-B5D4-4935-B42C-175B05DE05E0}"/>
    <dgm:cxn modelId="{A893374E-5CDE-49CF-84FA-D8799BDA25B4}" srcId="{9CC880FA-73E2-433E-B34B-9519D3D2B64B}" destId="{045617B4-515B-4EDC-965B-17A9A8212F06}" srcOrd="0" destOrd="0" parTransId="{900D40ED-063A-4069-BE63-113115829993}" sibTransId="{EA756357-D3FA-42DD-AEC5-40561D58222E}"/>
    <dgm:cxn modelId="{43365B6E-5100-48FB-A721-8ACA0760C5A4}" type="presOf" srcId="{FE3B3E6A-80A6-4437-A4A3-94350ECC490B}" destId="{59092494-04FF-4E1E-842C-9D00446E3A99}" srcOrd="0" destOrd="0" presId="urn:microsoft.com/office/officeart/2005/8/layout/default"/>
    <dgm:cxn modelId="{9317AE87-416C-4DF5-95F3-344518DA0C67}" type="presOf" srcId="{7755F0B3-79FE-4F15-B05E-5A01F44631DD}" destId="{16FF17DD-1FAA-4785-B0F2-2A7295C47475}" srcOrd="0" destOrd="0" presId="urn:microsoft.com/office/officeart/2005/8/layout/default"/>
    <dgm:cxn modelId="{75C997E7-F23C-4083-A9E3-303F8C6D8CF5}" type="presOf" srcId="{045617B4-515B-4EDC-965B-17A9A8212F06}" destId="{ACDE0CED-4C23-4A6D-A01C-7E297F3F6D9E}" srcOrd="0" destOrd="0" presId="urn:microsoft.com/office/officeart/2005/8/layout/default"/>
    <dgm:cxn modelId="{83B890E9-9E7B-48DF-813D-D382B9EFBD02}" type="presParOf" srcId="{A8ECEF18-ECBE-470F-B3AC-9E88E1779684}" destId="{ACDE0CED-4C23-4A6D-A01C-7E297F3F6D9E}" srcOrd="0" destOrd="0" presId="urn:microsoft.com/office/officeart/2005/8/layout/default"/>
    <dgm:cxn modelId="{555EFC23-E6DA-4F5F-A12D-653B5A16A034}" type="presParOf" srcId="{A8ECEF18-ECBE-470F-B3AC-9E88E1779684}" destId="{BFF6DF7F-FC69-4C76-B3BD-9127ECA27700}" srcOrd="1" destOrd="0" presId="urn:microsoft.com/office/officeart/2005/8/layout/default"/>
    <dgm:cxn modelId="{BAA46775-92BD-4EA8-B272-F96634F99B42}" type="presParOf" srcId="{A8ECEF18-ECBE-470F-B3AC-9E88E1779684}" destId="{90630972-AFDE-4BBD-91C3-E972A44E7AEC}" srcOrd="2" destOrd="0" presId="urn:microsoft.com/office/officeart/2005/8/layout/default"/>
    <dgm:cxn modelId="{099EB0C3-D131-44E8-9487-553CCFDA984D}" type="presParOf" srcId="{A8ECEF18-ECBE-470F-B3AC-9E88E1779684}" destId="{C0A81CD6-8D42-431B-8542-8D9FC681DFDE}" srcOrd="3" destOrd="0" presId="urn:microsoft.com/office/officeart/2005/8/layout/default"/>
    <dgm:cxn modelId="{0B5C4B18-4C89-42CB-B882-66CCCC29922B}" type="presParOf" srcId="{A8ECEF18-ECBE-470F-B3AC-9E88E1779684}" destId="{59092494-04FF-4E1E-842C-9D00446E3A99}" srcOrd="4" destOrd="0" presId="urn:microsoft.com/office/officeart/2005/8/layout/default"/>
    <dgm:cxn modelId="{A1B6B882-0C55-455A-813E-F688A7063E0D}" type="presParOf" srcId="{A8ECEF18-ECBE-470F-B3AC-9E88E1779684}" destId="{DC064A6A-67A0-4B66-A06F-16E4550BF667}" srcOrd="5" destOrd="0" presId="urn:microsoft.com/office/officeart/2005/8/layout/default"/>
    <dgm:cxn modelId="{A5BE477E-F264-4616-95C6-917CC6FAFF81}" type="presParOf" srcId="{A8ECEF18-ECBE-470F-B3AC-9E88E1779684}" destId="{16FF17DD-1FAA-4785-B0F2-2A7295C4747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0BC045E-1784-46EE-99A1-31A46472B8A1}" type="doc">
      <dgm:prSet loTypeId="urn:microsoft.com/office/officeart/2005/8/layout/default#2" loCatId="list" qsTypeId="urn:microsoft.com/office/officeart/2005/8/quickstyle/simple1#14" qsCatId="simple" csTypeId="urn:microsoft.com/office/officeart/2005/8/colors/accent1_2#12" csCatId="accent1" phldr="1"/>
      <dgm:spPr/>
      <dgm:t>
        <a:bodyPr/>
        <a:lstStyle/>
        <a:p>
          <a:endParaRPr lang="en-US"/>
        </a:p>
      </dgm:t>
    </dgm:pt>
    <dgm:pt modelId="{60CEFCD7-950E-4EF8-B11D-E903232AD884}">
      <dgm:prSet phldrT="[Text]" custT="1"/>
      <dgm:spPr/>
      <dgm:t>
        <a:bodyPr/>
        <a:lstStyle/>
        <a:p>
          <a:pPr algn="just"/>
          <a:r>
            <a:rPr lang="vi-VN" sz="2400" dirty="0">
              <a:latin typeface="Arial" panose="020B0604020202020204" pitchFamily="34" charset="0"/>
              <a:cs typeface="Arial" panose="020B0604020202020204" pitchFamily="34" charset="0"/>
            </a:rPr>
            <a:t>2. </a:t>
          </a:r>
          <a:r>
            <a:rPr lang="en-US" sz="2400" dirty="0" err="1">
              <a:latin typeface="Tahoma" panose="020B0604030504040204" pitchFamily="34" charset="0"/>
              <a:ea typeface="Tahoma" panose="020B0604030504040204" pitchFamily="34" charset="0"/>
              <a:cs typeface="Tahoma" panose="020B0604030504040204" pitchFamily="34" charset="0"/>
            </a:rPr>
            <a:t>Phát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tốt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vai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trò</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điều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soát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lập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VP UBND</a:t>
          </a:r>
          <a:r>
            <a:rPr lang="vi-VN" sz="24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vai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trò</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chủ</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trì</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soát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sở</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ngành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mưu</a:t>
          </a:r>
          <a:r>
            <a:rPr lang="en-US" sz="2400" dirty="0">
              <a:latin typeface="Tahoma" panose="020B0604030504040204" pitchFamily="34" charset="0"/>
              <a:ea typeface="Tahoma" panose="020B0604030504040204" pitchFamily="34" charset="0"/>
              <a:cs typeface="Tahoma" panose="020B0604030504040204" pitchFamily="34" charset="0"/>
            </a:rPr>
            <a:t> ban </a:t>
          </a:r>
          <a:r>
            <a:rPr lang="en-US" sz="2400" dirty="0" err="1">
              <a:latin typeface="Tahoma" panose="020B0604030504040204" pitchFamily="34" charset="0"/>
              <a:ea typeface="Tahoma" panose="020B0604030504040204" pitchFamily="34" charset="0"/>
              <a:cs typeface="Tahoma" panose="020B0604030504040204" pitchFamily="34" charset="0"/>
            </a:rPr>
            <a:t>hành</a:t>
          </a:r>
          <a:r>
            <a:rPr lang="en-US" sz="2400" dirty="0">
              <a:latin typeface="Tahoma" panose="020B0604030504040204" pitchFamily="34" charset="0"/>
              <a:ea typeface="Tahoma" panose="020B0604030504040204" pitchFamily="34" charset="0"/>
              <a:cs typeface="Tahoma" panose="020B0604030504040204" pitchFamily="34" charset="0"/>
            </a:rPr>
            <a:t> TTHC </a:t>
          </a:r>
          <a:r>
            <a:rPr lang="en-US" sz="2400" dirty="0" err="1">
              <a:latin typeface="Tahoma" panose="020B0604030504040204" pitchFamily="34" charset="0"/>
              <a:ea typeface="Tahoma" panose="020B0604030504040204" pitchFamily="34" charset="0"/>
              <a:cs typeface="Tahoma" panose="020B0604030504040204" pitchFamily="34" charset="0"/>
            </a:rPr>
            <a:t>nội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cũng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vai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trò</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hợp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TTHC n</a:t>
          </a:r>
          <a:r>
            <a:rPr lang="vi-VN" sz="2400" dirty="0" err="1">
              <a:latin typeface="Tahoma" panose="020B0604030504040204" pitchFamily="34" charset="0"/>
              <a:ea typeface="Tahoma" panose="020B0604030504040204" pitchFamily="34" charset="0"/>
              <a:cs typeface="Tahoma" panose="020B0604030504040204" pitchFamily="34" charset="0"/>
            </a:rPr>
            <a:t>ội</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bộ</a:t>
          </a:r>
          <a:r>
            <a:rPr lang="en-US" sz="2400" dirty="0">
              <a:latin typeface="Tahoma" panose="020B0604030504040204" pitchFamily="34" charset="0"/>
              <a:ea typeface="Tahoma" panose="020B0604030504040204" pitchFamily="34" charset="0"/>
              <a:cs typeface="Tahoma" panose="020B0604030504040204" pitchFamily="34" charset="0"/>
            </a:rPr>
            <a:t>.</a:t>
          </a:r>
          <a:endParaRPr lang="en-US" sz="2400" dirty="0">
            <a:latin typeface="Arial" panose="020B0604020202020204" pitchFamily="34" charset="0"/>
            <a:cs typeface="Arial" panose="020B0604020202020204" pitchFamily="34" charset="0"/>
          </a:endParaRPr>
        </a:p>
      </dgm:t>
    </dgm:pt>
    <dgm:pt modelId="{CC24909F-47CF-468C-9951-4BF4E9676F53}" type="parTrans" cxnId="{3B7AE1C3-1712-4570-802F-F6E7B8A51B8B}">
      <dgm:prSet/>
      <dgm:spPr/>
      <dgm:t>
        <a:bodyPr/>
        <a:lstStyle/>
        <a:p>
          <a:endParaRPr lang="en-US"/>
        </a:p>
      </dgm:t>
    </dgm:pt>
    <dgm:pt modelId="{2E13C319-A19B-4A9F-B3C0-77C237866452}" type="sibTrans" cxnId="{3B7AE1C3-1712-4570-802F-F6E7B8A51B8B}">
      <dgm:prSet/>
      <dgm:spPr/>
      <dgm:t>
        <a:bodyPr/>
        <a:lstStyle/>
        <a:p>
          <a:endParaRPr lang="en-US"/>
        </a:p>
      </dgm:t>
    </dgm:pt>
    <dgm:pt modelId="{C35FF1E0-5D82-491E-BCA4-FD06D2D6B664}">
      <dgm:prSet custT="1"/>
      <dgm:spPr/>
      <dgm:t>
        <a:bodyPr/>
        <a:lstStyle/>
        <a:p>
          <a:pPr algn="just"/>
          <a:r>
            <a:rPr lang="vi-VN" sz="2400" dirty="0">
              <a:latin typeface="Tahoma" panose="020B0604030504040204" pitchFamily="34" charset="0"/>
              <a:ea typeface="Tahoma" panose="020B0604030504040204" pitchFamily="34" charset="0"/>
              <a:cs typeface="Tahoma" panose="020B0604030504040204" pitchFamily="34" charset="0"/>
            </a:rPr>
            <a:t>1. </a:t>
          </a:r>
          <a:r>
            <a:rPr lang="vi-VN" sz="2400" dirty="0" err="1">
              <a:latin typeface="Tahoma" panose="020B0604030504040204" pitchFamily="34" charset="0"/>
              <a:ea typeface="Tahoma" panose="020B0604030504040204" pitchFamily="34" charset="0"/>
              <a:cs typeface="Tahoma" panose="020B0604030504040204" pitchFamily="34" charset="0"/>
            </a:rPr>
            <a:t>Đúng</a:t>
          </a:r>
          <a:r>
            <a:rPr lang="vi-VN" sz="2400" dirty="0">
              <a:latin typeface="Tahoma" panose="020B0604030504040204" pitchFamily="34" charset="0"/>
              <a:ea typeface="Tahoma" panose="020B0604030504040204" pitchFamily="34" charset="0"/>
              <a:cs typeface="Tahoma" panose="020B0604030504040204" pitchFamily="34" charset="0"/>
            </a:rPr>
            <a:t> vai trong công </a:t>
          </a:r>
          <a:r>
            <a:rPr lang="vi-VN" sz="2400" dirty="0" err="1">
              <a:latin typeface="Tahoma" panose="020B0604030504040204" pitchFamily="34" charset="0"/>
              <a:ea typeface="Tahoma" panose="020B0604030504040204" pitchFamily="34" charset="0"/>
              <a:cs typeface="Tahoma" panose="020B0604030504040204" pitchFamily="34" charset="0"/>
            </a:rPr>
            <a:t>bố</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rà</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soát</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thực</a:t>
          </a:r>
          <a:r>
            <a:rPr lang="vi-VN" sz="2400" dirty="0">
              <a:latin typeface="Tahoma" panose="020B0604030504040204" pitchFamily="34" charset="0"/>
              <a:ea typeface="Tahoma" panose="020B0604030504040204" pitchFamily="34" charset="0"/>
              <a:cs typeface="Tahoma" panose="020B0604030504040204" pitchFamily="34" charset="0"/>
            </a:rPr>
            <a:t> thi PA ĐGH (</a:t>
          </a:r>
          <a:r>
            <a:rPr lang="vi-VN" sz="2400" dirty="0" err="1">
              <a:latin typeface="Tahoma" panose="020B0604030504040204" pitchFamily="34" charset="0"/>
              <a:ea typeface="Tahoma" panose="020B0604030504040204" pitchFamily="34" charset="0"/>
              <a:cs typeface="Tahoma" panose="020B0604030504040204" pitchFamily="34" charset="0"/>
            </a:rPr>
            <a:t>nội</a:t>
          </a:r>
          <a:r>
            <a:rPr lang="vi-VN" sz="2400" dirty="0">
              <a:latin typeface="Tahoma" panose="020B0604030504040204" pitchFamily="34" charset="0"/>
              <a:ea typeface="Tahoma" panose="020B0604030504040204" pitchFamily="34" charset="0"/>
              <a:cs typeface="Tahoma" panose="020B0604030504040204" pitchFamily="34" charset="0"/>
            </a:rPr>
            <a:t> dung </a:t>
          </a:r>
          <a:r>
            <a:rPr lang="vi-VN" sz="2400" dirty="0" err="1">
              <a:latin typeface="Tahoma" panose="020B0604030504040204" pitchFamily="34" charset="0"/>
              <a:ea typeface="Tahoma" panose="020B0604030504040204" pitchFamily="34" charset="0"/>
              <a:cs typeface="Tahoma" panose="020B0604030504040204" pitchFamily="34" charset="0"/>
            </a:rPr>
            <a:t>nào</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thuộc</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thẩm</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quyền</a:t>
          </a:r>
          <a:r>
            <a:rPr lang="vi-VN" sz="2400" dirty="0">
              <a:latin typeface="Tahoma" panose="020B0604030504040204" pitchFamily="34" charset="0"/>
              <a:ea typeface="Tahoma" panose="020B0604030504040204" pitchFamily="34" charset="0"/>
              <a:cs typeface="Tahoma" panose="020B0604030504040204" pitchFamily="34" charset="0"/>
            </a:rPr>
            <a:t> quy </a:t>
          </a:r>
          <a:r>
            <a:rPr lang="vi-VN" sz="2400" dirty="0" err="1">
              <a:latin typeface="Tahoma" panose="020B0604030504040204" pitchFamily="34" charset="0"/>
              <a:ea typeface="Tahoma" panose="020B0604030504040204" pitchFamily="34" charset="0"/>
              <a:cs typeface="Tahoma" panose="020B0604030504040204" pitchFamily="34" charset="0"/>
            </a:rPr>
            <a:t>định</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thì</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rà</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soát</a:t>
          </a:r>
          <a:r>
            <a:rPr lang="vi-VN" sz="2400" dirty="0">
              <a:latin typeface="Tahoma" panose="020B0604030504040204" pitchFamily="34" charset="0"/>
              <a:ea typeface="Tahoma" panose="020B0604030504040204" pitchFamily="34" charset="0"/>
              <a:cs typeface="Tahoma" panose="020B0604030504040204" pitchFamily="34" charset="0"/>
            </a:rPr>
            <a:t>, ĐGH </a:t>
          </a:r>
          <a:r>
            <a:rPr lang="vi-VN" sz="2400" dirty="0" err="1">
              <a:latin typeface="Tahoma" panose="020B0604030504040204" pitchFamily="34" charset="0"/>
              <a:ea typeface="Tahoma" panose="020B0604030504040204" pitchFamily="34" charset="0"/>
              <a:cs typeface="Tahoma" panose="020B0604030504040204" pitchFamily="34" charset="0"/>
            </a:rPr>
            <a:t>và</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nội</a:t>
          </a:r>
          <a:r>
            <a:rPr lang="vi-VN" sz="2400" dirty="0">
              <a:latin typeface="Tahoma" panose="020B0604030504040204" pitchFamily="34" charset="0"/>
              <a:ea typeface="Tahoma" panose="020B0604030504040204" pitchFamily="34" charset="0"/>
              <a:cs typeface="Tahoma" panose="020B0604030504040204" pitchFamily="34" charset="0"/>
            </a:rPr>
            <a:t> dung </a:t>
          </a:r>
          <a:r>
            <a:rPr lang="vi-VN" sz="2400" dirty="0" err="1">
              <a:latin typeface="Tahoma" panose="020B0604030504040204" pitchFamily="34" charset="0"/>
              <a:ea typeface="Tahoma" panose="020B0604030504040204" pitchFamily="34" charset="0"/>
              <a:cs typeface="Tahoma" panose="020B0604030504040204" pitchFamily="34" charset="0"/>
            </a:rPr>
            <a:t>nào</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thuộc</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thẩm</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quyền</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thực</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hiện</a:t>
          </a:r>
          <a:r>
            <a:rPr lang="vi-VN" sz="2400" dirty="0">
              <a:latin typeface="Tahoma" panose="020B0604030504040204" pitchFamily="34" charset="0"/>
              <a:ea typeface="Tahoma" panose="020B0604030504040204" pitchFamily="34" charset="0"/>
              <a:cs typeface="Tahoma" panose="020B0604030504040204" pitchFamily="34" charset="0"/>
            </a:rPr>
            <a:t> TTHC – </a:t>
          </a:r>
          <a:r>
            <a:rPr lang="vi-VN" sz="2400" dirty="0" err="1">
              <a:latin typeface="Tahoma" panose="020B0604030504040204" pitchFamily="34" charset="0"/>
              <a:ea typeface="Tahoma" panose="020B0604030504040204" pitchFamily="34" charset="0"/>
              <a:cs typeface="Tahoma" panose="020B0604030504040204" pitchFamily="34" charset="0"/>
            </a:rPr>
            <a:t>đề</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xuất</a:t>
          </a:r>
          <a:r>
            <a:rPr lang="vi-VN" sz="2400" dirty="0">
              <a:latin typeface="Tahoma" panose="020B0604030504040204" pitchFamily="34" charset="0"/>
              <a:ea typeface="Tahoma" panose="020B0604030504040204" pitchFamily="34" charset="0"/>
              <a:cs typeface="Tahoma" panose="020B0604030504040204" pitchFamily="34" charset="0"/>
            </a:rPr>
            <a:t> phương </a:t>
          </a:r>
          <a:r>
            <a:rPr lang="vi-VN" sz="2400" dirty="0" err="1">
              <a:latin typeface="Tahoma" panose="020B0604030504040204" pitchFamily="34" charset="0"/>
              <a:ea typeface="Tahoma" panose="020B0604030504040204" pitchFamily="34" charset="0"/>
              <a:cs typeface="Tahoma" panose="020B0604030504040204" pitchFamily="34" charset="0"/>
            </a:rPr>
            <a:t>án</a:t>
          </a:r>
          <a:r>
            <a:rPr lang="vi-VN" sz="2400" dirty="0">
              <a:latin typeface="Tahoma" panose="020B0604030504040204" pitchFamily="34" charset="0"/>
              <a:ea typeface="Tahoma" panose="020B0604030504040204" pitchFamily="34" charset="0"/>
              <a:cs typeface="Tahoma" panose="020B0604030504040204" pitchFamily="34" charset="0"/>
            </a:rPr>
            <a:t> ĐGH </a:t>
          </a:r>
          <a:r>
            <a:rPr lang="vi-VN" sz="2400" dirty="0" err="1">
              <a:latin typeface="Tahoma" panose="020B0604030504040204" pitchFamily="34" charset="0"/>
              <a:ea typeface="Tahoma" panose="020B0604030504040204" pitchFamily="34" charset="0"/>
              <a:cs typeface="Tahoma" panose="020B0604030504040204" pitchFamily="34" charset="0"/>
            </a:rPr>
            <a:t>với</a:t>
          </a:r>
          <a:r>
            <a:rPr lang="vi-VN" sz="2400" dirty="0">
              <a:latin typeface="Tahoma" panose="020B0604030504040204" pitchFamily="34" charset="0"/>
              <a:ea typeface="Tahoma" panose="020B0604030504040204" pitchFamily="34" charset="0"/>
              <a:cs typeface="Tahoma" panose="020B0604030504040204" pitchFamily="34" charset="0"/>
            </a:rPr>
            <a:t> cơ quan, </a:t>
          </a:r>
          <a:r>
            <a:rPr lang="vi-VN" sz="2400" dirty="0" err="1">
              <a:latin typeface="Tahoma" panose="020B0604030504040204" pitchFamily="34" charset="0"/>
              <a:ea typeface="Tahoma" panose="020B0604030504040204" pitchFamily="34" charset="0"/>
              <a:cs typeface="Tahoma" panose="020B0604030504040204" pitchFamily="34" charset="0"/>
            </a:rPr>
            <a:t>người</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có</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thẩm</a:t>
          </a:r>
          <a:r>
            <a:rPr lang="vi-VN" sz="2400" dirty="0">
              <a:latin typeface="Tahoma" panose="020B0604030504040204" pitchFamily="34" charset="0"/>
              <a:ea typeface="Tahoma" panose="020B0604030504040204" pitchFamily="34" charset="0"/>
              <a:cs typeface="Tahoma" panose="020B0604030504040204" pitchFamily="34" charset="0"/>
            </a:rPr>
            <a:t> </a:t>
          </a:r>
          <a:r>
            <a:rPr lang="vi-VN" sz="2400" dirty="0" err="1">
              <a:latin typeface="Tahoma" panose="020B0604030504040204" pitchFamily="34" charset="0"/>
              <a:ea typeface="Tahoma" panose="020B0604030504040204" pitchFamily="34" charset="0"/>
              <a:cs typeface="Tahoma" panose="020B0604030504040204" pitchFamily="34" charset="0"/>
            </a:rPr>
            <a:t>quyền</a:t>
          </a:r>
          <a:r>
            <a:rPr lang="vi-VN" sz="2400" dirty="0">
              <a:latin typeface="Tahoma" panose="020B0604030504040204" pitchFamily="34" charset="0"/>
              <a:ea typeface="Tahoma" panose="020B0604030504040204" pitchFamily="34" charset="0"/>
              <a:cs typeface="Tahoma" panose="020B0604030504040204" pitchFamily="34" charset="0"/>
            </a:rPr>
            <a:t> ban </a:t>
          </a:r>
          <a:r>
            <a:rPr lang="vi-VN" sz="2400" dirty="0" err="1">
              <a:latin typeface="Tahoma" panose="020B0604030504040204" pitchFamily="34" charset="0"/>
              <a:ea typeface="Tahoma" panose="020B0604030504040204" pitchFamily="34" charset="0"/>
              <a:cs typeface="Tahoma" panose="020B0604030504040204" pitchFamily="34" charset="0"/>
            </a:rPr>
            <a:t>hành</a:t>
          </a:r>
          <a:r>
            <a:rPr lang="vi-VN" sz="2400" dirty="0">
              <a:latin typeface="Tahoma" panose="020B0604030504040204" pitchFamily="34" charset="0"/>
              <a:ea typeface="Tahoma" panose="020B0604030504040204" pitchFamily="34" charset="0"/>
              <a:cs typeface="Tahoma" panose="020B0604030504040204" pitchFamily="34" charset="0"/>
            </a:rPr>
            <a:t> TTHC). </a:t>
          </a:r>
          <a:endParaRPr lang="en-US" sz="2400" dirty="0"/>
        </a:p>
      </dgm:t>
    </dgm:pt>
    <dgm:pt modelId="{B9E7BB65-2507-487F-81BA-A7483A347905}" type="parTrans" cxnId="{C9927DDF-0F26-46EC-95D1-410610CA5FF2}">
      <dgm:prSet/>
      <dgm:spPr/>
      <dgm:t>
        <a:bodyPr/>
        <a:lstStyle/>
        <a:p>
          <a:endParaRPr lang="en-US"/>
        </a:p>
      </dgm:t>
    </dgm:pt>
    <dgm:pt modelId="{AA9F0A25-AC71-447C-A75A-952AC2836FA2}" type="sibTrans" cxnId="{C9927DDF-0F26-46EC-95D1-410610CA5FF2}">
      <dgm:prSet/>
      <dgm:spPr/>
      <dgm:t>
        <a:bodyPr/>
        <a:lstStyle/>
        <a:p>
          <a:endParaRPr lang="en-US"/>
        </a:p>
      </dgm:t>
    </dgm:pt>
    <dgm:pt modelId="{796AA6AD-C2BB-460F-88BF-E926655C7F67}" type="pres">
      <dgm:prSet presAssocID="{00BC045E-1784-46EE-99A1-31A46472B8A1}" presName="diagram" presStyleCnt="0">
        <dgm:presLayoutVars>
          <dgm:dir/>
          <dgm:resizeHandles val="exact"/>
        </dgm:presLayoutVars>
      </dgm:prSet>
      <dgm:spPr/>
    </dgm:pt>
    <dgm:pt modelId="{89F564C3-FD12-43B6-970F-683BEEA29128}" type="pres">
      <dgm:prSet presAssocID="{C35FF1E0-5D82-491E-BCA4-FD06D2D6B664}" presName="node" presStyleLbl="node1" presStyleIdx="0" presStyleCnt="2" custScaleX="144662" custScaleY="155908">
        <dgm:presLayoutVars>
          <dgm:bulletEnabled val="1"/>
        </dgm:presLayoutVars>
      </dgm:prSet>
      <dgm:spPr/>
    </dgm:pt>
    <dgm:pt modelId="{B2F9CEA5-C2B5-4DF7-8FD7-85A1F5980767}" type="pres">
      <dgm:prSet presAssocID="{AA9F0A25-AC71-447C-A75A-952AC2836FA2}" presName="sibTrans" presStyleCnt="0"/>
      <dgm:spPr/>
    </dgm:pt>
    <dgm:pt modelId="{D075AF39-7D22-456A-B835-2EF5C4C93E1C}" type="pres">
      <dgm:prSet presAssocID="{60CEFCD7-950E-4EF8-B11D-E903232AD884}" presName="node" presStyleLbl="node1" presStyleIdx="1" presStyleCnt="2" custScaleX="153193" custScaleY="154492" custLinFactNeighborX="272" custLinFactNeighborY="-251">
        <dgm:presLayoutVars>
          <dgm:bulletEnabled val="1"/>
        </dgm:presLayoutVars>
      </dgm:prSet>
      <dgm:spPr/>
    </dgm:pt>
  </dgm:ptLst>
  <dgm:cxnLst>
    <dgm:cxn modelId="{A7B4BC13-CE6C-45E2-ABCC-213CAB7A26F0}" type="presOf" srcId="{60CEFCD7-950E-4EF8-B11D-E903232AD884}" destId="{D075AF39-7D22-456A-B835-2EF5C4C93E1C}" srcOrd="0" destOrd="0" presId="urn:microsoft.com/office/officeart/2005/8/layout/default#2"/>
    <dgm:cxn modelId="{8BD75BB8-E7A9-4572-AA09-1588BBE02569}" type="presOf" srcId="{00BC045E-1784-46EE-99A1-31A46472B8A1}" destId="{796AA6AD-C2BB-460F-88BF-E926655C7F67}" srcOrd="0" destOrd="0" presId="urn:microsoft.com/office/officeart/2005/8/layout/default#2"/>
    <dgm:cxn modelId="{3B7AE1C3-1712-4570-802F-F6E7B8A51B8B}" srcId="{00BC045E-1784-46EE-99A1-31A46472B8A1}" destId="{60CEFCD7-950E-4EF8-B11D-E903232AD884}" srcOrd="1" destOrd="0" parTransId="{CC24909F-47CF-468C-9951-4BF4E9676F53}" sibTransId="{2E13C319-A19B-4A9F-B3C0-77C237866452}"/>
    <dgm:cxn modelId="{C9927DDF-0F26-46EC-95D1-410610CA5FF2}" srcId="{00BC045E-1784-46EE-99A1-31A46472B8A1}" destId="{C35FF1E0-5D82-491E-BCA4-FD06D2D6B664}" srcOrd="0" destOrd="0" parTransId="{B9E7BB65-2507-487F-81BA-A7483A347905}" sibTransId="{AA9F0A25-AC71-447C-A75A-952AC2836FA2}"/>
    <dgm:cxn modelId="{1A42BDE8-B88C-4C3E-B198-79C50E042ED1}" type="presOf" srcId="{C35FF1E0-5D82-491E-BCA4-FD06D2D6B664}" destId="{89F564C3-FD12-43B6-970F-683BEEA29128}" srcOrd="0" destOrd="0" presId="urn:microsoft.com/office/officeart/2005/8/layout/default#2"/>
    <dgm:cxn modelId="{EBFD6102-34E0-4980-8FEF-91E721E57006}" type="presParOf" srcId="{796AA6AD-C2BB-460F-88BF-E926655C7F67}" destId="{89F564C3-FD12-43B6-970F-683BEEA29128}" srcOrd="0" destOrd="0" presId="urn:microsoft.com/office/officeart/2005/8/layout/default#2"/>
    <dgm:cxn modelId="{5EA17F3C-612E-4AAE-A51A-284017980D00}" type="presParOf" srcId="{796AA6AD-C2BB-460F-88BF-E926655C7F67}" destId="{B2F9CEA5-C2B5-4DF7-8FD7-85A1F5980767}" srcOrd="1" destOrd="0" presId="urn:microsoft.com/office/officeart/2005/8/layout/default#2"/>
    <dgm:cxn modelId="{E99D2703-4C74-4537-A678-2AEE2D88A360}" type="presParOf" srcId="{796AA6AD-C2BB-460F-88BF-E926655C7F67}" destId="{D075AF39-7D22-456A-B835-2EF5C4C93E1C}" srcOrd="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569C6D-F145-4CF2-8869-1F2C302C80A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87CE4C0-63CB-4E19-8812-C42FDEC11448}">
      <dgm:prSet phldrT="[Text]" custT="1"/>
      <dgm:spPr/>
      <dgm:t>
        <a:bodyPr/>
        <a:lstStyle/>
        <a:p>
          <a:pPr algn="just">
            <a:buFont typeface="Times New Roman" panose="02020603050405020304" pitchFamily="18" charset="0"/>
          </a:pPr>
          <a:r>
            <a:rPr lang="vi-VN" sz="1600" dirty="0">
              <a:latin typeface="Arial" panose="020B0604020202020204" pitchFamily="34" charset="0"/>
              <a:cs typeface="Arial" panose="020B0604020202020204" pitchFamily="34" charset="0"/>
            </a:rPr>
            <a:t>1. </a:t>
          </a:r>
          <a:r>
            <a:rPr lang="vi-VN" sz="1600" dirty="0" err="1">
              <a:latin typeface="Arial" panose="020B0604020202020204" pitchFamily="34" charset="0"/>
              <a:cs typeface="Arial" panose="020B0604020202020204" pitchFamily="34" charset="0"/>
            </a:rPr>
            <a:t>Còn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một</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số</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cơ quan,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n</a:t>
          </a:r>
          <a:r>
            <a:rPr lang="en-US" sz="1600" dirty="0" err="1">
              <a:latin typeface="Arial" panose="020B0604020202020204" pitchFamily="34" charset="0"/>
              <a:cs typeface="Arial" panose="020B0604020202020204" pitchFamily="34" charset="0"/>
            </a:rPr>
            <a:t>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chưa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đúng</a:t>
          </a:r>
          <a:r>
            <a:rPr lang="en-US" sz="1600" dirty="0">
              <a:latin typeface="Arial" panose="020B0604020202020204" pitchFamily="34" charset="0"/>
              <a:cs typeface="Arial" panose="020B0604020202020204" pitchFamily="34" charset="0"/>
            </a:rPr>
            <a:t>,</a:t>
          </a:r>
          <a:r>
            <a:rPr lang="vi-VN" sz="1600" dirty="0">
              <a:latin typeface="Arial" panose="020B0604020202020204" pitchFamily="34" charset="0"/>
              <a:cs typeface="Arial" panose="020B0604020202020204" pitchFamily="34" charset="0"/>
            </a:rPr>
            <a:t> công </a:t>
          </a:r>
          <a:r>
            <a:rPr lang="vi-VN" sz="1600" dirty="0" err="1">
              <a:latin typeface="Arial" panose="020B0604020202020204" pitchFamily="34" charset="0"/>
              <a:cs typeface="Arial" panose="020B0604020202020204" pitchFamily="34" charset="0"/>
            </a:rPr>
            <a:t>bố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chưa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đầy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đủ</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thuộc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phạm</a:t>
          </a:r>
          <a:r>
            <a:rPr lang="vi-VN" sz="1600" dirty="0">
              <a:latin typeface="Arial" panose="020B0604020202020204" pitchFamily="34" charset="0"/>
              <a:cs typeface="Arial" panose="020B0604020202020204" pitchFamily="34" charset="0"/>
            </a:rPr>
            <a:t> vi </a:t>
          </a:r>
          <a:r>
            <a:rPr lang="vi-VN" sz="1600" dirty="0" err="1">
              <a:latin typeface="Arial" panose="020B0604020202020204" pitchFamily="34" charset="0"/>
              <a:cs typeface="Arial" panose="020B0604020202020204" pitchFamily="34" charset="0"/>
            </a:rPr>
            <a:t>quản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lý</a:t>
          </a:r>
          <a:r>
            <a:rPr lang="vi-VN" sz="1600" dirty="0">
              <a:latin typeface="Arial" panose="020B0604020202020204" pitchFamily="34" charset="0"/>
              <a:cs typeface="Arial" panose="020B0604020202020204" pitchFamily="34" charset="0"/>
            </a:rPr>
            <a:t> theo yêu </a:t>
          </a:r>
          <a:r>
            <a:rPr lang="vi-VN" sz="1600" dirty="0" err="1">
              <a:latin typeface="Arial" panose="020B0604020202020204" pitchFamily="34" charset="0"/>
              <a:cs typeface="Arial" panose="020B0604020202020204" pitchFamily="34" charset="0"/>
            </a:rPr>
            <a:t>cầu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TTgCP</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và</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hướng</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dẫn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VPCP</a:t>
          </a:r>
          <a:r>
            <a:rPr lang="en-US" sz="1600" dirty="0">
              <a:latin typeface="Arial" panose="020B0604020202020204" pitchFamily="34" charset="0"/>
              <a:cs typeface="Arial" panose="020B0604020202020204" pitchFamily="34" charset="0"/>
            </a:rPr>
            <a:t>.</a:t>
          </a:r>
          <a:r>
            <a:rPr lang="vi-VN" sz="1600" dirty="0">
              <a:latin typeface="Arial" panose="020B0604020202020204" pitchFamily="34" charset="0"/>
              <a:cs typeface="Arial" panose="020B0604020202020204" pitchFamily="34" charset="0"/>
            </a:rPr>
            <a:t> </a:t>
          </a:r>
        </a:p>
        <a:p>
          <a:pPr algn="just">
            <a:buFont typeface="Times New Roman" panose="02020603050405020304" pitchFamily="18" charset="0"/>
          </a:pP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giữa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các</a:t>
          </a:r>
          <a:r>
            <a:rPr lang="vi-VN" sz="1600" dirty="0">
              <a:latin typeface="Arial" panose="020B0604020202020204" pitchFamily="34" charset="0"/>
              <a:cs typeface="Arial" panose="020B0604020202020204" pitchFamily="34" charset="0"/>
            </a:rPr>
            <a:t> CQHCNN (</a:t>
          </a:r>
          <a:r>
            <a:rPr lang="vi-VN" sz="1600" dirty="0" err="1">
              <a:latin typeface="Arial" panose="020B0604020202020204" pitchFamily="34" charset="0"/>
              <a:cs typeface="Arial" panose="020B0604020202020204" pitchFamily="34" charset="0"/>
            </a:rPr>
            <a:t>Nhóm</a:t>
          </a:r>
          <a:r>
            <a:rPr lang="vi-VN" sz="1600" dirty="0">
              <a:latin typeface="Arial" panose="020B0604020202020204" pitchFamily="34" charset="0"/>
              <a:cs typeface="Arial" panose="020B0604020202020204" pitchFamily="34" charset="0"/>
            </a:rPr>
            <a:t> A): </a:t>
          </a:r>
          <a:r>
            <a:rPr lang="vi-VN" sz="1600" dirty="0" err="1">
              <a:latin typeface="Arial" panose="020B0604020202020204" pitchFamily="34" charset="0"/>
              <a:cs typeface="Arial" panose="020B0604020202020204" pitchFamily="34" charset="0"/>
            </a:rPr>
            <a:t>Còn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nhiều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công </a:t>
          </a:r>
          <a:r>
            <a:rPr lang="vi-VN" sz="1600" dirty="0" err="1">
              <a:latin typeface="Arial" panose="020B0604020202020204" pitchFamily="34" charset="0"/>
              <a:cs typeface="Arial" panose="020B0604020202020204" pitchFamily="34" charset="0"/>
            </a:rPr>
            <a:t>bố</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thiếu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hoặc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xác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là</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thuộc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phạm</a:t>
          </a:r>
          <a:r>
            <a:rPr lang="vi-VN" sz="1600" dirty="0">
              <a:latin typeface="Arial" panose="020B0604020202020204" pitchFamily="34" charset="0"/>
              <a:cs typeface="Arial" panose="020B0604020202020204" pitchFamily="34" charset="0"/>
            </a:rPr>
            <a:t> vi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cơ quan </a:t>
          </a:r>
          <a:r>
            <a:rPr lang="vi-VN" sz="1600" dirty="0" err="1">
              <a:latin typeface="Arial" panose="020B0604020202020204" pitchFamily="34" charset="0"/>
              <a:cs typeface="Arial" panose="020B0604020202020204" pitchFamily="34" charset="0"/>
            </a:rPr>
            <a:t>khác</a:t>
          </a:r>
          <a:r>
            <a:rPr lang="vi-VN" sz="1600" dirty="0">
              <a:latin typeface="Arial" panose="020B0604020202020204" pitchFamily="34" charset="0"/>
              <a:cs typeface="Arial" panose="020B0604020202020204" pitchFamily="34" charset="0"/>
            </a:rPr>
            <a:t>.</a:t>
          </a:r>
        </a:p>
        <a:p>
          <a:pPr algn="just">
            <a:buFont typeface="Times New Roman" panose="02020603050405020304" pitchFamily="18" charset="0"/>
          </a:pP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Các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công </a:t>
          </a:r>
          <a:r>
            <a:rPr lang="vi-VN" sz="1600" dirty="0" err="1">
              <a:latin typeface="Arial" panose="020B0604020202020204" pitchFamily="34" charset="0"/>
              <a:cs typeface="Arial" panose="020B0604020202020204" pitchFamily="34" charset="0"/>
            </a:rPr>
            <a:t>bố</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thiếu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nhiều</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hiện</a:t>
          </a:r>
          <a:r>
            <a:rPr lang="vi-VN" sz="1600" dirty="0">
              <a:latin typeface="Arial" panose="020B0604020202020204" pitchFamily="34" charset="0"/>
              <a:cs typeface="Arial" panose="020B0604020202020204" pitchFamily="34" charset="0"/>
            </a:rPr>
            <a:t> trong </a:t>
          </a:r>
          <a:r>
            <a:rPr lang="vi-VN" sz="1600" dirty="0" err="1">
              <a:latin typeface="Arial" panose="020B0604020202020204" pitchFamily="34" charset="0"/>
              <a:cs typeface="Arial" panose="020B0604020202020204" pitchFamily="34" charset="0"/>
            </a:rPr>
            <a:t>từng</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a:t>
          </a:r>
          <a:r>
            <a:rPr lang="vi-VN" sz="1600" dirty="0" err="1">
              <a:latin typeface="Arial" panose="020B0604020202020204" pitchFamily="34" charset="0"/>
              <a:cs typeface="Arial" panose="020B0604020202020204" pitchFamily="34" charset="0"/>
            </a:rPr>
            <a:t>Nhóm</a:t>
          </a:r>
          <a:r>
            <a:rPr lang="vi-VN" sz="1600" dirty="0">
              <a:latin typeface="Arial" panose="020B0604020202020204" pitchFamily="34" charset="0"/>
              <a:cs typeface="Arial" panose="020B0604020202020204" pitchFamily="34" charset="0"/>
            </a:rPr>
            <a:t> B). </a:t>
          </a:r>
          <a:r>
            <a:rPr lang="vi-VN" altLang="en-US" sz="1600" dirty="0" err="1">
              <a:latin typeface="Arial" panose="020B0604020202020204" pitchFamily="34" charset="0"/>
              <a:cs typeface="Arial" panose="020B0604020202020204" pitchFamily="34" charset="0"/>
            </a:rPr>
            <a:t>Hiện</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tại</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có</a:t>
          </a:r>
          <a:r>
            <a:rPr lang="vi-VN" altLang="en-US" sz="1600" dirty="0">
              <a:latin typeface="Arial" panose="020B0604020202020204" pitchFamily="34" charset="0"/>
              <a:cs typeface="Arial" panose="020B0604020202020204" pitchFamily="34" charset="0"/>
            </a:rPr>
            <a:t> ĐP </a:t>
          </a:r>
          <a:r>
            <a:rPr lang="vi-VN" altLang="en-US" sz="1600" dirty="0" err="1">
              <a:latin typeface="Arial" panose="020B0604020202020204" pitchFamily="34" charset="0"/>
              <a:cs typeface="Arial" panose="020B0604020202020204" pitchFamily="34" charset="0"/>
            </a:rPr>
            <a:t>có</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số</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lượng</a:t>
          </a:r>
          <a:r>
            <a:rPr lang="vi-VN" altLang="en-US" sz="1600" dirty="0">
              <a:latin typeface="Arial" panose="020B0604020202020204" pitchFamily="34" charset="0"/>
              <a:cs typeface="Arial" panose="020B0604020202020204" pitchFamily="34" charset="0"/>
            </a:rPr>
            <a:t> TTHC </a:t>
          </a:r>
          <a:r>
            <a:rPr lang="vi-VN" altLang="en-US" sz="1600" dirty="0" err="1">
              <a:latin typeface="Arial" panose="020B0604020202020204" pitchFamily="34" charset="0"/>
              <a:cs typeface="Arial" panose="020B0604020202020204" pitchFamily="34" charset="0"/>
            </a:rPr>
            <a:t>nội</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bộ</a:t>
          </a:r>
          <a:r>
            <a:rPr lang="vi-VN" altLang="en-US" sz="1600" dirty="0">
              <a:latin typeface="Arial" panose="020B0604020202020204" pitchFamily="34" charset="0"/>
              <a:cs typeface="Arial" panose="020B0604020202020204" pitchFamily="34" charset="0"/>
            </a:rPr>
            <a:t> công </a:t>
          </a:r>
          <a:r>
            <a:rPr lang="vi-VN" altLang="en-US" sz="1600" dirty="0" err="1">
              <a:latin typeface="Arial" panose="020B0604020202020204" pitchFamily="34" charset="0"/>
              <a:cs typeface="Arial" panose="020B0604020202020204" pitchFamily="34" charset="0"/>
            </a:rPr>
            <a:t>bố</a:t>
          </a:r>
          <a:r>
            <a:rPr lang="vi-VN" altLang="en-US" sz="1600" dirty="0">
              <a:latin typeface="Arial" panose="020B0604020202020204" pitchFamily="34" charset="0"/>
              <a:cs typeface="Arial" panose="020B0604020202020204" pitchFamily="34" charset="0"/>
            </a:rPr>
            <a:t> rất </a:t>
          </a:r>
          <a:r>
            <a:rPr lang="vi-VN" altLang="en-US" sz="1600" dirty="0" err="1">
              <a:latin typeface="Arial" panose="020B0604020202020204" pitchFamily="34" charset="0"/>
              <a:cs typeface="Arial" panose="020B0604020202020204" pitchFamily="34" charset="0"/>
            </a:rPr>
            <a:t>ít</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dưới</a:t>
          </a:r>
          <a:r>
            <a:rPr lang="vi-VN" altLang="en-US" sz="1600" dirty="0">
              <a:latin typeface="Arial" panose="020B0604020202020204" pitchFamily="34" charset="0"/>
              <a:cs typeface="Arial" panose="020B0604020202020204" pitchFamily="34" charset="0"/>
            </a:rPr>
            <a:t> 10 TTHC).</a:t>
          </a:r>
          <a:endParaRPr lang="en-US" sz="1600" dirty="0"/>
        </a:p>
      </dgm:t>
    </dgm:pt>
    <dgm:pt modelId="{225001EC-5BD8-47D4-8C41-D33D2B5FB151}" type="parTrans" cxnId="{DD98BF1B-B093-4692-BB88-485A3C689A43}">
      <dgm:prSet/>
      <dgm:spPr/>
      <dgm:t>
        <a:bodyPr/>
        <a:lstStyle/>
        <a:p>
          <a:endParaRPr lang="en-US"/>
        </a:p>
      </dgm:t>
    </dgm:pt>
    <dgm:pt modelId="{726B3B7A-49B3-4826-988C-9979E0F06CE4}" type="sibTrans" cxnId="{DD98BF1B-B093-4692-BB88-485A3C689A43}">
      <dgm:prSet/>
      <dgm:spPr/>
      <dgm:t>
        <a:bodyPr/>
        <a:lstStyle/>
        <a:p>
          <a:endParaRPr lang="en-US"/>
        </a:p>
      </dgm:t>
    </dgm:pt>
    <dgm:pt modelId="{5485D166-1E7C-4F74-B857-81C8DE472925}">
      <dgm:prSet phldrT="[Text]" custT="1"/>
      <dgm:spPr/>
      <dgm:t>
        <a:bodyPr/>
        <a:lstStyle/>
        <a:p>
          <a:pPr algn="just">
            <a:buFont typeface="Times New Roman" panose="02020603050405020304" pitchFamily="18" charset="0"/>
          </a:pPr>
          <a:r>
            <a:rPr lang="vi-VN" altLang="en-US" sz="1600" dirty="0">
              <a:latin typeface="Arial" panose="020B0604020202020204" pitchFamily="34" charset="0"/>
              <a:cs typeface="Arial" panose="020B0604020202020204" pitchFamily="34" charset="0"/>
            </a:rPr>
            <a:t>2. </a:t>
          </a:r>
          <a:r>
            <a:rPr lang="vi-VN" altLang="en-US" sz="1600" dirty="0" err="1">
              <a:latin typeface="Arial" panose="020B0604020202020204" pitchFamily="34" charset="0"/>
              <a:cs typeface="Arial" panose="020B0604020202020204" pitchFamily="34" charset="0"/>
            </a:rPr>
            <a:t>Nhiều</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địa</a:t>
          </a:r>
          <a:r>
            <a:rPr lang="vi-VN" altLang="en-US" sz="1600" dirty="0">
              <a:latin typeface="Arial" panose="020B0604020202020204" pitchFamily="34" charset="0"/>
              <a:cs typeface="Arial" panose="020B0604020202020204" pitchFamily="34" charset="0"/>
            </a:rPr>
            <a:t> phương </a:t>
          </a:r>
          <a:r>
            <a:rPr lang="vi-VN" altLang="en-US" sz="1600" dirty="0" err="1">
              <a:latin typeface="Arial" panose="020B0604020202020204" pitchFamily="34" charset="0"/>
              <a:cs typeface="Arial" panose="020B0604020202020204" pitchFamily="34" charset="0"/>
            </a:rPr>
            <a:t>thực</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hiện</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việc</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rà</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soát</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xác</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định</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và</a:t>
          </a:r>
          <a:r>
            <a:rPr lang="vi-VN" altLang="en-US" sz="1600" dirty="0">
              <a:latin typeface="Arial" panose="020B0604020202020204" pitchFamily="34" charset="0"/>
              <a:cs typeface="Arial" panose="020B0604020202020204" pitchFamily="34" charset="0"/>
            </a:rPr>
            <a:t> c</a:t>
          </a:r>
          <a:r>
            <a:rPr lang="en-US" sz="1600" dirty="0" err="1">
              <a:latin typeface="Arial" panose="020B0604020202020204" pitchFamily="34" charset="0"/>
              <a:cs typeface="Arial" panose="020B0604020202020204" pitchFamily="34" charset="0"/>
            </a:rPr>
            <a:t>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bố</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danh </a:t>
          </a:r>
          <a:r>
            <a:rPr lang="vi-VN" sz="1600" dirty="0" err="1">
              <a:latin typeface="Arial" panose="020B0604020202020204" pitchFamily="34" charset="0"/>
              <a:cs typeface="Arial" panose="020B0604020202020204" pitchFamily="34" charset="0"/>
            </a:rPr>
            <a:t>mục</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chưa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theo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hướng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dẫn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VPCP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bố</a:t>
          </a:r>
          <a:r>
            <a:rPr lang="en-US" sz="1600" dirty="0">
              <a:latin typeface="Arial" panose="020B0604020202020204" pitchFamily="34" charset="0"/>
              <a:cs typeface="Arial" panose="020B0604020202020204" pitchFamily="34" charset="0"/>
            </a:rPr>
            <a:t> 1 </a:t>
          </a:r>
          <a:r>
            <a:rPr lang="en-US" sz="1600" dirty="0" err="1">
              <a:latin typeface="Arial" panose="020B0604020202020204" pitchFamily="34" charset="0"/>
              <a:cs typeface="Arial" panose="020B0604020202020204" pitchFamily="34" charset="0"/>
            </a:rPr>
            <a:t>lần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theo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từng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lĩnh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vực</a:t>
          </a:r>
          <a:r>
            <a:rPr lang="en-US" sz="1600" dirty="0">
              <a:latin typeface="Arial" panose="020B0604020202020204" pitchFamily="34" charset="0"/>
              <a:cs typeface="Arial" panose="020B0604020202020204" pitchFamily="34" charset="0"/>
            </a:rPr>
            <a:t>) =&gt; </a:t>
          </a:r>
          <a:r>
            <a:rPr lang="en-US" sz="1600" dirty="0" err="1">
              <a:latin typeface="Arial" panose="020B0604020202020204" pitchFamily="34" charset="0"/>
              <a:cs typeface="Arial" panose="020B0604020202020204" pitchFamily="34" charset="0"/>
            </a:rPr>
            <a:t>Khó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tổng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và</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xác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thời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hạn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hoàn</a:t>
          </a:r>
          <a:r>
            <a:rPr lang="vi-VN" sz="1600" dirty="0">
              <a:latin typeface="Arial" panose="020B0604020202020204" pitchFamily="34" charset="0"/>
              <a:cs typeface="Arial" panose="020B0604020202020204" pitchFamily="34" charset="0"/>
            </a:rPr>
            <a:t> thanh </a:t>
          </a:r>
          <a:r>
            <a:rPr lang="vi-VN" sz="1600" dirty="0" err="1">
              <a:latin typeface="Arial" panose="020B0604020202020204" pitchFamily="34" charset="0"/>
              <a:cs typeface="Arial" panose="020B0604020202020204" pitchFamily="34" charset="0"/>
            </a:rPr>
            <a:t>nhiệm</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vụ</a:t>
          </a:r>
          <a:r>
            <a:rPr lang="vi-VN" sz="1600" dirty="0">
              <a:latin typeface="Arial" panose="020B0604020202020204" pitchFamily="34" charset="0"/>
              <a:cs typeface="Arial" panose="020B0604020202020204" pitchFamily="34" charset="0"/>
            </a:rPr>
            <a:t> theo yêu </a:t>
          </a:r>
          <a:r>
            <a:rPr lang="vi-VN" sz="1600" dirty="0" err="1">
              <a:latin typeface="Arial" panose="020B0604020202020204" pitchFamily="34" charset="0"/>
              <a:cs typeface="Arial" panose="020B0604020202020204" pitchFamily="34" charset="0"/>
            </a:rPr>
            <a:t>cầu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TTgCP</a:t>
          </a:r>
          <a:r>
            <a:rPr lang="en-US" sz="1600" dirty="0">
              <a:latin typeface="Arial" panose="020B0604020202020204" pitchFamily="34" charset="0"/>
              <a:cs typeface="Arial" panose="020B0604020202020204" pitchFamily="34" charset="0"/>
            </a:rPr>
            <a:t>.</a:t>
          </a:r>
          <a:r>
            <a:rPr lang="vi-VN" altLang="en-US" sz="1600" dirty="0">
              <a:latin typeface="Arial" panose="020B0604020202020204" pitchFamily="34" charset="0"/>
              <a:cs typeface="Arial" panose="020B0604020202020204" pitchFamily="34" charset="0"/>
            </a:rPr>
            <a:t> </a:t>
          </a:r>
          <a:endParaRPr lang="en-US" sz="1600" dirty="0"/>
        </a:p>
      </dgm:t>
    </dgm:pt>
    <dgm:pt modelId="{846B5E37-140C-428C-9F97-E598304AE333}" type="parTrans" cxnId="{A7776EC5-CD94-48F1-9367-879E7E5B8D59}">
      <dgm:prSet/>
      <dgm:spPr/>
      <dgm:t>
        <a:bodyPr/>
        <a:lstStyle/>
        <a:p>
          <a:endParaRPr lang="en-US"/>
        </a:p>
      </dgm:t>
    </dgm:pt>
    <dgm:pt modelId="{786C4611-5914-4F1A-A91F-9A98CDC87D2B}" type="sibTrans" cxnId="{A7776EC5-CD94-48F1-9367-879E7E5B8D59}">
      <dgm:prSet/>
      <dgm:spPr/>
      <dgm:t>
        <a:bodyPr/>
        <a:lstStyle/>
        <a:p>
          <a:endParaRPr lang="en-US"/>
        </a:p>
      </dgm:t>
    </dgm:pt>
    <dgm:pt modelId="{A9398EDE-D555-4333-B311-41A81E44EC67}">
      <dgm:prSet phldrT="[Text]" custT="1"/>
      <dgm:spPr/>
      <dgm:t>
        <a:bodyPr/>
        <a:lstStyle/>
        <a:p>
          <a:pPr algn="just"/>
          <a:r>
            <a:rPr lang="vi-VN" sz="1600" dirty="0"/>
            <a:t>4. </a:t>
          </a:r>
          <a:r>
            <a:rPr lang="vi-VN" sz="1600" dirty="0" err="1"/>
            <a:t>Hầu</a:t>
          </a:r>
          <a:r>
            <a:rPr lang="vi-VN" sz="1600" dirty="0"/>
            <a:t> </a:t>
          </a:r>
          <a:r>
            <a:rPr lang="vi-VN" sz="1600" dirty="0" err="1"/>
            <a:t>hết</a:t>
          </a:r>
          <a:r>
            <a:rPr lang="vi-VN" sz="1600" dirty="0"/>
            <a:t> </a:t>
          </a:r>
          <a:r>
            <a:rPr lang="vi-VN" sz="1600" dirty="0" err="1"/>
            <a:t>các</a:t>
          </a:r>
          <a:r>
            <a:rPr lang="vi-VN" sz="1600" dirty="0"/>
            <a:t> </a:t>
          </a:r>
          <a:r>
            <a:rPr lang="vi-VN" sz="1600" dirty="0" err="1"/>
            <a:t>bộ</a:t>
          </a:r>
          <a:r>
            <a:rPr lang="vi-VN" sz="1600" dirty="0"/>
            <a:t>, CQNB, </a:t>
          </a:r>
          <a:r>
            <a:rPr lang="vi-VN" sz="1600" dirty="0" err="1"/>
            <a:t>địa</a:t>
          </a:r>
          <a:r>
            <a:rPr lang="vi-VN" sz="1600" dirty="0"/>
            <a:t> phương chưa </a:t>
          </a:r>
          <a:r>
            <a:rPr lang="vi-VN" sz="1600" dirty="0" err="1"/>
            <a:t>chủ</a:t>
          </a:r>
          <a:r>
            <a:rPr lang="vi-VN" sz="1600" dirty="0"/>
            <a:t> </a:t>
          </a:r>
          <a:r>
            <a:rPr lang="vi-VN" sz="1600" dirty="0" err="1"/>
            <a:t>động</a:t>
          </a:r>
          <a:r>
            <a:rPr lang="vi-VN" sz="1600" dirty="0"/>
            <a:t> trong </a:t>
          </a:r>
          <a:r>
            <a:rPr lang="vi-VN" sz="1600" dirty="0" err="1"/>
            <a:t>rà</a:t>
          </a:r>
          <a:r>
            <a:rPr lang="vi-VN" sz="1600" dirty="0"/>
            <a:t> </a:t>
          </a:r>
          <a:r>
            <a:rPr lang="vi-VN" sz="1600" dirty="0" err="1"/>
            <a:t>soát</a:t>
          </a:r>
          <a:r>
            <a:rPr lang="vi-VN" sz="1600" dirty="0"/>
            <a:t>, </a:t>
          </a:r>
          <a:r>
            <a:rPr lang="vi-VN" sz="1600" dirty="0" err="1"/>
            <a:t>đề</a:t>
          </a:r>
          <a:r>
            <a:rPr lang="vi-VN" sz="1600" dirty="0"/>
            <a:t> </a:t>
          </a:r>
          <a:r>
            <a:rPr lang="vi-VN" sz="1600" dirty="0" err="1"/>
            <a:t>xuất</a:t>
          </a:r>
          <a:r>
            <a:rPr lang="vi-VN" sz="1600" dirty="0"/>
            <a:t> PA ĐGH TTHC </a:t>
          </a:r>
          <a:r>
            <a:rPr lang="vi-VN" sz="1600" dirty="0" err="1"/>
            <a:t>nội</a:t>
          </a:r>
          <a:r>
            <a:rPr lang="vi-VN" sz="1600" dirty="0"/>
            <a:t> </a:t>
          </a:r>
          <a:r>
            <a:rPr lang="vi-VN" sz="1600" dirty="0" err="1"/>
            <a:t>bộ</a:t>
          </a:r>
          <a:r>
            <a:rPr lang="vi-VN" sz="1600" dirty="0"/>
            <a:t>; </a:t>
          </a:r>
          <a:r>
            <a:rPr lang="vi-VN" sz="1600" dirty="0" err="1"/>
            <a:t>nhiều</a:t>
          </a:r>
          <a:r>
            <a:rPr lang="vi-VN" sz="1600" dirty="0"/>
            <a:t> </a:t>
          </a:r>
          <a:r>
            <a:rPr lang="vi-VN" sz="1600" dirty="0" err="1"/>
            <a:t>bộ</a:t>
          </a:r>
          <a:r>
            <a:rPr lang="vi-VN" sz="1600" dirty="0"/>
            <a:t>, CQNB, </a:t>
          </a:r>
          <a:r>
            <a:rPr lang="vi-VN" sz="1600" dirty="0" err="1"/>
            <a:t>địa</a:t>
          </a:r>
          <a:r>
            <a:rPr lang="vi-VN" sz="1600" dirty="0"/>
            <a:t> phương </a:t>
          </a:r>
          <a:r>
            <a:rPr lang="vi-VN" sz="1600" dirty="0" err="1"/>
            <a:t>còn</a:t>
          </a:r>
          <a:r>
            <a:rPr lang="vi-VN" sz="1600" dirty="0"/>
            <a:t> </a:t>
          </a:r>
          <a:r>
            <a:rPr lang="vi-VN" sz="1600" dirty="0" err="1"/>
            <a:t>lúng</a:t>
          </a:r>
          <a:r>
            <a:rPr lang="vi-VN" sz="1600" dirty="0"/>
            <a:t> </a:t>
          </a:r>
          <a:r>
            <a:rPr lang="vi-VN" sz="1600" dirty="0" err="1"/>
            <a:t>túng</a:t>
          </a:r>
          <a:r>
            <a:rPr lang="vi-VN" sz="1600" dirty="0"/>
            <a:t>, chưa </a:t>
          </a:r>
          <a:r>
            <a:rPr lang="vi-VN" sz="1600" dirty="0" err="1"/>
            <a:t>nắm</a:t>
          </a:r>
          <a:r>
            <a:rPr lang="vi-VN" sz="1600" dirty="0"/>
            <a:t> </a:t>
          </a:r>
          <a:r>
            <a:rPr lang="vi-VN" sz="1600" dirty="0" err="1"/>
            <a:t>rõ</a:t>
          </a:r>
          <a:r>
            <a:rPr lang="vi-VN" sz="1600" dirty="0"/>
            <a:t> </a:t>
          </a:r>
          <a:r>
            <a:rPr lang="vi-VN" sz="1600" dirty="0" err="1"/>
            <a:t>cách</a:t>
          </a:r>
          <a:r>
            <a:rPr lang="vi-VN" sz="1600" dirty="0"/>
            <a:t> </a:t>
          </a:r>
          <a:r>
            <a:rPr lang="vi-VN" sz="1600" dirty="0" err="1"/>
            <a:t>thức</a:t>
          </a:r>
          <a:r>
            <a:rPr lang="vi-VN" sz="1600" dirty="0"/>
            <a:t> </a:t>
          </a:r>
          <a:r>
            <a:rPr lang="vi-VN" sz="1600" dirty="0" err="1"/>
            <a:t>rà</a:t>
          </a:r>
          <a:r>
            <a:rPr lang="vi-VN" sz="1600" dirty="0"/>
            <a:t> </a:t>
          </a:r>
          <a:r>
            <a:rPr lang="vi-VN" sz="1600" dirty="0" err="1"/>
            <a:t>soát</a:t>
          </a:r>
          <a:r>
            <a:rPr lang="vi-VN" sz="1600" dirty="0"/>
            <a:t>, vai </a:t>
          </a:r>
          <a:r>
            <a:rPr lang="vi-VN" sz="1600" dirty="0" err="1"/>
            <a:t>trò</a:t>
          </a:r>
          <a:r>
            <a:rPr lang="vi-VN" sz="1600" dirty="0"/>
            <a:t>, </a:t>
          </a:r>
          <a:r>
            <a:rPr lang="vi-VN" sz="1600" dirty="0" err="1"/>
            <a:t>trách</a:t>
          </a:r>
          <a:r>
            <a:rPr lang="vi-VN" sz="1600" dirty="0"/>
            <a:t> </a:t>
          </a:r>
          <a:r>
            <a:rPr lang="vi-VN" sz="1600" dirty="0" err="1"/>
            <a:t>nhiệm</a:t>
          </a:r>
          <a:r>
            <a:rPr lang="vi-VN" sz="1600" dirty="0"/>
            <a:t> </a:t>
          </a:r>
          <a:r>
            <a:rPr lang="vi-VN" sz="1600" dirty="0" err="1"/>
            <a:t>của</a:t>
          </a:r>
          <a:r>
            <a:rPr lang="vi-VN" sz="1600" dirty="0"/>
            <a:t> đơn </a:t>
          </a:r>
          <a:r>
            <a:rPr lang="vi-VN" sz="1600" dirty="0" err="1"/>
            <a:t>vị</a:t>
          </a:r>
          <a:r>
            <a:rPr lang="vi-VN" sz="1600" dirty="0"/>
            <a:t> KSTTHC </a:t>
          </a:r>
          <a:r>
            <a:rPr lang="vi-VN" sz="1600" dirty="0" err="1"/>
            <a:t>và</a:t>
          </a:r>
          <a:r>
            <a:rPr lang="vi-VN" sz="1600" dirty="0"/>
            <a:t> đơn </a:t>
          </a:r>
          <a:r>
            <a:rPr lang="vi-VN" sz="1600" dirty="0" err="1"/>
            <a:t>vị</a:t>
          </a:r>
          <a:r>
            <a:rPr lang="vi-VN" sz="1600" dirty="0"/>
            <a:t> chuyên môn trong </a:t>
          </a:r>
          <a:r>
            <a:rPr lang="vi-VN" sz="1600" err="1"/>
            <a:t>quá</a:t>
          </a:r>
          <a:r>
            <a:rPr lang="vi-VN" sz="1600"/>
            <a:t> tr</a:t>
          </a:r>
          <a:r>
            <a:rPr lang="en-US" sz="1600"/>
            <a:t>ì</a:t>
          </a:r>
          <a:r>
            <a:rPr lang="vi-VN" sz="1600"/>
            <a:t>nh </a:t>
          </a:r>
          <a:r>
            <a:rPr lang="vi-VN" sz="1600" dirty="0" err="1"/>
            <a:t>rà</a:t>
          </a:r>
          <a:r>
            <a:rPr lang="vi-VN" sz="1600" dirty="0"/>
            <a:t> </a:t>
          </a:r>
          <a:r>
            <a:rPr lang="vi-VN" sz="1600" dirty="0" err="1"/>
            <a:t>soát</a:t>
          </a:r>
          <a:r>
            <a:rPr lang="vi-VN" sz="1600" dirty="0"/>
            <a:t> nên </a:t>
          </a:r>
          <a:r>
            <a:rPr lang="vi-VN" sz="1600" dirty="0" err="1"/>
            <a:t>kết</a:t>
          </a:r>
          <a:r>
            <a:rPr lang="vi-VN" sz="1600" dirty="0"/>
            <a:t> </a:t>
          </a:r>
          <a:r>
            <a:rPr lang="vi-VN" sz="1600" err="1"/>
            <a:t>quả</a:t>
          </a:r>
          <a:r>
            <a:rPr lang="vi-VN" sz="1600"/>
            <a:t> còn khiêm tốn.</a:t>
          </a:r>
          <a:endParaRPr lang="en-US" sz="1600" dirty="0"/>
        </a:p>
      </dgm:t>
    </dgm:pt>
    <dgm:pt modelId="{E72243B1-AD27-482E-A745-3B627B82A880}" type="parTrans" cxnId="{1520AF22-CFA1-4686-8740-082AE868D49E}">
      <dgm:prSet/>
      <dgm:spPr/>
      <dgm:t>
        <a:bodyPr/>
        <a:lstStyle/>
        <a:p>
          <a:endParaRPr lang="en-US"/>
        </a:p>
      </dgm:t>
    </dgm:pt>
    <dgm:pt modelId="{AD0F52E1-B7A8-48D6-BE08-28DBC3969190}" type="sibTrans" cxnId="{1520AF22-CFA1-4686-8740-082AE868D49E}">
      <dgm:prSet/>
      <dgm:spPr/>
      <dgm:t>
        <a:bodyPr/>
        <a:lstStyle/>
        <a:p>
          <a:endParaRPr lang="en-US"/>
        </a:p>
      </dgm:t>
    </dgm:pt>
    <dgm:pt modelId="{843F6EA6-DE0C-4845-A892-CB148CFED6C6}">
      <dgm:prSet phldrT="[Text]" custT="1"/>
      <dgm:spPr/>
      <dgm:t>
        <a:bodyPr/>
        <a:lstStyle/>
        <a:p>
          <a:pPr algn="just"/>
          <a:r>
            <a:rPr lang="vi-VN" sz="1600" dirty="0">
              <a:latin typeface="Arial" panose="020B0604020202020204" pitchFamily="34" charset="0"/>
              <a:cs typeface="Arial" panose="020B0604020202020204" pitchFamily="34" charset="0"/>
            </a:rPr>
            <a:t>3. </a:t>
          </a:r>
          <a:r>
            <a:rPr lang="vi-VN" altLang="en-US" sz="1600" dirty="0" err="1">
              <a:latin typeface="Arial" panose="020B0604020202020204" pitchFamily="34" charset="0"/>
              <a:cs typeface="Arial" panose="020B0604020202020204" pitchFamily="34" charset="0"/>
            </a:rPr>
            <a:t>Tiến</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độ</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rà</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soát</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đối</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với</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các</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nhóm</a:t>
          </a:r>
          <a:r>
            <a:rPr lang="vi-VN" altLang="en-US" sz="1600" dirty="0">
              <a:latin typeface="Arial" panose="020B0604020202020204" pitchFamily="34" charset="0"/>
              <a:cs typeface="Arial" panose="020B0604020202020204" pitchFamily="34" charset="0"/>
            </a:rPr>
            <a:t> TTHC </a:t>
          </a:r>
          <a:r>
            <a:rPr lang="vi-VN" altLang="en-US" sz="1600" dirty="0" err="1">
              <a:latin typeface="Arial" panose="020B0604020202020204" pitchFamily="34" charset="0"/>
              <a:cs typeface="Arial" panose="020B0604020202020204" pitchFamily="34" charset="0"/>
            </a:rPr>
            <a:t>nội</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bộ</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trọng</a:t>
          </a:r>
          <a:r>
            <a:rPr lang="vi-VN" altLang="en-US" sz="1600" dirty="0">
              <a:latin typeface="Arial" panose="020B0604020202020204" pitchFamily="34" charset="0"/>
              <a:cs typeface="Arial" panose="020B0604020202020204" pitchFamily="34" charset="0"/>
            </a:rPr>
            <a:t> tâm ưu tiên </a:t>
          </a:r>
          <a:r>
            <a:rPr lang="vi-VN" altLang="en-US" sz="1600" dirty="0" err="1">
              <a:latin typeface="Arial" panose="020B0604020202020204" pitchFamily="34" charset="0"/>
              <a:cs typeface="Arial" panose="020B0604020202020204" pitchFamily="34" charset="0"/>
            </a:rPr>
            <a:t>của</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các</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bộ</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trừ</a:t>
          </a:r>
          <a:r>
            <a:rPr lang="vi-VN" altLang="en-US" sz="1600" dirty="0">
              <a:latin typeface="Arial" panose="020B0604020202020204" pitchFamily="34" charset="0"/>
              <a:cs typeface="Arial" panose="020B0604020202020204" pitchFamily="34" charset="0"/>
            </a:rPr>
            <a:t> BGTVT) chưa </a:t>
          </a:r>
          <a:r>
            <a:rPr lang="vi-VN" altLang="en-US" sz="1600" dirty="0" err="1">
              <a:latin typeface="Arial" panose="020B0604020202020204" pitchFamily="34" charset="0"/>
              <a:cs typeface="Arial" panose="020B0604020202020204" pitchFamily="34" charset="0"/>
            </a:rPr>
            <a:t>đáp</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ứng</a:t>
          </a:r>
          <a:r>
            <a:rPr lang="vi-VN" altLang="en-US" sz="1600" dirty="0">
              <a:latin typeface="Arial" panose="020B0604020202020204" pitchFamily="34" charset="0"/>
              <a:cs typeface="Arial" panose="020B0604020202020204" pitchFamily="34" charset="0"/>
            </a:rPr>
            <a:t> yêu </a:t>
          </a:r>
          <a:r>
            <a:rPr lang="vi-VN" altLang="en-US" sz="1600" dirty="0" err="1">
              <a:latin typeface="Arial" panose="020B0604020202020204" pitchFamily="34" charset="0"/>
              <a:cs typeface="Arial" panose="020B0604020202020204" pitchFamily="34" charset="0"/>
            </a:rPr>
            <a:t>cầu</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kết</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quả</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rà</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soát</a:t>
          </a:r>
          <a:r>
            <a:rPr lang="vi-VN" altLang="en-US" sz="1600" dirty="0">
              <a:latin typeface="Arial" panose="020B0604020202020204" pitchFamily="34" charset="0"/>
              <a:cs typeface="Arial" panose="020B0604020202020204" pitchFamily="34" charset="0"/>
            </a:rPr>
            <a:t> chưa </a:t>
          </a:r>
          <a:r>
            <a:rPr lang="vi-VN" altLang="en-US" sz="1600" dirty="0" err="1">
              <a:latin typeface="Arial" panose="020B0604020202020204" pitchFamily="34" charset="0"/>
              <a:cs typeface="Arial" panose="020B0604020202020204" pitchFamily="34" charset="0"/>
            </a:rPr>
            <a:t>bảo</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đảm</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chất</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lượng</a:t>
          </a:r>
          <a:r>
            <a:rPr lang="vi-VN" altLang="en-US" sz="1600" dirty="0">
              <a:latin typeface="Arial" panose="020B0604020202020204" pitchFamily="34" charset="0"/>
              <a:cs typeface="Arial" panose="020B0604020202020204" pitchFamily="34" charset="0"/>
            </a:rPr>
            <a:t>, chưa </a:t>
          </a:r>
          <a:r>
            <a:rPr lang="vi-VN" altLang="en-US" sz="1600" dirty="0" err="1">
              <a:latin typeface="Arial" panose="020B0604020202020204" pitchFamily="34" charset="0"/>
              <a:cs typeface="Arial" panose="020B0604020202020204" pitchFamily="34" charset="0"/>
            </a:rPr>
            <a:t>đạt</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mục</a:t>
          </a:r>
          <a:r>
            <a:rPr lang="vi-VN" altLang="en-US" sz="1600" dirty="0">
              <a:latin typeface="Arial" panose="020B0604020202020204" pitchFamily="34" charset="0"/>
              <a:cs typeface="Arial" panose="020B0604020202020204" pitchFamily="34" charset="0"/>
            </a:rPr>
            <a:t> tiêu theo yêu </a:t>
          </a:r>
          <a:r>
            <a:rPr lang="vi-VN" altLang="en-US" sz="1600" dirty="0" err="1">
              <a:latin typeface="Arial" panose="020B0604020202020204" pitchFamily="34" charset="0"/>
              <a:cs typeface="Arial" panose="020B0604020202020204" pitchFamily="34" charset="0"/>
            </a:rPr>
            <a:t>cầu</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của</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TTg</a:t>
          </a:r>
          <a:r>
            <a:rPr lang="vi-VN" altLang="en-US" sz="1600" dirty="0">
              <a:latin typeface="Arial" panose="020B0604020202020204" pitchFamily="34" charset="0"/>
              <a:cs typeface="Arial" panose="020B0604020202020204" pitchFamily="34" charset="0"/>
            </a:rPr>
            <a:t> </a:t>
          </a:r>
          <a:r>
            <a:rPr lang="vi-VN" altLang="en-US" sz="1600" dirty="0" err="1">
              <a:latin typeface="Arial" panose="020B0604020202020204" pitchFamily="34" charset="0"/>
              <a:cs typeface="Arial" panose="020B0604020202020204" pitchFamily="34" charset="0"/>
            </a:rPr>
            <a:t>tại</a:t>
          </a:r>
          <a:r>
            <a:rPr lang="vi-VN" altLang="en-US" sz="1600" dirty="0">
              <a:latin typeface="Arial" panose="020B0604020202020204" pitchFamily="34" charset="0"/>
              <a:cs typeface="Arial" panose="020B0604020202020204" pitchFamily="34" charset="0"/>
            </a:rPr>
            <a:t> QĐ 1085.</a:t>
          </a:r>
          <a:endParaRPr lang="en-US" sz="1600" dirty="0">
            <a:latin typeface="Arial" panose="020B0604020202020204" pitchFamily="34" charset="0"/>
            <a:cs typeface="Arial" panose="020B0604020202020204" pitchFamily="34" charset="0"/>
          </a:endParaRPr>
        </a:p>
      </dgm:t>
    </dgm:pt>
    <dgm:pt modelId="{1A3EB157-A418-4026-8960-F0F3B4695A46}" type="parTrans" cxnId="{7F93558A-764F-44F6-B0E0-F4F70A75DEC0}">
      <dgm:prSet/>
      <dgm:spPr/>
      <dgm:t>
        <a:bodyPr/>
        <a:lstStyle/>
        <a:p>
          <a:endParaRPr lang="en-US"/>
        </a:p>
      </dgm:t>
    </dgm:pt>
    <dgm:pt modelId="{01496547-3B1C-4E56-8FFA-F243BD8566BC}" type="sibTrans" cxnId="{7F93558A-764F-44F6-B0E0-F4F70A75DEC0}">
      <dgm:prSet/>
      <dgm:spPr/>
      <dgm:t>
        <a:bodyPr/>
        <a:lstStyle/>
        <a:p>
          <a:endParaRPr lang="en-US"/>
        </a:p>
      </dgm:t>
    </dgm:pt>
    <dgm:pt modelId="{BAA56355-63F0-4D05-AD86-DEED5FFF107F}" type="pres">
      <dgm:prSet presAssocID="{63569C6D-F145-4CF2-8869-1F2C302C80AD}" presName="diagram" presStyleCnt="0">
        <dgm:presLayoutVars>
          <dgm:dir/>
          <dgm:resizeHandles val="exact"/>
        </dgm:presLayoutVars>
      </dgm:prSet>
      <dgm:spPr/>
    </dgm:pt>
    <dgm:pt modelId="{899C4055-1D1F-4BDF-A1A2-2F7308AA239B}" type="pres">
      <dgm:prSet presAssocID="{787CE4C0-63CB-4E19-8812-C42FDEC11448}" presName="node" presStyleLbl="node1" presStyleIdx="0" presStyleCnt="4" custScaleX="145745">
        <dgm:presLayoutVars>
          <dgm:bulletEnabled val="1"/>
        </dgm:presLayoutVars>
      </dgm:prSet>
      <dgm:spPr/>
    </dgm:pt>
    <dgm:pt modelId="{02354FC7-12BA-412F-A71C-7805D39DB245}" type="pres">
      <dgm:prSet presAssocID="{726B3B7A-49B3-4826-988C-9979E0F06CE4}" presName="sibTrans" presStyleCnt="0"/>
      <dgm:spPr/>
    </dgm:pt>
    <dgm:pt modelId="{BA620C8E-3D20-46EE-87ED-229365901A62}" type="pres">
      <dgm:prSet presAssocID="{5485D166-1E7C-4F74-B857-81C8DE472925}" presName="node" presStyleLbl="node1" presStyleIdx="1" presStyleCnt="4" custScaleX="148479">
        <dgm:presLayoutVars>
          <dgm:bulletEnabled val="1"/>
        </dgm:presLayoutVars>
      </dgm:prSet>
      <dgm:spPr/>
    </dgm:pt>
    <dgm:pt modelId="{58A1E059-7E1E-4014-AA56-26F95662609E}" type="pres">
      <dgm:prSet presAssocID="{786C4611-5914-4F1A-A91F-9A98CDC87D2B}" presName="sibTrans" presStyleCnt="0"/>
      <dgm:spPr/>
    </dgm:pt>
    <dgm:pt modelId="{06F84AE2-F04D-449B-B817-2034E27A7B47}" type="pres">
      <dgm:prSet presAssocID="{A9398EDE-D555-4333-B311-41A81E44EC67}" presName="node" presStyleLbl="node1" presStyleIdx="2" presStyleCnt="4" custScaleX="143721">
        <dgm:presLayoutVars>
          <dgm:bulletEnabled val="1"/>
        </dgm:presLayoutVars>
      </dgm:prSet>
      <dgm:spPr/>
    </dgm:pt>
    <dgm:pt modelId="{F3544DB1-850E-422D-AA1E-29E8437228FA}" type="pres">
      <dgm:prSet presAssocID="{AD0F52E1-B7A8-48D6-BE08-28DBC3969190}" presName="sibTrans" presStyleCnt="0"/>
      <dgm:spPr/>
    </dgm:pt>
    <dgm:pt modelId="{33CA76BF-79A4-497A-9186-0CD221CCE7B5}" type="pres">
      <dgm:prSet presAssocID="{843F6EA6-DE0C-4845-A892-CB148CFED6C6}" presName="node" presStyleLbl="node1" presStyleIdx="3" presStyleCnt="4" custScaleX="150906">
        <dgm:presLayoutVars>
          <dgm:bulletEnabled val="1"/>
        </dgm:presLayoutVars>
      </dgm:prSet>
      <dgm:spPr/>
    </dgm:pt>
  </dgm:ptLst>
  <dgm:cxnLst>
    <dgm:cxn modelId="{3DB74404-465A-4112-B37F-58C7E1BBF328}" type="presOf" srcId="{843F6EA6-DE0C-4845-A892-CB148CFED6C6}" destId="{33CA76BF-79A4-497A-9186-0CD221CCE7B5}" srcOrd="0" destOrd="0" presId="urn:microsoft.com/office/officeart/2005/8/layout/default"/>
    <dgm:cxn modelId="{DD98BF1B-B093-4692-BB88-485A3C689A43}" srcId="{63569C6D-F145-4CF2-8869-1F2C302C80AD}" destId="{787CE4C0-63CB-4E19-8812-C42FDEC11448}" srcOrd="0" destOrd="0" parTransId="{225001EC-5BD8-47D4-8C41-D33D2B5FB151}" sibTransId="{726B3B7A-49B3-4826-988C-9979E0F06CE4}"/>
    <dgm:cxn modelId="{1520AF22-CFA1-4686-8740-082AE868D49E}" srcId="{63569C6D-F145-4CF2-8869-1F2C302C80AD}" destId="{A9398EDE-D555-4333-B311-41A81E44EC67}" srcOrd="2" destOrd="0" parTransId="{E72243B1-AD27-482E-A745-3B627B82A880}" sibTransId="{AD0F52E1-B7A8-48D6-BE08-28DBC3969190}"/>
    <dgm:cxn modelId="{F8D5EA39-37EA-4231-BBE9-E8ECBDA2F6AE}" type="presOf" srcId="{A9398EDE-D555-4333-B311-41A81E44EC67}" destId="{06F84AE2-F04D-449B-B817-2034E27A7B47}" srcOrd="0" destOrd="0" presId="urn:microsoft.com/office/officeart/2005/8/layout/default"/>
    <dgm:cxn modelId="{7F93558A-764F-44F6-B0E0-F4F70A75DEC0}" srcId="{63569C6D-F145-4CF2-8869-1F2C302C80AD}" destId="{843F6EA6-DE0C-4845-A892-CB148CFED6C6}" srcOrd="3" destOrd="0" parTransId="{1A3EB157-A418-4026-8960-F0F3B4695A46}" sibTransId="{01496547-3B1C-4E56-8FFA-F243BD8566BC}"/>
    <dgm:cxn modelId="{2D088495-14F6-4283-B6B4-002403406361}" type="presOf" srcId="{5485D166-1E7C-4F74-B857-81C8DE472925}" destId="{BA620C8E-3D20-46EE-87ED-229365901A62}" srcOrd="0" destOrd="0" presId="urn:microsoft.com/office/officeart/2005/8/layout/default"/>
    <dgm:cxn modelId="{DA1D4BA6-8056-428B-9D88-F71F695E3F3A}" type="presOf" srcId="{63569C6D-F145-4CF2-8869-1F2C302C80AD}" destId="{BAA56355-63F0-4D05-AD86-DEED5FFF107F}" srcOrd="0" destOrd="0" presId="urn:microsoft.com/office/officeart/2005/8/layout/default"/>
    <dgm:cxn modelId="{E66C49BC-DC3E-45D5-97DA-7FEECD5924FC}" type="presOf" srcId="{787CE4C0-63CB-4E19-8812-C42FDEC11448}" destId="{899C4055-1D1F-4BDF-A1A2-2F7308AA239B}" srcOrd="0" destOrd="0" presId="urn:microsoft.com/office/officeart/2005/8/layout/default"/>
    <dgm:cxn modelId="{A7776EC5-CD94-48F1-9367-879E7E5B8D59}" srcId="{63569C6D-F145-4CF2-8869-1F2C302C80AD}" destId="{5485D166-1E7C-4F74-B857-81C8DE472925}" srcOrd="1" destOrd="0" parTransId="{846B5E37-140C-428C-9F97-E598304AE333}" sibTransId="{786C4611-5914-4F1A-A91F-9A98CDC87D2B}"/>
    <dgm:cxn modelId="{E03A5611-FB91-49F1-9BBC-5BF546A9E5D5}" type="presParOf" srcId="{BAA56355-63F0-4D05-AD86-DEED5FFF107F}" destId="{899C4055-1D1F-4BDF-A1A2-2F7308AA239B}" srcOrd="0" destOrd="0" presId="urn:microsoft.com/office/officeart/2005/8/layout/default"/>
    <dgm:cxn modelId="{BB0EFCED-2626-4048-8E8E-6E0B4644B511}" type="presParOf" srcId="{BAA56355-63F0-4D05-AD86-DEED5FFF107F}" destId="{02354FC7-12BA-412F-A71C-7805D39DB245}" srcOrd="1" destOrd="0" presId="urn:microsoft.com/office/officeart/2005/8/layout/default"/>
    <dgm:cxn modelId="{2EA97933-8DF2-4474-833A-3CD087961621}" type="presParOf" srcId="{BAA56355-63F0-4D05-AD86-DEED5FFF107F}" destId="{BA620C8E-3D20-46EE-87ED-229365901A62}" srcOrd="2" destOrd="0" presId="urn:microsoft.com/office/officeart/2005/8/layout/default"/>
    <dgm:cxn modelId="{05CDF698-A747-4D24-BD1C-35541D4B9265}" type="presParOf" srcId="{BAA56355-63F0-4D05-AD86-DEED5FFF107F}" destId="{58A1E059-7E1E-4014-AA56-26F95662609E}" srcOrd="3" destOrd="0" presId="urn:microsoft.com/office/officeart/2005/8/layout/default"/>
    <dgm:cxn modelId="{9814C927-09CD-4C60-80AB-0CBCBEFC3631}" type="presParOf" srcId="{BAA56355-63F0-4D05-AD86-DEED5FFF107F}" destId="{06F84AE2-F04D-449B-B817-2034E27A7B47}" srcOrd="4" destOrd="0" presId="urn:microsoft.com/office/officeart/2005/8/layout/default"/>
    <dgm:cxn modelId="{33F0E56C-7C04-46C3-BF48-A86DC4A279C1}" type="presParOf" srcId="{BAA56355-63F0-4D05-AD86-DEED5FFF107F}" destId="{F3544DB1-850E-422D-AA1E-29E8437228FA}" srcOrd="5" destOrd="0" presId="urn:microsoft.com/office/officeart/2005/8/layout/default"/>
    <dgm:cxn modelId="{7DC85C1E-C9B6-4BA0-A355-73C6DE7A8E55}" type="presParOf" srcId="{BAA56355-63F0-4D05-AD86-DEED5FFF107F}" destId="{33CA76BF-79A4-497A-9186-0CD221CCE7B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FB6918-7A53-4B11-A6E4-5FE171B25B83}" type="doc">
      <dgm:prSet loTypeId="urn:microsoft.com/office/officeart/2005/8/layout/pList2" loCatId="list" qsTypeId="urn:microsoft.com/office/officeart/2005/8/quickstyle/simple1#9" qsCatId="simple" csTypeId="urn:microsoft.com/office/officeart/2005/8/colors/accent1_2#7" csCatId="accent1" phldr="1"/>
      <dgm:spPr/>
      <dgm:t>
        <a:bodyPr/>
        <a:lstStyle/>
        <a:p>
          <a:endParaRPr lang="en-US"/>
        </a:p>
      </dgm:t>
    </dgm:pt>
    <dgm:pt modelId="{DD92D6DE-2F23-42A9-AB28-B91E48FE2301}">
      <dgm:prSet phldrT="[Text]" custT="1"/>
      <dgm:spPr/>
      <dgm:t>
        <a:bodyPr/>
        <a:lstStyle/>
        <a:p>
          <a:pPr algn="just"/>
          <a:r>
            <a:rPr lang="vi-VN" sz="1600" dirty="0">
              <a:latin typeface="Arial" panose="020B0604020202020204" pitchFamily="34" charset="0"/>
              <a:cs typeface="Arial" panose="020B0604020202020204" pitchFamily="34" charset="0"/>
            </a:rPr>
            <a:t>1. Công </a:t>
          </a:r>
          <a:r>
            <a:rPr lang="vi-VN" sz="1600" dirty="0" err="1">
              <a:latin typeface="Arial" panose="020B0604020202020204" pitchFamily="34" charset="0"/>
              <a:cs typeface="Arial" panose="020B0604020202020204" pitchFamily="34" charset="0"/>
            </a:rPr>
            <a:t>bố</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và</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rà</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soát</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đối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với</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đang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hiện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nhưng chưa </a:t>
          </a:r>
          <a:r>
            <a:rPr lang="vi-VN" sz="1600" dirty="0" err="1">
              <a:latin typeface="Arial" panose="020B0604020202020204" pitchFamily="34" charset="0"/>
              <a:cs typeface="Arial" panose="020B0604020202020204" pitchFamily="34" charset="0"/>
            </a:rPr>
            <a:t>được</a:t>
          </a:r>
          <a:r>
            <a:rPr lang="vi-VN" sz="1600" dirty="0">
              <a:latin typeface="Arial" panose="020B0604020202020204" pitchFamily="34" charset="0"/>
              <a:cs typeface="Arial" panose="020B0604020202020204" pitchFamily="34" charset="0"/>
            </a:rPr>
            <a:t> quy </a:t>
          </a:r>
          <a:r>
            <a:rPr lang="vi-VN" sz="1600" dirty="0" err="1">
              <a:latin typeface="Arial" panose="020B0604020202020204" pitchFamily="34" charset="0"/>
              <a:cs typeface="Arial" panose="020B0604020202020204" pitchFamily="34" charset="0"/>
            </a:rPr>
            <a:t>định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văn </a:t>
          </a:r>
          <a:r>
            <a:rPr lang="vi-VN" sz="1600" dirty="0" err="1">
              <a:latin typeface="Arial" panose="020B0604020202020204" pitchFamily="34" charset="0"/>
              <a:cs typeface="Arial" panose="020B0604020202020204" pitchFamily="34" charset="0"/>
            </a:rPr>
            <a:t>bản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a:t>
          </a:r>
          <a:endParaRPr lang="en-US" sz="1600" dirty="0">
            <a:latin typeface="Arial" panose="020B0604020202020204" pitchFamily="34" charset="0"/>
            <a:cs typeface="Arial" panose="020B0604020202020204" pitchFamily="34" charset="0"/>
          </a:endParaRPr>
        </a:p>
      </dgm:t>
    </dgm:pt>
    <dgm:pt modelId="{71F70FFC-E9CF-4A01-BDD7-46CA1791D087}" type="parTrans" cxnId="{0151FC56-AC77-4D0B-9577-82DBC98C6314}">
      <dgm:prSet/>
      <dgm:spPr/>
      <dgm:t>
        <a:bodyPr/>
        <a:lstStyle/>
        <a:p>
          <a:endParaRPr lang="en-US"/>
        </a:p>
      </dgm:t>
    </dgm:pt>
    <dgm:pt modelId="{369ED99C-71CA-473F-9CB1-A7D320F3E45E}" type="sibTrans" cxnId="{0151FC56-AC77-4D0B-9577-82DBC98C6314}">
      <dgm:prSet/>
      <dgm:spPr/>
      <dgm:t>
        <a:bodyPr/>
        <a:lstStyle/>
        <a:p>
          <a:endParaRPr lang="en-US"/>
        </a:p>
      </dgm:t>
    </dgm:pt>
    <dgm:pt modelId="{497DB789-AD46-45B0-A1C5-0A0A07BEC78A}">
      <dgm:prSet phldrT="[Text]" custT="1"/>
      <dgm:spPr/>
      <dgm:t>
        <a:bodyPr/>
        <a:lstStyle/>
        <a:p>
          <a:pPr algn="just"/>
          <a:r>
            <a:rPr lang="vi-VN" sz="1600" dirty="0">
              <a:latin typeface="Arial" panose="020B0604020202020204" pitchFamily="34" charset="0"/>
              <a:cs typeface="Arial" panose="020B0604020202020204" pitchFamily="34" charset="0"/>
            </a:rPr>
            <a:t>2. Phân </a:t>
          </a:r>
          <a:r>
            <a:rPr lang="vi-VN" sz="1600" dirty="0" err="1">
              <a:latin typeface="Arial" panose="020B0604020202020204" pitchFamily="34" charset="0"/>
              <a:cs typeface="Arial" panose="020B0604020202020204" pitchFamily="34" charset="0"/>
            </a:rPr>
            <a:t>biệt</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phạm</a:t>
          </a:r>
          <a:r>
            <a:rPr lang="vi-VN" sz="1600" dirty="0">
              <a:latin typeface="Arial" panose="020B0604020202020204" pitchFamily="34" charset="0"/>
              <a:cs typeface="Arial" panose="020B0604020202020204" pitchFamily="34" charset="0"/>
            </a:rPr>
            <a:t> vi </a:t>
          </a:r>
          <a:r>
            <a:rPr lang="vi-VN" sz="1600" dirty="0" err="1">
              <a:latin typeface="Arial" panose="020B0604020202020204" pitchFamily="34" charset="0"/>
              <a:cs typeface="Arial" panose="020B0604020202020204" pitchFamily="34" charset="0"/>
            </a:rPr>
            <a:t>rà</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soát</a:t>
          </a:r>
          <a:r>
            <a:rPr lang="vi-VN" sz="1600" dirty="0">
              <a:latin typeface="Arial" panose="020B0604020202020204" pitchFamily="34" charset="0"/>
              <a:cs typeface="Arial" panose="020B0604020202020204" pitchFamily="34" charset="0"/>
            </a:rPr>
            <a:t>, đơn </a:t>
          </a:r>
          <a:r>
            <a:rPr lang="vi-VN" sz="1600" dirty="0" err="1">
              <a:latin typeface="Arial" panose="020B0604020202020204" pitchFamily="34" charset="0"/>
              <a:cs typeface="Arial" panose="020B0604020202020204" pitchFamily="34" charset="0"/>
            </a:rPr>
            <a:t>giản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hóa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quản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lý</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ngành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lĩnh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với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pham</a:t>
          </a:r>
          <a:r>
            <a:rPr lang="vi-VN" sz="1600" dirty="0">
              <a:latin typeface="Arial" panose="020B0604020202020204" pitchFamily="34" charset="0"/>
              <a:cs typeface="Arial" panose="020B0604020202020204" pitchFamily="34" charset="0"/>
            </a:rPr>
            <a:t> vi </a:t>
          </a:r>
          <a:r>
            <a:rPr lang="vi-VN" sz="1600" dirty="0" err="1">
              <a:latin typeface="Arial" panose="020B0604020202020204" pitchFamily="34" charset="0"/>
              <a:cs typeface="Arial" panose="020B0604020202020204" pitchFamily="34" charset="0"/>
            </a:rPr>
            <a:t>rà</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soát</a:t>
          </a:r>
          <a:r>
            <a:rPr lang="vi-VN" sz="1600" dirty="0">
              <a:latin typeface="Arial" panose="020B0604020202020204" pitchFamily="34" charset="0"/>
              <a:cs typeface="Arial" panose="020B0604020202020204" pitchFamily="34" charset="0"/>
            </a:rPr>
            <a:t>, ĐGH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trong </a:t>
          </a:r>
          <a:r>
            <a:rPr lang="vi-VN" sz="1600" dirty="0" err="1">
              <a:latin typeface="Arial" panose="020B0604020202020204" pitchFamily="34" charset="0"/>
              <a:cs typeface="Arial" panose="020B0604020202020204" pitchFamily="34" charset="0"/>
            </a:rPr>
            <a:t>cùng</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lĩnh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đó</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a:t>
          </a:r>
          <a:endParaRPr lang="en-US" sz="1600" dirty="0">
            <a:latin typeface="Arial" panose="020B0604020202020204" pitchFamily="34" charset="0"/>
            <a:cs typeface="Arial" panose="020B0604020202020204" pitchFamily="34" charset="0"/>
          </a:endParaRPr>
        </a:p>
      </dgm:t>
    </dgm:pt>
    <dgm:pt modelId="{CCBE7EB2-FB51-4B33-A47B-C28262E541A2}" type="parTrans" cxnId="{514ABD31-1BBE-4623-835A-9EBCC7E6EA0B}">
      <dgm:prSet/>
      <dgm:spPr/>
      <dgm:t>
        <a:bodyPr/>
        <a:lstStyle/>
        <a:p>
          <a:endParaRPr lang="en-US"/>
        </a:p>
      </dgm:t>
    </dgm:pt>
    <dgm:pt modelId="{1A8C8428-DFEA-4A00-87B6-C530AE972D8A}" type="sibTrans" cxnId="{514ABD31-1BBE-4623-835A-9EBCC7E6EA0B}">
      <dgm:prSet/>
      <dgm:spPr/>
      <dgm:t>
        <a:bodyPr/>
        <a:lstStyle/>
        <a:p>
          <a:endParaRPr lang="en-US"/>
        </a:p>
      </dgm:t>
    </dgm:pt>
    <dgm:pt modelId="{F8B06B1F-E7D5-47F3-BB96-B0EE611CEA87}">
      <dgm:prSet phldrT="[Text]" custT="1"/>
      <dgm:spPr/>
      <dgm:t>
        <a:bodyPr/>
        <a:lstStyle/>
        <a:p>
          <a:pPr algn="just"/>
          <a:r>
            <a:rPr lang="vi-VN" sz="1600" dirty="0">
              <a:latin typeface="Arial" panose="020B0604020202020204" pitchFamily="34" charset="0"/>
              <a:cs typeface="Arial" panose="020B0604020202020204" pitchFamily="34" charset="0"/>
            </a:rPr>
            <a:t>4. </a:t>
          </a:r>
          <a:r>
            <a:rPr lang="vi-VN" sz="1600" dirty="0" err="1">
              <a:latin typeface="Arial" panose="020B0604020202020204" pitchFamily="34" charset="0"/>
              <a:cs typeface="Arial" panose="020B0604020202020204" pitchFamily="34" charset="0"/>
            </a:rPr>
            <a:t>Việc</a:t>
          </a:r>
          <a:r>
            <a:rPr lang="vi-VN" sz="1600" dirty="0">
              <a:latin typeface="Arial" panose="020B0604020202020204" pitchFamily="34" charset="0"/>
              <a:cs typeface="Arial" panose="020B0604020202020204" pitchFamily="34" charset="0"/>
            </a:rPr>
            <a:t> ban </a:t>
          </a:r>
          <a:r>
            <a:rPr lang="vi-VN" sz="1600" dirty="0" err="1">
              <a:latin typeface="Arial" panose="020B0604020202020204" pitchFamily="34" charset="0"/>
              <a:cs typeface="Arial" panose="020B0604020202020204" pitchFamily="34" charset="0"/>
            </a:rPr>
            <a:t>hành</a:t>
          </a:r>
          <a:r>
            <a:rPr lang="vi-VN" sz="1600" dirty="0">
              <a:latin typeface="Arial" panose="020B0604020202020204" pitchFamily="34" charset="0"/>
              <a:cs typeface="Arial" panose="020B0604020202020204" pitchFamily="34" charset="0"/>
            </a:rPr>
            <a:t> văn </a:t>
          </a:r>
          <a:r>
            <a:rPr lang="vi-VN" sz="1600" dirty="0" err="1">
              <a:latin typeface="Arial" panose="020B0604020202020204" pitchFamily="34" charset="0"/>
              <a:cs typeface="Arial" panose="020B0604020202020204" pitchFamily="34" charset="0"/>
            </a:rPr>
            <a:t>bản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để</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thi phương </a:t>
          </a:r>
          <a:r>
            <a:rPr lang="vi-VN" sz="1600" dirty="0" err="1">
              <a:latin typeface="Arial" panose="020B0604020202020204" pitchFamily="34" charset="0"/>
              <a:cs typeface="Arial" panose="020B0604020202020204" pitchFamily="34" charset="0"/>
            </a:rPr>
            <a:t>án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cắt</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giảm</a:t>
          </a:r>
          <a:r>
            <a:rPr lang="vi-VN" sz="1600" dirty="0">
              <a:latin typeface="Arial" panose="020B0604020202020204" pitchFamily="34" charset="0"/>
              <a:cs typeface="Arial" panose="020B0604020202020204" pitchFamily="34" charset="0"/>
            </a:rPr>
            <a:t>, ĐGH; ban </a:t>
          </a:r>
          <a:r>
            <a:rPr lang="vi-VN" sz="1600" dirty="0" err="1">
              <a:latin typeface="Arial" panose="020B0604020202020204" pitchFamily="34" charset="0"/>
              <a:cs typeface="Arial" panose="020B0604020202020204" pitchFamily="34" charset="0"/>
            </a:rPr>
            <a:t>hành</a:t>
          </a:r>
          <a:r>
            <a:rPr lang="vi-VN" sz="1600" dirty="0">
              <a:latin typeface="Arial" panose="020B0604020202020204" pitchFamily="34" charset="0"/>
              <a:cs typeface="Arial" panose="020B0604020202020204" pitchFamily="34" charset="0"/>
            </a:rPr>
            <a:t> QĐ công </a:t>
          </a:r>
          <a:r>
            <a:rPr lang="vi-VN" sz="1600" dirty="0" err="1">
              <a:latin typeface="Arial" panose="020B0604020202020204" pitchFamily="34" charset="0"/>
              <a:cs typeface="Arial" panose="020B0604020202020204" pitchFamily="34" charset="0"/>
            </a:rPr>
            <a:t>bố</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nhóm</a:t>
          </a:r>
          <a:r>
            <a:rPr lang="vi-VN" sz="1600" dirty="0">
              <a:latin typeface="Arial" panose="020B0604020202020204" pitchFamily="34" charset="0"/>
              <a:cs typeface="Arial" panose="020B0604020202020204" pitchFamily="34" charset="0"/>
            </a:rPr>
            <a:t> B sau khi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thi phương </a:t>
          </a:r>
          <a:r>
            <a:rPr lang="vi-VN" sz="1600" dirty="0" err="1">
              <a:latin typeface="Arial" panose="020B0604020202020204" pitchFamily="34" charset="0"/>
              <a:cs typeface="Arial" panose="020B0604020202020204" pitchFamily="34" charset="0"/>
            </a:rPr>
            <a:t>án</a:t>
          </a:r>
          <a:r>
            <a:rPr lang="vi-VN" sz="1600" dirty="0">
              <a:latin typeface="Arial" panose="020B0604020202020204" pitchFamily="34" charset="0"/>
              <a:cs typeface="Arial" panose="020B0604020202020204" pitchFamily="34" charset="0"/>
            </a:rPr>
            <a:t> ĐGH TTHC.</a:t>
          </a:r>
          <a:endParaRPr lang="en-US" sz="1600" dirty="0">
            <a:latin typeface="Arial" panose="020B0604020202020204" pitchFamily="34" charset="0"/>
            <a:cs typeface="Arial" panose="020B0604020202020204" pitchFamily="34" charset="0"/>
          </a:endParaRPr>
        </a:p>
      </dgm:t>
    </dgm:pt>
    <dgm:pt modelId="{75AA633F-F890-44C7-ADF8-1BFEA4F20B13}" type="parTrans" cxnId="{37CA6257-F078-458F-8555-CCA00C78763D}">
      <dgm:prSet/>
      <dgm:spPr/>
      <dgm:t>
        <a:bodyPr/>
        <a:lstStyle/>
        <a:p>
          <a:endParaRPr lang="en-US"/>
        </a:p>
      </dgm:t>
    </dgm:pt>
    <dgm:pt modelId="{C4BECB65-EF05-453F-A27D-88AA46F69479}" type="sibTrans" cxnId="{37CA6257-F078-458F-8555-CCA00C78763D}">
      <dgm:prSet/>
      <dgm:spPr/>
      <dgm:t>
        <a:bodyPr/>
        <a:lstStyle/>
        <a:p>
          <a:endParaRPr lang="en-US"/>
        </a:p>
      </dgm:t>
    </dgm:pt>
    <dgm:pt modelId="{FFE7E2D1-51D2-4C07-9E02-B6D3C4D2F54C}">
      <dgm:prSet custT="1"/>
      <dgm:spPr/>
      <dgm:t>
        <a:bodyPr/>
        <a:lstStyle/>
        <a:p>
          <a:pPr algn="just"/>
          <a:r>
            <a:rPr lang="vi-VN" sz="1600" dirty="0">
              <a:latin typeface="Arial" panose="020B0604020202020204" pitchFamily="34" charset="0"/>
              <a:cs typeface="Arial" panose="020B0604020202020204" pitchFamily="34" charset="0"/>
            </a:rPr>
            <a:t>3. </a:t>
          </a:r>
          <a:r>
            <a:rPr lang="vi-VN" sz="1600" dirty="0" err="1">
              <a:latin typeface="Arial" panose="020B0604020202020204" pitchFamily="34" charset="0"/>
              <a:cs typeface="Arial" panose="020B0604020202020204" pitchFamily="34" charset="0"/>
            </a:rPr>
            <a:t>Tính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toán</a:t>
          </a:r>
          <a:r>
            <a:rPr lang="vi-VN" sz="1600" dirty="0">
              <a:latin typeface="Arial" panose="020B0604020202020204" pitchFamily="34" charset="0"/>
              <a:cs typeface="Arial" panose="020B0604020202020204" pitchFamily="34" charset="0"/>
            </a:rPr>
            <a:t> chi </a:t>
          </a:r>
          <a:r>
            <a:rPr lang="vi-VN" sz="1600" dirty="0" err="1">
              <a:latin typeface="Arial" panose="020B0604020202020204" pitchFamily="34" charset="0"/>
              <a:cs typeface="Arial" panose="020B0604020202020204" pitchFamily="34" charset="0"/>
            </a:rPr>
            <a:t>phí</a:t>
          </a:r>
          <a:r>
            <a:rPr lang="vi-VN" sz="1600" dirty="0">
              <a:latin typeface="Arial" panose="020B0604020202020204" pitchFamily="34" charset="0"/>
              <a:cs typeface="Arial" panose="020B0604020202020204" pitchFamily="34" charset="0"/>
            </a:rPr>
            <a:t> tuân </a:t>
          </a:r>
          <a:r>
            <a:rPr lang="vi-VN" sz="1600" dirty="0" err="1">
              <a:latin typeface="Arial" panose="020B0604020202020204" pitchFamily="34" charset="0"/>
              <a:cs typeface="Arial" panose="020B0604020202020204" pitchFamily="34" charset="0"/>
            </a:rPr>
            <a:t>thủ</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trước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và</a:t>
          </a:r>
          <a:r>
            <a:rPr lang="vi-VN" sz="1600" dirty="0">
              <a:latin typeface="Arial" panose="020B0604020202020204" pitchFamily="34" charset="0"/>
              <a:cs typeface="Arial" panose="020B0604020202020204" pitchFamily="34" charset="0"/>
            </a:rPr>
            <a:t> sau khi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thi phương </a:t>
          </a:r>
          <a:r>
            <a:rPr lang="vi-VN" sz="1600" dirty="0" err="1">
              <a:latin typeface="Arial" panose="020B0604020202020204" pitchFamily="34" charset="0"/>
              <a:cs typeface="Arial" panose="020B0604020202020204" pitchFamily="34" charset="0"/>
            </a:rPr>
            <a:t>án</a:t>
          </a:r>
          <a:r>
            <a:rPr lang="vi-VN" sz="1600" dirty="0">
              <a:latin typeface="Arial" panose="020B0604020202020204" pitchFamily="34" charset="0"/>
              <a:cs typeface="Arial" panose="020B0604020202020204" pitchFamily="34" charset="0"/>
            </a:rPr>
            <a:t> ĐGH</a:t>
          </a:r>
          <a:endParaRPr lang="en-US" sz="1600" dirty="0">
            <a:latin typeface="Arial" panose="020B0604020202020204" pitchFamily="34" charset="0"/>
            <a:cs typeface="Arial" panose="020B0604020202020204" pitchFamily="34" charset="0"/>
          </a:endParaRPr>
        </a:p>
      </dgm:t>
    </dgm:pt>
    <dgm:pt modelId="{C571ECEE-E4D8-4D69-9455-ED09E803BC65}" type="parTrans" cxnId="{D83547C3-4B18-491B-9DF4-DFAFF362090C}">
      <dgm:prSet/>
      <dgm:spPr/>
      <dgm:t>
        <a:bodyPr/>
        <a:lstStyle/>
        <a:p>
          <a:endParaRPr lang="en-US"/>
        </a:p>
      </dgm:t>
    </dgm:pt>
    <dgm:pt modelId="{A1E23079-7A1B-43BF-A9CD-D1EFE9D34306}" type="sibTrans" cxnId="{D83547C3-4B18-491B-9DF4-DFAFF362090C}">
      <dgm:prSet/>
      <dgm:spPr/>
      <dgm:t>
        <a:bodyPr/>
        <a:lstStyle/>
        <a:p>
          <a:endParaRPr lang="en-US"/>
        </a:p>
      </dgm:t>
    </dgm:pt>
    <dgm:pt modelId="{C75F2247-21BF-4EF3-A0E9-AA8148B2AD72}" type="pres">
      <dgm:prSet presAssocID="{81FB6918-7A53-4B11-A6E4-5FE171B25B83}" presName="Name0" presStyleCnt="0">
        <dgm:presLayoutVars>
          <dgm:dir/>
          <dgm:resizeHandles val="exact"/>
        </dgm:presLayoutVars>
      </dgm:prSet>
      <dgm:spPr/>
    </dgm:pt>
    <dgm:pt modelId="{AFE2EB8C-37EF-4270-9960-69956ED6EEB4}" type="pres">
      <dgm:prSet presAssocID="{81FB6918-7A53-4B11-A6E4-5FE171B25B83}" presName="bkgdShp" presStyleLbl="alignAccFollowNode1" presStyleIdx="0" presStyleCnt="1"/>
      <dgm:spPr/>
    </dgm:pt>
    <dgm:pt modelId="{02C07355-0F63-4BE9-AD4E-0BBE499C0C03}" type="pres">
      <dgm:prSet presAssocID="{81FB6918-7A53-4B11-A6E4-5FE171B25B83}" presName="linComp" presStyleCnt="0"/>
      <dgm:spPr/>
    </dgm:pt>
    <dgm:pt modelId="{A7E5E096-2889-48C7-B745-EE9B0554FF28}" type="pres">
      <dgm:prSet presAssocID="{DD92D6DE-2F23-42A9-AB28-B91E48FE2301}" presName="compNode" presStyleCnt="0"/>
      <dgm:spPr/>
    </dgm:pt>
    <dgm:pt modelId="{BD1DEF76-759D-4AC3-88A5-5484200498BE}" type="pres">
      <dgm:prSet presAssocID="{DD92D6DE-2F23-42A9-AB28-B91E48FE2301}" presName="node" presStyleLbl="node1" presStyleIdx="0" presStyleCnt="4" custScaleX="92549">
        <dgm:presLayoutVars>
          <dgm:bulletEnabled val="1"/>
        </dgm:presLayoutVars>
      </dgm:prSet>
      <dgm:spPr/>
    </dgm:pt>
    <dgm:pt modelId="{0DC6B58D-41AC-4E6D-AB88-0BBA6E00CB38}" type="pres">
      <dgm:prSet presAssocID="{DD92D6DE-2F23-42A9-AB28-B91E48FE2301}" presName="invisiNode" presStyleLbl="node1" presStyleIdx="0" presStyleCnt="4"/>
      <dgm:spPr/>
    </dgm:pt>
    <dgm:pt modelId="{E3CD6A19-6253-4144-A03A-CFD86574774D}" type="pres">
      <dgm:prSet presAssocID="{DD92D6DE-2F23-42A9-AB28-B91E48FE2301}" presName="imagNode" presStyleLbl="fgImgPlace1" presStyleIdx="0" presStyleCnt="4"/>
      <dgm:spPr>
        <a:blipFill rotWithShape="1">
          <a:blip xmlns:r="http://schemas.openxmlformats.org/officeDocument/2006/relationships" r:embed="rId1"/>
          <a:srcRect/>
          <a:stretch>
            <a:fillRect l="-26000" r="-26000"/>
          </a:stretch>
        </a:blipFill>
      </dgm:spPr>
    </dgm:pt>
    <dgm:pt modelId="{4F80DCBC-5284-415F-AD97-96F214F17A1A}" type="pres">
      <dgm:prSet presAssocID="{369ED99C-71CA-473F-9CB1-A7D320F3E45E}" presName="sibTrans" presStyleLbl="sibTrans2D1" presStyleIdx="0" presStyleCnt="0"/>
      <dgm:spPr/>
    </dgm:pt>
    <dgm:pt modelId="{138C26C4-3A51-4786-9675-89475E37B09D}" type="pres">
      <dgm:prSet presAssocID="{497DB789-AD46-45B0-A1C5-0A0A07BEC78A}" presName="compNode" presStyleCnt="0"/>
      <dgm:spPr/>
    </dgm:pt>
    <dgm:pt modelId="{2268F8E6-034E-4926-9C69-A4955C40DFB9}" type="pres">
      <dgm:prSet presAssocID="{497DB789-AD46-45B0-A1C5-0A0A07BEC78A}" presName="node" presStyleLbl="node1" presStyleIdx="1" presStyleCnt="4" custScaleX="87286">
        <dgm:presLayoutVars>
          <dgm:bulletEnabled val="1"/>
        </dgm:presLayoutVars>
      </dgm:prSet>
      <dgm:spPr/>
    </dgm:pt>
    <dgm:pt modelId="{BC33DEC4-B15D-4A9C-BB18-3A96D493AC26}" type="pres">
      <dgm:prSet presAssocID="{497DB789-AD46-45B0-A1C5-0A0A07BEC78A}" presName="invisiNode" presStyleLbl="node1" presStyleIdx="1" presStyleCnt="4"/>
      <dgm:spPr/>
    </dgm:pt>
    <dgm:pt modelId="{723F30BC-D4A8-4078-85C3-F2D2474325E8}" type="pres">
      <dgm:prSet presAssocID="{497DB789-AD46-45B0-A1C5-0A0A07BEC78A}" presName="imagNode" presStyleLbl="fgImgPlace1" presStyleIdx="1" presStyleCnt="4" custScaleX="94329"/>
      <dgm:spPr>
        <a:blipFill rotWithShape="1">
          <a:blip xmlns:r="http://schemas.openxmlformats.org/officeDocument/2006/relationships" r:embed="rId2"/>
          <a:srcRect/>
          <a:stretch>
            <a:fillRect l="-14000" r="-14000"/>
          </a:stretch>
        </a:blipFill>
      </dgm:spPr>
    </dgm:pt>
    <dgm:pt modelId="{30745F1D-27AA-4444-8FD6-66C18EAF8534}" type="pres">
      <dgm:prSet presAssocID="{1A8C8428-DFEA-4A00-87B6-C530AE972D8A}" presName="sibTrans" presStyleLbl="sibTrans2D1" presStyleIdx="0" presStyleCnt="0"/>
      <dgm:spPr/>
    </dgm:pt>
    <dgm:pt modelId="{6375627A-953C-4C3A-89EE-825F6F23EE3E}" type="pres">
      <dgm:prSet presAssocID="{FFE7E2D1-51D2-4C07-9E02-B6D3C4D2F54C}" presName="compNode" presStyleCnt="0"/>
      <dgm:spPr/>
    </dgm:pt>
    <dgm:pt modelId="{7E4B7452-6569-409F-91DC-E03B6417B20A}" type="pres">
      <dgm:prSet presAssocID="{FFE7E2D1-51D2-4C07-9E02-B6D3C4D2F54C}" presName="node" presStyleLbl="node1" presStyleIdx="2" presStyleCnt="4" custScaleX="89195">
        <dgm:presLayoutVars>
          <dgm:bulletEnabled val="1"/>
        </dgm:presLayoutVars>
      </dgm:prSet>
      <dgm:spPr/>
    </dgm:pt>
    <dgm:pt modelId="{FAEB35FB-1E58-4387-B58A-3BEEE8E27892}" type="pres">
      <dgm:prSet presAssocID="{FFE7E2D1-51D2-4C07-9E02-B6D3C4D2F54C}" presName="invisiNode" presStyleLbl="node1" presStyleIdx="2" presStyleCnt="4"/>
      <dgm:spPr/>
    </dgm:pt>
    <dgm:pt modelId="{AF84D706-A97F-4845-A594-53079408B85B}" type="pres">
      <dgm:prSet presAssocID="{FFE7E2D1-51D2-4C07-9E02-B6D3C4D2F54C}" presName="imagNode" presStyleLbl="fgImgPlace1" presStyleIdx="2" presStyleCnt="4" custScaleX="90194" custScaleY="91184"/>
      <dgm:spPr>
        <a:blipFill rotWithShape="1">
          <a:blip xmlns:r="http://schemas.openxmlformats.org/officeDocument/2006/relationships" r:embed="rId3"/>
          <a:srcRect/>
          <a:stretch>
            <a:fillRect t="-2000" b="-2000"/>
          </a:stretch>
        </a:blipFill>
      </dgm:spPr>
    </dgm:pt>
    <dgm:pt modelId="{CD3C8649-561C-4EB2-B365-6B2188883C65}" type="pres">
      <dgm:prSet presAssocID="{A1E23079-7A1B-43BF-A9CD-D1EFE9D34306}" presName="sibTrans" presStyleLbl="sibTrans2D1" presStyleIdx="0" presStyleCnt="0"/>
      <dgm:spPr/>
    </dgm:pt>
    <dgm:pt modelId="{D2109E0E-441C-40C3-81B3-31B47E780E3F}" type="pres">
      <dgm:prSet presAssocID="{F8B06B1F-E7D5-47F3-BB96-B0EE611CEA87}" presName="compNode" presStyleCnt="0"/>
      <dgm:spPr/>
    </dgm:pt>
    <dgm:pt modelId="{9D30B125-8E25-4F34-BB3D-144DF4289C33}" type="pres">
      <dgm:prSet presAssocID="{F8B06B1F-E7D5-47F3-BB96-B0EE611CEA87}" presName="node" presStyleLbl="node1" presStyleIdx="3" presStyleCnt="4" custScaleX="87387">
        <dgm:presLayoutVars>
          <dgm:bulletEnabled val="1"/>
        </dgm:presLayoutVars>
      </dgm:prSet>
      <dgm:spPr/>
    </dgm:pt>
    <dgm:pt modelId="{EFF57CA8-BE68-44D4-952E-F6F13E377568}" type="pres">
      <dgm:prSet presAssocID="{F8B06B1F-E7D5-47F3-BB96-B0EE611CEA87}" presName="invisiNode" presStyleLbl="node1" presStyleIdx="3" presStyleCnt="4"/>
      <dgm:spPr/>
    </dgm:pt>
    <dgm:pt modelId="{98BFB46B-EC6D-4AE4-9159-AE17C746CCF9}" type="pres">
      <dgm:prSet presAssocID="{F8B06B1F-E7D5-47F3-BB96-B0EE611CEA87}" presName="imagNode" presStyleLbl="fgImgPlace1" presStyleIdx="3" presStyleCnt="4"/>
      <dgm:spPr>
        <a:blipFill rotWithShape="1">
          <a:blip xmlns:r="http://schemas.openxmlformats.org/officeDocument/2006/relationships" r:embed="rId4"/>
          <a:srcRect/>
          <a:stretch>
            <a:fillRect l="-22000" r="-22000"/>
          </a:stretch>
        </a:blipFill>
      </dgm:spPr>
    </dgm:pt>
  </dgm:ptLst>
  <dgm:cxnLst>
    <dgm:cxn modelId="{18718502-3015-49D5-AEFF-A8D508D181A9}" type="presOf" srcId="{497DB789-AD46-45B0-A1C5-0A0A07BEC78A}" destId="{2268F8E6-034E-4926-9C69-A4955C40DFB9}" srcOrd="0" destOrd="0" presId="urn:microsoft.com/office/officeart/2005/8/layout/pList2"/>
    <dgm:cxn modelId="{0E6F8608-861B-4E4C-B87E-57FC87886BD7}" type="presOf" srcId="{A1E23079-7A1B-43BF-A9CD-D1EFE9D34306}" destId="{CD3C8649-561C-4EB2-B365-6B2188883C65}" srcOrd="0" destOrd="0" presId="urn:microsoft.com/office/officeart/2005/8/layout/pList2"/>
    <dgm:cxn modelId="{CBFD7E1A-80FD-4508-9489-9F8FE96D078B}" type="presOf" srcId="{F8B06B1F-E7D5-47F3-BB96-B0EE611CEA87}" destId="{9D30B125-8E25-4F34-BB3D-144DF4289C33}" srcOrd="0" destOrd="0" presId="urn:microsoft.com/office/officeart/2005/8/layout/pList2"/>
    <dgm:cxn modelId="{514ABD31-1BBE-4623-835A-9EBCC7E6EA0B}" srcId="{81FB6918-7A53-4B11-A6E4-5FE171B25B83}" destId="{497DB789-AD46-45B0-A1C5-0A0A07BEC78A}" srcOrd="1" destOrd="0" parTransId="{CCBE7EB2-FB51-4B33-A47B-C28262E541A2}" sibTransId="{1A8C8428-DFEA-4A00-87B6-C530AE972D8A}"/>
    <dgm:cxn modelId="{0151FC56-AC77-4D0B-9577-82DBC98C6314}" srcId="{81FB6918-7A53-4B11-A6E4-5FE171B25B83}" destId="{DD92D6DE-2F23-42A9-AB28-B91E48FE2301}" srcOrd="0" destOrd="0" parTransId="{71F70FFC-E9CF-4A01-BDD7-46CA1791D087}" sibTransId="{369ED99C-71CA-473F-9CB1-A7D320F3E45E}"/>
    <dgm:cxn modelId="{37CA6257-F078-458F-8555-CCA00C78763D}" srcId="{81FB6918-7A53-4B11-A6E4-5FE171B25B83}" destId="{F8B06B1F-E7D5-47F3-BB96-B0EE611CEA87}" srcOrd="3" destOrd="0" parTransId="{75AA633F-F890-44C7-ADF8-1BFEA4F20B13}" sibTransId="{C4BECB65-EF05-453F-A27D-88AA46F69479}"/>
    <dgm:cxn modelId="{2D5EE17C-89E8-4A2F-B794-352EB4538F18}" type="presOf" srcId="{DD92D6DE-2F23-42A9-AB28-B91E48FE2301}" destId="{BD1DEF76-759D-4AC3-88A5-5484200498BE}" srcOrd="0" destOrd="0" presId="urn:microsoft.com/office/officeart/2005/8/layout/pList2"/>
    <dgm:cxn modelId="{133D5B97-D05D-4AED-BD70-A0A43B4BDF5F}" type="presOf" srcId="{369ED99C-71CA-473F-9CB1-A7D320F3E45E}" destId="{4F80DCBC-5284-415F-AD97-96F214F17A1A}" srcOrd="0" destOrd="0" presId="urn:microsoft.com/office/officeart/2005/8/layout/pList2"/>
    <dgm:cxn modelId="{8909F598-8819-4D35-BA0A-EA7EFB4A9231}" type="presOf" srcId="{FFE7E2D1-51D2-4C07-9E02-B6D3C4D2F54C}" destId="{7E4B7452-6569-409F-91DC-E03B6417B20A}" srcOrd="0" destOrd="0" presId="urn:microsoft.com/office/officeart/2005/8/layout/pList2"/>
    <dgm:cxn modelId="{A97CE7AE-AB09-4B0C-B73C-152E8BC03ABA}" type="presOf" srcId="{81FB6918-7A53-4B11-A6E4-5FE171B25B83}" destId="{C75F2247-21BF-4EF3-A0E9-AA8148B2AD72}" srcOrd="0" destOrd="0" presId="urn:microsoft.com/office/officeart/2005/8/layout/pList2"/>
    <dgm:cxn modelId="{D83547C3-4B18-491B-9DF4-DFAFF362090C}" srcId="{81FB6918-7A53-4B11-A6E4-5FE171B25B83}" destId="{FFE7E2D1-51D2-4C07-9E02-B6D3C4D2F54C}" srcOrd="2" destOrd="0" parTransId="{C571ECEE-E4D8-4D69-9455-ED09E803BC65}" sibTransId="{A1E23079-7A1B-43BF-A9CD-D1EFE9D34306}"/>
    <dgm:cxn modelId="{DE57BFEB-2744-4446-8755-09102D3C2141}" type="presOf" srcId="{1A8C8428-DFEA-4A00-87B6-C530AE972D8A}" destId="{30745F1D-27AA-4444-8FD6-66C18EAF8534}" srcOrd="0" destOrd="0" presId="urn:microsoft.com/office/officeart/2005/8/layout/pList2"/>
    <dgm:cxn modelId="{DCC87751-5087-4D56-92BD-64F4DE4261D6}" type="presParOf" srcId="{C75F2247-21BF-4EF3-A0E9-AA8148B2AD72}" destId="{AFE2EB8C-37EF-4270-9960-69956ED6EEB4}" srcOrd="0" destOrd="0" presId="urn:microsoft.com/office/officeart/2005/8/layout/pList2"/>
    <dgm:cxn modelId="{9080A7DB-CA37-4835-BA42-79BDF88ADF8D}" type="presParOf" srcId="{C75F2247-21BF-4EF3-A0E9-AA8148B2AD72}" destId="{02C07355-0F63-4BE9-AD4E-0BBE499C0C03}" srcOrd="1" destOrd="0" presId="urn:microsoft.com/office/officeart/2005/8/layout/pList2"/>
    <dgm:cxn modelId="{875E1D2D-295C-4A22-9158-E6AA6F63A601}" type="presParOf" srcId="{02C07355-0F63-4BE9-AD4E-0BBE499C0C03}" destId="{A7E5E096-2889-48C7-B745-EE9B0554FF28}" srcOrd="0" destOrd="0" presId="urn:microsoft.com/office/officeart/2005/8/layout/pList2"/>
    <dgm:cxn modelId="{786AE9DF-A288-4E04-A001-75D3E02884C2}" type="presParOf" srcId="{A7E5E096-2889-48C7-B745-EE9B0554FF28}" destId="{BD1DEF76-759D-4AC3-88A5-5484200498BE}" srcOrd="0" destOrd="0" presId="urn:microsoft.com/office/officeart/2005/8/layout/pList2"/>
    <dgm:cxn modelId="{726C692A-129B-4D8F-B689-86B9B2CECBFD}" type="presParOf" srcId="{A7E5E096-2889-48C7-B745-EE9B0554FF28}" destId="{0DC6B58D-41AC-4E6D-AB88-0BBA6E00CB38}" srcOrd="1" destOrd="0" presId="urn:microsoft.com/office/officeart/2005/8/layout/pList2"/>
    <dgm:cxn modelId="{CE4391DE-3A9C-428F-8F9E-0A5311FA1B08}" type="presParOf" srcId="{A7E5E096-2889-48C7-B745-EE9B0554FF28}" destId="{E3CD6A19-6253-4144-A03A-CFD86574774D}" srcOrd="2" destOrd="0" presId="urn:microsoft.com/office/officeart/2005/8/layout/pList2"/>
    <dgm:cxn modelId="{473AC810-341E-4C22-A4B0-107D43026A28}" type="presParOf" srcId="{02C07355-0F63-4BE9-AD4E-0BBE499C0C03}" destId="{4F80DCBC-5284-415F-AD97-96F214F17A1A}" srcOrd="1" destOrd="0" presId="urn:microsoft.com/office/officeart/2005/8/layout/pList2"/>
    <dgm:cxn modelId="{D3887594-F84F-4823-B988-FC96D17E2876}" type="presParOf" srcId="{02C07355-0F63-4BE9-AD4E-0BBE499C0C03}" destId="{138C26C4-3A51-4786-9675-89475E37B09D}" srcOrd="2" destOrd="0" presId="urn:microsoft.com/office/officeart/2005/8/layout/pList2"/>
    <dgm:cxn modelId="{848BA7D3-6EC6-4EF6-A001-D8B78C5E46DC}" type="presParOf" srcId="{138C26C4-3A51-4786-9675-89475E37B09D}" destId="{2268F8E6-034E-4926-9C69-A4955C40DFB9}" srcOrd="0" destOrd="0" presId="urn:microsoft.com/office/officeart/2005/8/layout/pList2"/>
    <dgm:cxn modelId="{E8B0A1F6-E741-4B19-9F21-0BBFBB19EB63}" type="presParOf" srcId="{138C26C4-3A51-4786-9675-89475E37B09D}" destId="{BC33DEC4-B15D-4A9C-BB18-3A96D493AC26}" srcOrd="1" destOrd="0" presId="urn:microsoft.com/office/officeart/2005/8/layout/pList2"/>
    <dgm:cxn modelId="{A8999DF7-9027-48AB-B2DA-A754BA1457C9}" type="presParOf" srcId="{138C26C4-3A51-4786-9675-89475E37B09D}" destId="{723F30BC-D4A8-4078-85C3-F2D2474325E8}" srcOrd="2" destOrd="0" presId="urn:microsoft.com/office/officeart/2005/8/layout/pList2"/>
    <dgm:cxn modelId="{D163EAA7-8382-4ADB-80AC-E5FF218F4B7D}" type="presParOf" srcId="{02C07355-0F63-4BE9-AD4E-0BBE499C0C03}" destId="{30745F1D-27AA-4444-8FD6-66C18EAF8534}" srcOrd="3" destOrd="0" presId="urn:microsoft.com/office/officeart/2005/8/layout/pList2"/>
    <dgm:cxn modelId="{1C890A04-70E7-4BF5-AFD5-8880FE39875A}" type="presParOf" srcId="{02C07355-0F63-4BE9-AD4E-0BBE499C0C03}" destId="{6375627A-953C-4C3A-89EE-825F6F23EE3E}" srcOrd="4" destOrd="0" presId="urn:microsoft.com/office/officeart/2005/8/layout/pList2"/>
    <dgm:cxn modelId="{B89EB14E-EC89-4CB9-B7E8-69256DB29B86}" type="presParOf" srcId="{6375627A-953C-4C3A-89EE-825F6F23EE3E}" destId="{7E4B7452-6569-409F-91DC-E03B6417B20A}" srcOrd="0" destOrd="0" presId="urn:microsoft.com/office/officeart/2005/8/layout/pList2"/>
    <dgm:cxn modelId="{EBAE698C-2B5B-4FC8-A7DA-0C2651212B62}" type="presParOf" srcId="{6375627A-953C-4C3A-89EE-825F6F23EE3E}" destId="{FAEB35FB-1E58-4387-B58A-3BEEE8E27892}" srcOrd="1" destOrd="0" presId="urn:microsoft.com/office/officeart/2005/8/layout/pList2"/>
    <dgm:cxn modelId="{7C4E4752-509E-4007-BE8F-C7326EC027BE}" type="presParOf" srcId="{6375627A-953C-4C3A-89EE-825F6F23EE3E}" destId="{AF84D706-A97F-4845-A594-53079408B85B}" srcOrd="2" destOrd="0" presId="urn:microsoft.com/office/officeart/2005/8/layout/pList2"/>
    <dgm:cxn modelId="{5A411475-8A2B-45EA-ABF2-30BBA34E8459}" type="presParOf" srcId="{02C07355-0F63-4BE9-AD4E-0BBE499C0C03}" destId="{CD3C8649-561C-4EB2-B365-6B2188883C65}" srcOrd="5" destOrd="0" presId="urn:microsoft.com/office/officeart/2005/8/layout/pList2"/>
    <dgm:cxn modelId="{97E240D1-9FC3-4202-97BC-EE7F48FFE2E0}" type="presParOf" srcId="{02C07355-0F63-4BE9-AD4E-0BBE499C0C03}" destId="{D2109E0E-441C-40C3-81B3-31B47E780E3F}" srcOrd="6" destOrd="0" presId="urn:microsoft.com/office/officeart/2005/8/layout/pList2"/>
    <dgm:cxn modelId="{6A61B6F1-CE6C-493A-857C-F86EE130E3EB}" type="presParOf" srcId="{D2109E0E-441C-40C3-81B3-31B47E780E3F}" destId="{9D30B125-8E25-4F34-BB3D-144DF4289C33}" srcOrd="0" destOrd="0" presId="urn:microsoft.com/office/officeart/2005/8/layout/pList2"/>
    <dgm:cxn modelId="{A8A0044E-382B-4F4D-9161-B540B8FE18E2}" type="presParOf" srcId="{D2109E0E-441C-40C3-81B3-31B47E780E3F}" destId="{EFF57CA8-BE68-44D4-952E-F6F13E377568}" srcOrd="1" destOrd="0" presId="urn:microsoft.com/office/officeart/2005/8/layout/pList2"/>
    <dgm:cxn modelId="{7123E92B-BAF9-483E-A335-6F3E737E09E4}" type="presParOf" srcId="{D2109E0E-441C-40C3-81B3-31B47E780E3F}" destId="{98BFB46B-EC6D-4AE4-9159-AE17C746CCF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E1B9BE-8987-495C-8B83-1CD3A34B28F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8A98A247-D84D-499D-B9FF-967541BC94A2}">
      <dgm:prSet phldrT="[Text]"/>
      <dgm:spPr/>
      <dgm:t>
        <a:bodyPr/>
        <a:lstStyle/>
        <a:p>
          <a:pPr algn="just"/>
          <a:r>
            <a:rPr lang="en-US" dirty="0" err="1">
              <a:latin typeface="Arial" panose="020B0604020202020204" pitchFamily="34" charset="0"/>
              <a:cs typeface="Arial" panose="020B0604020202020204" pitchFamily="34" charset="0"/>
            </a:rPr>
            <a:t>Rà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soát</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TTHC </a:t>
          </a:r>
          <a:r>
            <a:rPr lang="vi-VN" dirty="0" err="1">
              <a:latin typeface="Arial" panose="020B0604020202020204" pitchFamily="34" charset="0"/>
              <a:cs typeface="Arial" panose="020B0604020202020204" pitchFamily="34" charset="0"/>
            </a:rPr>
            <a:t>nội</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bộ</a:t>
          </a:r>
          <a:r>
            <a:rPr lang="vi-VN"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r>
            <a:rPr lang="en-US" dirty="0">
              <a:latin typeface="Arial" panose="020B0604020202020204" pitchFamily="34" charset="0"/>
              <a:cs typeface="Arial" panose="020B0604020202020204" pitchFamily="34" charset="0"/>
            </a:rPr>
            <a:t> (QPPL, </a:t>
          </a:r>
          <a:r>
            <a:rPr lang="en-US" dirty="0" err="1">
              <a:latin typeface="Arial" panose="020B0604020202020204" pitchFamily="34" charset="0"/>
              <a:cs typeface="Arial" panose="020B0604020202020204" pitchFamily="34" charset="0"/>
            </a:rPr>
            <a:t>cá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biệt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ban </a:t>
          </a:r>
          <a:r>
            <a:rPr lang="vi-VN" dirty="0" err="1">
              <a:latin typeface="Arial" panose="020B0604020202020204" pitchFamily="34" charset="0"/>
              <a:cs typeface="Arial" panose="020B0604020202020204" pitchFamily="34" charset="0"/>
            </a:rPr>
            <a:t>hành</a:t>
          </a:r>
          <a:r>
            <a:rPr lang="vi-VN" dirty="0">
              <a:latin typeface="Arial" panose="020B0604020202020204" pitchFamily="34" charset="0"/>
              <a:cs typeface="Arial" panose="020B0604020202020204" pitchFamily="34" charset="0"/>
            </a:rPr>
            <a:t>/tham mưu ban </a:t>
          </a:r>
          <a:r>
            <a:rPr lang="vi-VN" dirty="0" err="1">
              <a:latin typeface="Arial" panose="020B0604020202020204" pitchFamily="34" charset="0"/>
              <a:cs typeface="Arial" panose="020B0604020202020204" pitchFamily="34" charset="0"/>
            </a:rPr>
            <a:t>hành</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của</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bộ</a:t>
          </a:r>
          <a:r>
            <a:rPr lang="vi-VN" dirty="0">
              <a:latin typeface="Arial" panose="020B0604020202020204" pitchFamily="34" charset="0"/>
              <a:cs typeface="Arial" panose="020B0604020202020204" pitchFamily="34" charset="0"/>
            </a:rPr>
            <a:t>, CQNB </a:t>
          </a:r>
          <a:r>
            <a:rPr lang="vi-VN" dirty="0" err="1">
              <a:latin typeface="Arial" panose="020B0604020202020204" pitchFamily="34" charset="0"/>
              <a:cs typeface="Arial" panose="020B0604020202020204" pitchFamily="34" charset="0"/>
            </a:rPr>
            <a:t>và</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thẩm</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quyền</a:t>
          </a:r>
          <a:r>
            <a:rPr lang="vi-VN" dirty="0">
              <a:latin typeface="Arial" panose="020B0604020202020204" pitchFamily="34" charset="0"/>
              <a:cs typeface="Arial" panose="020B0604020202020204" pitchFamily="34" charset="0"/>
            </a:rPr>
            <a:t> ban </a:t>
          </a:r>
          <a:r>
            <a:rPr lang="vi-VN" dirty="0" err="1">
              <a:latin typeface="Arial" panose="020B0604020202020204" pitchFamily="34" charset="0"/>
              <a:cs typeface="Arial" panose="020B0604020202020204" pitchFamily="34" charset="0"/>
            </a:rPr>
            <a:t>hành</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của</a:t>
          </a:r>
          <a:r>
            <a:rPr lang="vi-VN" dirty="0">
              <a:latin typeface="Arial" panose="020B0604020202020204" pitchFamily="34" charset="0"/>
              <a:cs typeface="Arial" panose="020B0604020202020204" pitchFamily="34" charset="0"/>
            </a:rPr>
            <a:t> UBND/ </a:t>
          </a:r>
          <a:r>
            <a:rPr lang="vi-VN" dirty="0" err="1">
              <a:latin typeface="Arial" panose="020B0604020202020204" pitchFamily="34" charset="0"/>
              <a:cs typeface="Arial" panose="020B0604020202020204" pitchFamily="34" charset="0"/>
            </a:rPr>
            <a:t>Chủ</a:t>
          </a:r>
          <a:r>
            <a:rPr lang="vi-VN" dirty="0">
              <a:latin typeface="Arial" panose="020B0604020202020204" pitchFamily="34" charset="0"/>
              <a:cs typeface="Arial" panose="020B0604020202020204" pitchFamily="34" charset="0"/>
            </a:rPr>
            <a:t> </a:t>
          </a:r>
          <a:r>
            <a:rPr lang="vi-VN" dirty="0" err="1">
              <a:latin typeface="Arial" panose="020B0604020202020204" pitchFamily="34" charset="0"/>
              <a:cs typeface="Arial" panose="020B0604020202020204" pitchFamily="34" charset="0"/>
            </a:rPr>
            <a:t>tịch</a:t>
          </a:r>
          <a:r>
            <a:rPr lang="vi-VN" dirty="0">
              <a:latin typeface="Arial" panose="020B0604020202020204" pitchFamily="34" charset="0"/>
              <a:cs typeface="Arial" panose="020B0604020202020204" pitchFamily="34" charset="0"/>
            </a:rPr>
            <a:t> UBND </a:t>
          </a:r>
          <a:r>
            <a:rPr lang="vi-VN" dirty="0" err="1">
              <a:latin typeface="Arial" panose="020B0604020202020204" pitchFamily="34" charset="0"/>
              <a:cs typeface="Arial" panose="020B0604020202020204" pitchFamily="34" charset="0"/>
            </a:rPr>
            <a:t>tỉnh</a:t>
          </a:r>
          <a:r>
            <a:rPr lang="vi-V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E6BF9E92-CA78-499B-9AC6-7447F5A2426B}" type="parTrans" cxnId="{3435218A-8AB8-4CCD-B93E-AD63C0ECCDE3}">
      <dgm:prSet/>
      <dgm:spPr/>
      <dgm:t>
        <a:bodyPr/>
        <a:lstStyle/>
        <a:p>
          <a:endParaRPr lang="en-US"/>
        </a:p>
      </dgm:t>
    </dgm:pt>
    <dgm:pt modelId="{D436319A-CA50-4077-B4FB-6F96AF0B7CB7}" type="sibTrans" cxnId="{3435218A-8AB8-4CCD-B93E-AD63C0ECCDE3}">
      <dgm:prSet/>
      <dgm:spPr/>
      <dgm:t>
        <a:bodyPr/>
        <a:lstStyle/>
        <a:p>
          <a:endParaRPr lang="en-US"/>
        </a:p>
      </dgm:t>
    </dgm:pt>
    <dgm:pt modelId="{43264DDD-033A-4510-8542-629E938D7386}">
      <dgm:prSet phldrT="[Text]"/>
      <dgm:spPr/>
      <dgm:t>
        <a:bodyPr/>
        <a:lstStyle/>
        <a:p>
          <a:r>
            <a:rPr lang="vi-VN" dirty="0"/>
            <a:t>1. </a:t>
          </a:r>
          <a:r>
            <a:rPr lang="vi-VN" dirty="0" err="1"/>
            <a:t>Bộ</a:t>
          </a:r>
          <a:r>
            <a:rPr lang="vi-VN" dirty="0"/>
            <a:t>, cơ quan ngang </a:t>
          </a:r>
          <a:r>
            <a:rPr lang="vi-VN" dirty="0" err="1"/>
            <a:t>bộ</a:t>
          </a:r>
          <a:endParaRPr lang="en-US" dirty="0"/>
        </a:p>
      </dgm:t>
    </dgm:pt>
    <dgm:pt modelId="{153B0D01-DD15-4365-AA71-B34A56E58E89}" type="parTrans" cxnId="{06254B3D-882A-4598-BD74-47D644BAB742}">
      <dgm:prSet/>
      <dgm:spPr/>
      <dgm:t>
        <a:bodyPr/>
        <a:lstStyle/>
        <a:p>
          <a:endParaRPr lang="en-US"/>
        </a:p>
      </dgm:t>
    </dgm:pt>
    <dgm:pt modelId="{B2BE6FF6-6D52-49CA-A82C-5475BDDA97AF}" type="sibTrans" cxnId="{06254B3D-882A-4598-BD74-47D644BAB742}">
      <dgm:prSet/>
      <dgm:spPr/>
      <dgm:t>
        <a:bodyPr/>
        <a:lstStyle/>
        <a:p>
          <a:endParaRPr lang="en-US"/>
        </a:p>
      </dgm:t>
    </dgm:pt>
    <dgm:pt modelId="{2C88AD24-6748-47F7-9819-E4CB30DBCFA9}">
      <dgm:prSet phldrT="[Text]"/>
      <dgm:spPr/>
      <dgm:t>
        <a:bodyPr/>
        <a:lstStyle/>
        <a:p>
          <a:r>
            <a:rPr lang="vi-VN" dirty="0"/>
            <a:t>1.1. TTHC </a:t>
          </a:r>
          <a:r>
            <a:rPr lang="vi-VN" dirty="0" err="1"/>
            <a:t>nội</a:t>
          </a:r>
          <a:r>
            <a:rPr lang="vi-VN" dirty="0"/>
            <a:t> </a:t>
          </a:r>
          <a:r>
            <a:rPr lang="vi-VN" dirty="0" err="1"/>
            <a:t>bộ</a:t>
          </a:r>
          <a:r>
            <a:rPr lang="vi-VN" dirty="0"/>
            <a:t> </a:t>
          </a:r>
          <a:r>
            <a:rPr lang="vi-VN" dirty="0" err="1"/>
            <a:t>giữa</a:t>
          </a:r>
          <a:r>
            <a:rPr lang="vi-VN" dirty="0"/>
            <a:t> </a:t>
          </a:r>
          <a:r>
            <a:rPr lang="vi-VN" dirty="0" err="1"/>
            <a:t>các</a:t>
          </a:r>
          <a:r>
            <a:rPr lang="vi-VN" dirty="0"/>
            <a:t> CQHCNN - </a:t>
          </a:r>
          <a:r>
            <a:rPr lang="vi-VN" dirty="0" err="1"/>
            <a:t>Nhóm</a:t>
          </a:r>
          <a:r>
            <a:rPr lang="vi-VN" dirty="0"/>
            <a:t> A.</a:t>
          </a:r>
          <a:endParaRPr lang="en-US" dirty="0"/>
        </a:p>
      </dgm:t>
    </dgm:pt>
    <dgm:pt modelId="{4AFE8221-5136-4A3F-A3E6-EB5A33CF6879}" type="parTrans" cxnId="{FC428C05-16FE-4ABB-BC50-72171A06B8A8}">
      <dgm:prSet/>
      <dgm:spPr/>
      <dgm:t>
        <a:bodyPr/>
        <a:lstStyle/>
        <a:p>
          <a:endParaRPr lang="en-US"/>
        </a:p>
      </dgm:t>
    </dgm:pt>
    <dgm:pt modelId="{311EBD16-6FF1-4999-AD56-A16A4FEDE3FB}" type="sibTrans" cxnId="{FC428C05-16FE-4ABB-BC50-72171A06B8A8}">
      <dgm:prSet/>
      <dgm:spPr/>
      <dgm:t>
        <a:bodyPr/>
        <a:lstStyle/>
        <a:p>
          <a:endParaRPr lang="en-US"/>
        </a:p>
      </dgm:t>
    </dgm:pt>
    <dgm:pt modelId="{0DF6126A-B10F-4143-BF9E-71404027CBFB}">
      <dgm:prSet phldrT="[Text]"/>
      <dgm:spPr/>
      <dgm:t>
        <a:bodyPr/>
        <a:lstStyle/>
        <a:p>
          <a:r>
            <a:rPr lang="vi-VN" dirty="0"/>
            <a:t>1.2. TTHC </a:t>
          </a:r>
          <a:r>
            <a:rPr lang="vi-VN" dirty="0" err="1"/>
            <a:t>nội</a:t>
          </a:r>
          <a:r>
            <a:rPr lang="vi-VN" dirty="0"/>
            <a:t> </a:t>
          </a:r>
          <a:r>
            <a:rPr lang="vi-VN" dirty="0" err="1"/>
            <a:t>bộ</a:t>
          </a:r>
          <a:r>
            <a:rPr lang="vi-VN" dirty="0"/>
            <a:t> </a:t>
          </a:r>
          <a:r>
            <a:rPr lang="vi-VN" dirty="0" err="1"/>
            <a:t>thực</a:t>
          </a:r>
          <a:r>
            <a:rPr lang="vi-VN" dirty="0"/>
            <a:t> </a:t>
          </a:r>
          <a:r>
            <a:rPr lang="vi-VN" dirty="0" err="1"/>
            <a:t>hiện</a:t>
          </a:r>
          <a:r>
            <a:rPr lang="vi-VN" dirty="0"/>
            <a:t> trong </a:t>
          </a:r>
          <a:r>
            <a:rPr lang="vi-VN" dirty="0" err="1"/>
            <a:t>bộ</a:t>
          </a:r>
          <a:r>
            <a:rPr lang="vi-VN" dirty="0"/>
            <a:t>, CQNB - </a:t>
          </a:r>
          <a:r>
            <a:rPr lang="vi-VN" dirty="0" err="1"/>
            <a:t>Nhóm</a:t>
          </a:r>
          <a:r>
            <a:rPr lang="vi-VN" dirty="0"/>
            <a:t> B</a:t>
          </a:r>
          <a:endParaRPr lang="en-US" dirty="0"/>
        </a:p>
      </dgm:t>
    </dgm:pt>
    <dgm:pt modelId="{C647F42D-205F-4801-BE84-EB8B30D1C299}" type="parTrans" cxnId="{F913BFEB-AA7E-4010-9115-04A1477C274B}">
      <dgm:prSet/>
      <dgm:spPr/>
      <dgm:t>
        <a:bodyPr/>
        <a:lstStyle/>
        <a:p>
          <a:endParaRPr lang="en-US"/>
        </a:p>
      </dgm:t>
    </dgm:pt>
    <dgm:pt modelId="{5A43F352-D2F2-4A2E-8C06-72CA7626114A}" type="sibTrans" cxnId="{F913BFEB-AA7E-4010-9115-04A1477C274B}">
      <dgm:prSet/>
      <dgm:spPr/>
      <dgm:t>
        <a:bodyPr/>
        <a:lstStyle/>
        <a:p>
          <a:endParaRPr lang="en-US"/>
        </a:p>
      </dgm:t>
    </dgm:pt>
    <dgm:pt modelId="{7AC7A5A5-B7B4-4473-918E-3C1470658A17}">
      <dgm:prSet phldrT="[Text]"/>
      <dgm:spPr/>
      <dgm:t>
        <a:bodyPr/>
        <a:lstStyle/>
        <a:p>
          <a:r>
            <a:rPr lang="vi-VN" dirty="0"/>
            <a:t>2. UBND </a:t>
          </a:r>
          <a:r>
            <a:rPr lang="vi-VN" dirty="0" err="1"/>
            <a:t>tỉnh</a:t>
          </a:r>
          <a:endParaRPr lang="en-US" dirty="0"/>
        </a:p>
      </dgm:t>
    </dgm:pt>
    <dgm:pt modelId="{D79D4DEA-B55C-42C1-BCA7-478863A9D19F}" type="parTrans" cxnId="{874DA45A-8CE0-42C0-9296-EA7121F182DB}">
      <dgm:prSet/>
      <dgm:spPr/>
      <dgm:t>
        <a:bodyPr/>
        <a:lstStyle/>
        <a:p>
          <a:endParaRPr lang="en-US"/>
        </a:p>
      </dgm:t>
    </dgm:pt>
    <dgm:pt modelId="{FFDBEDC8-8BFD-4EAB-89CE-9240CB98E4E4}" type="sibTrans" cxnId="{874DA45A-8CE0-42C0-9296-EA7121F182DB}">
      <dgm:prSet/>
      <dgm:spPr/>
      <dgm:t>
        <a:bodyPr/>
        <a:lstStyle/>
        <a:p>
          <a:endParaRPr lang="en-US"/>
        </a:p>
      </dgm:t>
    </dgm:pt>
    <dgm:pt modelId="{F149DBF9-E3D6-4E57-90C5-FE0A0CCDAAE2}">
      <dgm:prSet phldrT="[Text]"/>
      <dgm:spPr/>
      <dgm:t>
        <a:bodyPr/>
        <a:lstStyle/>
        <a:p>
          <a:r>
            <a:rPr lang="vi-VN" dirty="0"/>
            <a:t>2. TTHC </a:t>
          </a:r>
          <a:r>
            <a:rPr lang="vi-VN" dirty="0" err="1"/>
            <a:t>nội</a:t>
          </a:r>
          <a:r>
            <a:rPr lang="vi-VN" dirty="0"/>
            <a:t> </a:t>
          </a:r>
          <a:r>
            <a:rPr lang="vi-VN" dirty="0" err="1"/>
            <a:t>bộ</a:t>
          </a:r>
          <a:r>
            <a:rPr lang="vi-VN" dirty="0"/>
            <a:t> </a:t>
          </a:r>
          <a:r>
            <a:rPr lang="vi-VN" dirty="0" err="1"/>
            <a:t>thực</a:t>
          </a:r>
          <a:r>
            <a:rPr lang="vi-VN" dirty="0"/>
            <a:t> </a:t>
          </a:r>
          <a:r>
            <a:rPr lang="vi-VN" dirty="0" err="1"/>
            <a:t>hiện</a:t>
          </a:r>
          <a:r>
            <a:rPr lang="vi-VN" dirty="0"/>
            <a:t> trong </a:t>
          </a:r>
          <a:r>
            <a:rPr lang="vi-VN" dirty="0" err="1"/>
            <a:t>tỉnh</a:t>
          </a:r>
          <a:r>
            <a:rPr lang="vi-VN" dirty="0"/>
            <a:t> – </a:t>
          </a:r>
          <a:r>
            <a:rPr lang="vi-VN" dirty="0" err="1"/>
            <a:t>Nhóm</a:t>
          </a:r>
          <a:r>
            <a:rPr lang="vi-VN" dirty="0"/>
            <a:t> B</a:t>
          </a:r>
          <a:endParaRPr lang="en-US" dirty="0"/>
        </a:p>
      </dgm:t>
    </dgm:pt>
    <dgm:pt modelId="{C34E86A2-705B-4CDE-B109-035D60A73E30}" type="parTrans" cxnId="{9E9C654C-E6F6-492F-8A44-50659399D915}">
      <dgm:prSet/>
      <dgm:spPr/>
      <dgm:t>
        <a:bodyPr/>
        <a:lstStyle/>
        <a:p>
          <a:endParaRPr lang="en-US"/>
        </a:p>
      </dgm:t>
    </dgm:pt>
    <dgm:pt modelId="{C32ABF04-CE0B-4A2F-8651-7C86552FB0C8}" type="sibTrans" cxnId="{9E9C654C-E6F6-492F-8A44-50659399D915}">
      <dgm:prSet/>
      <dgm:spPr/>
      <dgm:t>
        <a:bodyPr/>
        <a:lstStyle/>
        <a:p>
          <a:endParaRPr lang="en-US"/>
        </a:p>
      </dgm:t>
    </dgm:pt>
    <dgm:pt modelId="{0B6DE7BA-7021-430D-9AD6-1368CC6AFBD8}" type="pres">
      <dgm:prSet presAssocID="{58E1B9BE-8987-495C-8B83-1CD3A34B28FE}" presName="diagram" presStyleCnt="0">
        <dgm:presLayoutVars>
          <dgm:chPref val="1"/>
          <dgm:dir/>
          <dgm:animOne val="branch"/>
          <dgm:animLvl val="lvl"/>
          <dgm:resizeHandles val="exact"/>
        </dgm:presLayoutVars>
      </dgm:prSet>
      <dgm:spPr/>
    </dgm:pt>
    <dgm:pt modelId="{8C371BB2-81BA-459A-B81F-F323AFAC4FFE}" type="pres">
      <dgm:prSet presAssocID="{8A98A247-D84D-499D-B9FF-967541BC94A2}" presName="root1" presStyleCnt="0"/>
      <dgm:spPr/>
    </dgm:pt>
    <dgm:pt modelId="{50A3727B-6CCD-489E-A1C4-299F15B1427A}" type="pres">
      <dgm:prSet presAssocID="{8A98A247-D84D-499D-B9FF-967541BC94A2}" presName="LevelOneTextNode" presStyleLbl="node0" presStyleIdx="0" presStyleCnt="1" custScaleY="173280">
        <dgm:presLayoutVars>
          <dgm:chPref val="3"/>
        </dgm:presLayoutVars>
      </dgm:prSet>
      <dgm:spPr/>
    </dgm:pt>
    <dgm:pt modelId="{F6BB96A9-CC6B-4BC0-853F-4C0B4988303C}" type="pres">
      <dgm:prSet presAssocID="{8A98A247-D84D-499D-B9FF-967541BC94A2}" presName="level2hierChild" presStyleCnt="0"/>
      <dgm:spPr/>
    </dgm:pt>
    <dgm:pt modelId="{C66A48B0-1F49-4F66-A651-1F1A2E9621A6}" type="pres">
      <dgm:prSet presAssocID="{153B0D01-DD15-4365-AA71-B34A56E58E89}" presName="conn2-1" presStyleLbl="parChTrans1D2" presStyleIdx="0" presStyleCnt="2"/>
      <dgm:spPr/>
    </dgm:pt>
    <dgm:pt modelId="{DE04EAFF-A342-4729-AE7E-711F2D709E78}" type="pres">
      <dgm:prSet presAssocID="{153B0D01-DD15-4365-AA71-B34A56E58E89}" presName="connTx" presStyleLbl="parChTrans1D2" presStyleIdx="0" presStyleCnt="2"/>
      <dgm:spPr/>
    </dgm:pt>
    <dgm:pt modelId="{4B46464A-E1C3-4F3E-80C7-77124CC64F09}" type="pres">
      <dgm:prSet presAssocID="{43264DDD-033A-4510-8542-629E938D7386}" presName="root2" presStyleCnt="0"/>
      <dgm:spPr/>
    </dgm:pt>
    <dgm:pt modelId="{CDB36D82-428F-4CB6-94D0-3DA441FCF557}" type="pres">
      <dgm:prSet presAssocID="{43264DDD-033A-4510-8542-629E938D7386}" presName="LevelTwoTextNode" presStyleLbl="node2" presStyleIdx="0" presStyleCnt="2" custScaleX="55816">
        <dgm:presLayoutVars>
          <dgm:chPref val="3"/>
        </dgm:presLayoutVars>
      </dgm:prSet>
      <dgm:spPr/>
    </dgm:pt>
    <dgm:pt modelId="{2E27D065-5D6E-48DE-9C4C-3FD251213EDF}" type="pres">
      <dgm:prSet presAssocID="{43264DDD-033A-4510-8542-629E938D7386}" presName="level3hierChild" presStyleCnt="0"/>
      <dgm:spPr/>
    </dgm:pt>
    <dgm:pt modelId="{0FAF5975-6008-42EB-A929-AEE69DF6BEBA}" type="pres">
      <dgm:prSet presAssocID="{4AFE8221-5136-4A3F-A3E6-EB5A33CF6879}" presName="conn2-1" presStyleLbl="parChTrans1D3" presStyleIdx="0" presStyleCnt="3"/>
      <dgm:spPr/>
    </dgm:pt>
    <dgm:pt modelId="{15C28996-2C5B-404E-9108-E79F8DE564FF}" type="pres">
      <dgm:prSet presAssocID="{4AFE8221-5136-4A3F-A3E6-EB5A33CF6879}" presName="connTx" presStyleLbl="parChTrans1D3" presStyleIdx="0" presStyleCnt="3"/>
      <dgm:spPr/>
    </dgm:pt>
    <dgm:pt modelId="{FA870935-D540-4A1B-9F87-13F2C8440A68}" type="pres">
      <dgm:prSet presAssocID="{2C88AD24-6748-47F7-9819-E4CB30DBCFA9}" presName="root2" presStyleCnt="0"/>
      <dgm:spPr/>
    </dgm:pt>
    <dgm:pt modelId="{583C3CF0-46B3-48A9-93B6-9CF469D0F5E3}" type="pres">
      <dgm:prSet presAssocID="{2C88AD24-6748-47F7-9819-E4CB30DBCFA9}" presName="LevelTwoTextNode" presStyleLbl="node3" presStyleIdx="0" presStyleCnt="3">
        <dgm:presLayoutVars>
          <dgm:chPref val="3"/>
        </dgm:presLayoutVars>
      </dgm:prSet>
      <dgm:spPr/>
    </dgm:pt>
    <dgm:pt modelId="{7CFB298D-022F-407C-949A-4BE63A44389D}" type="pres">
      <dgm:prSet presAssocID="{2C88AD24-6748-47F7-9819-E4CB30DBCFA9}" presName="level3hierChild" presStyleCnt="0"/>
      <dgm:spPr/>
    </dgm:pt>
    <dgm:pt modelId="{3B299859-4E07-4714-A05F-407955E52E52}" type="pres">
      <dgm:prSet presAssocID="{C647F42D-205F-4801-BE84-EB8B30D1C299}" presName="conn2-1" presStyleLbl="parChTrans1D3" presStyleIdx="1" presStyleCnt="3"/>
      <dgm:spPr/>
    </dgm:pt>
    <dgm:pt modelId="{A34DB185-5D44-4C7C-8DB9-19F56BDC295C}" type="pres">
      <dgm:prSet presAssocID="{C647F42D-205F-4801-BE84-EB8B30D1C299}" presName="connTx" presStyleLbl="parChTrans1D3" presStyleIdx="1" presStyleCnt="3"/>
      <dgm:spPr/>
    </dgm:pt>
    <dgm:pt modelId="{861DAD10-064A-4835-9FF9-86834BA39FD1}" type="pres">
      <dgm:prSet presAssocID="{0DF6126A-B10F-4143-BF9E-71404027CBFB}" presName="root2" presStyleCnt="0"/>
      <dgm:spPr/>
    </dgm:pt>
    <dgm:pt modelId="{18DA42D6-8F69-49A2-8F5B-87D109D6C018}" type="pres">
      <dgm:prSet presAssocID="{0DF6126A-B10F-4143-BF9E-71404027CBFB}" presName="LevelTwoTextNode" presStyleLbl="node3" presStyleIdx="1" presStyleCnt="3">
        <dgm:presLayoutVars>
          <dgm:chPref val="3"/>
        </dgm:presLayoutVars>
      </dgm:prSet>
      <dgm:spPr/>
    </dgm:pt>
    <dgm:pt modelId="{9050A951-A1F4-4F1A-8034-99381EDD1B4D}" type="pres">
      <dgm:prSet presAssocID="{0DF6126A-B10F-4143-BF9E-71404027CBFB}" presName="level3hierChild" presStyleCnt="0"/>
      <dgm:spPr/>
    </dgm:pt>
    <dgm:pt modelId="{3146FCD6-026C-4D2D-BB3D-9EF589DCFAE3}" type="pres">
      <dgm:prSet presAssocID="{D79D4DEA-B55C-42C1-BCA7-478863A9D19F}" presName="conn2-1" presStyleLbl="parChTrans1D2" presStyleIdx="1" presStyleCnt="2"/>
      <dgm:spPr/>
    </dgm:pt>
    <dgm:pt modelId="{097AA055-79D4-449F-A609-B05D10D58D3A}" type="pres">
      <dgm:prSet presAssocID="{D79D4DEA-B55C-42C1-BCA7-478863A9D19F}" presName="connTx" presStyleLbl="parChTrans1D2" presStyleIdx="1" presStyleCnt="2"/>
      <dgm:spPr/>
    </dgm:pt>
    <dgm:pt modelId="{C13627CB-63B5-4E17-BACD-A8B609CD2A0A}" type="pres">
      <dgm:prSet presAssocID="{7AC7A5A5-B7B4-4473-918E-3C1470658A17}" presName="root2" presStyleCnt="0"/>
      <dgm:spPr/>
    </dgm:pt>
    <dgm:pt modelId="{81DCA3E6-57F6-4C66-AD66-0A150A77B480}" type="pres">
      <dgm:prSet presAssocID="{7AC7A5A5-B7B4-4473-918E-3C1470658A17}" presName="LevelTwoTextNode" presStyleLbl="node2" presStyleIdx="1" presStyleCnt="2" custScaleX="59600">
        <dgm:presLayoutVars>
          <dgm:chPref val="3"/>
        </dgm:presLayoutVars>
      </dgm:prSet>
      <dgm:spPr/>
    </dgm:pt>
    <dgm:pt modelId="{F89B0FD1-3AAA-4D2E-AD53-8C4B42F82EF1}" type="pres">
      <dgm:prSet presAssocID="{7AC7A5A5-B7B4-4473-918E-3C1470658A17}" presName="level3hierChild" presStyleCnt="0"/>
      <dgm:spPr/>
    </dgm:pt>
    <dgm:pt modelId="{4CA5F8DF-9141-4418-AF26-CC82571A7F5D}" type="pres">
      <dgm:prSet presAssocID="{C34E86A2-705B-4CDE-B109-035D60A73E30}" presName="conn2-1" presStyleLbl="parChTrans1D3" presStyleIdx="2" presStyleCnt="3"/>
      <dgm:spPr/>
    </dgm:pt>
    <dgm:pt modelId="{6B18364A-EDD0-49DD-9D96-99B8C9204922}" type="pres">
      <dgm:prSet presAssocID="{C34E86A2-705B-4CDE-B109-035D60A73E30}" presName="connTx" presStyleLbl="parChTrans1D3" presStyleIdx="2" presStyleCnt="3"/>
      <dgm:spPr/>
    </dgm:pt>
    <dgm:pt modelId="{95DF2F9E-597E-4904-A8C5-E836C6D11449}" type="pres">
      <dgm:prSet presAssocID="{F149DBF9-E3D6-4E57-90C5-FE0A0CCDAAE2}" presName="root2" presStyleCnt="0"/>
      <dgm:spPr/>
    </dgm:pt>
    <dgm:pt modelId="{1D8124A2-6367-4A5A-A0A4-C920AED6D1B4}" type="pres">
      <dgm:prSet presAssocID="{F149DBF9-E3D6-4E57-90C5-FE0A0CCDAAE2}" presName="LevelTwoTextNode" presStyleLbl="node3" presStyleIdx="2" presStyleCnt="3">
        <dgm:presLayoutVars>
          <dgm:chPref val="3"/>
        </dgm:presLayoutVars>
      </dgm:prSet>
      <dgm:spPr/>
    </dgm:pt>
    <dgm:pt modelId="{EAD894A2-6B18-4351-8254-6C2D4388F520}" type="pres">
      <dgm:prSet presAssocID="{F149DBF9-E3D6-4E57-90C5-FE0A0CCDAAE2}" presName="level3hierChild" presStyleCnt="0"/>
      <dgm:spPr/>
    </dgm:pt>
  </dgm:ptLst>
  <dgm:cxnLst>
    <dgm:cxn modelId="{FC428C05-16FE-4ABB-BC50-72171A06B8A8}" srcId="{43264DDD-033A-4510-8542-629E938D7386}" destId="{2C88AD24-6748-47F7-9819-E4CB30DBCFA9}" srcOrd="0" destOrd="0" parTransId="{4AFE8221-5136-4A3F-A3E6-EB5A33CF6879}" sibTransId="{311EBD16-6FF1-4999-AD56-A16A4FEDE3FB}"/>
    <dgm:cxn modelId="{A3E1BC30-BC5C-4667-B1B2-135C9D82A3E9}" type="presOf" srcId="{C34E86A2-705B-4CDE-B109-035D60A73E30}" destId="{4CA5F8DF-9141-4418-AF26-CC82571A7F5D}" srcOrd="0" destOrd="0" presId="urn:microsoft.com/office/officeart/2005/8/layout/hierarchy2"/>
    <dgm:cxn modelId="{06254B3D-882A-4598-BD74-47D644BAB742}" srcId="{8A98A247-D84D-499D-B9FF-967541BC94A2}" destId="{43264DDD-033A-4510-8542-629E938D7386}" srcOrd="0" destOrd="0" parTransId="{153B0D01-DD15-4365-AA71-B34A56E58E89}" sibTransId="{B2BE6FF6-6D52-49CA-A82C-5475BDDA97AF}"/>
    <dgm:cxn modelId="{D6C56E5B-040B-4BE9-80AD-7065FB926B44}" type="presOf" srcId="{C647F42D-205F-4801-BE84-EB8B30D1C299}" destId="{3B299859-4E07-4714-A05F-407955E52E52}" srcOrd="0" destOrd="0" presId="urn:microsoft.com/office/officeart/2005/8/layout/hierarchy2"/>
    <dgm:cxn modelId="{4641EF46-FBEB-4893-BBBA-716A6FE5AF88}" type="presOf" srcId="{D79D4DEA-B55C-42C1-BCA7-478863A9D19F}" destId="{3146FCD6-026C-4D2D-BB3D-9EF589DCFAE3}" srcOrd="0" destOrd="0" presId="urn:microsoft.com/office/officeart/2005/8/layout/hierarchy2"/>
    <dgm:cxn modelId="{9E9C654C-E6F6-492F-8A44-50659399D915}" srcId="{7AC7A5A5-B7B4-4473-918E-3C1470658A17}" destId="{F149DBF9-E3D6-4E57-90C5-FE0A0CCDAAE2}" srcOrd="0" destOrd="0" parTransId="{C34E86A2-705B-4CDE-B109-035D60A73E30}" sibTransId="{C32ABF04-CE0B-4A2F-8651-7C86552FB0C8}"/>
    <dgm:cxn modelId="{874DA45A-8CE0-42C0-9296-EA7121F182DB}" srcId="{8A98A247-D84D-499D-B9FF-967541BC94A2}" destId="{7AC7A5A5-B7B4-4473-918E-3C1470658A17}" srcOrd="1" destOrd="0" parTransId="{D79D4DEA-B55C-42C1-BCA7-478863A9D19F}" sibTransId="{FFDBEDC8-8BFD-4EAB-89CE-9240CB98E4E4}"/>
    <dgm:cxn modelId="{0B52B77C-C5B9-4C10-ACDE-AD51402318C7}" type="presOf" srcId="{4AFE8221-5136-4A3F-A3E6-EB5A33CF6879}" destId="{15C28996-2C5B-404E-9108-E79F8DE564FF}" srcOrd="1" destOrd="0" presId="urn:microsoft.com/office/officeart/2005/8/layout/hierarchy2"/>
    <dgm:cxn modelId="{B76D9584-97D7-4B57-BBCC-A6ED2D337553}" type="presOf" srcId="{F149DBF9-E3D6-4E57-90C5-FE0A0CCDAAE2}" destId="{1D8124A2-6367-4A5A-A0A4-C920AED6D1B4}" srcOrd="0" destOrd="0" presId="urn:microsoft.com/office/officeart/2005/8/layout/hierarchy2"/>
    <dgm:cxn modelId="{3435218A-8AB8-4CCD-B93E-AD63C0ECCDE3}" srcId="{58E1B9BE-8987-495C-8B83-1CD3A34B28FE}" destId="{8A98A247-D84D-499D-B9FF-967541BC94A2}" srcOrd="0" destOrd="0" parTransId="{E6BF9E92-CA78-499B-9AC6-7447F5A2426B}" sibTransId="{D436319A-CA50-4077-B4FB-6F96AF0B7CB7}"/>
    <dgm:cxn modelId="{B04C8A8D-5EF9-462A-8C3E-4159A02BD33D}" type="presOf" srcId="{153B0D01-DD15-4365-AA71-B34A56E58E89}" destId="{DE04EAFF-A342-4729-AE7E-711F2D709E78}" srcOrd="1" destOrd="0" presId="urn:microsoft.com/office/officeart/2005/8/layout/hierarchy2"/>
    <dgm:cxn modelId="{4568CE8F-8317-4551-A2B4-A33D05F4A5B6}" type="presOf" srcId="{0DF6126A-B10F-4143-BF9E-71404027CBFB}" destId="{18DA42D6-8F69-49A2-8F5B-87D109D6C018}" srcOrd="0" destOrd="0" presId="urn:microsoft.com/office/officeart/2005/8/layout/hierarchy2"/>
    <dgm:cxn modelId="{556854A2-E1BD-4DC4-8771-CB2DA9F09606}" type="presOf" srcId="{58E1B9BE-8987-495C-8B83-1CD3A34B28FE}" destId="{0B6DE7BA-7021-430D-9AD6-1368CC6AFBD8}" srcOrd="0" destOrd="0" presId="urn:microsoft.com/office/officeart/2005/8/layout/hierarchy2"/>
    <dgm:cxn modelId="{3D70C6A7-05E5-41A8-B678-6A2926B482C3}" type="presOf" srcId="{C34E86A2-705B-4CDE-B109-035D60A73E30}" destId="{6B18364A-EDD0-49DD-9D96-99B8C9204922}" srcOrd="1" destOrd="0" presId="urn:microsoft.com/office/officeart/2005/8/layout/hierarchy2"/>
    <dgm:cxn modelId="{33224BC1-6850-4029-AEB0-8242D8267F05}" type="presOf" srcId="{2C88AD24-6748-47F7-9819-E4CB30DBCFA9}" destId="{583C3CF0-46B3-48A9-93B6-9CF469D0F5E3}" srcOrd="0" destOrd="0" presId="urn:microsoft.com/office/officeart/2005/8/layout/hierarchy2"/>
    <dgm:cxn modelId="{441EE4C3-8B18-4DEE-B446-A636F77C4753}" type="presOf" srcId="{153B0D01-DD15-4365-AA71-B34A56E58E89}" destId="{C66A48B0-1F49-4F66-A651-1F1A2E9621A6}" srcOrd="0" destOrd="0" presId="urn:microsoft.com/office/officeart/2005/8/layout/hierarchy2"/>
    <dgm:cxn modelId="{B4CE78CB-3A06-48E2-983B-CCB27C2928C1}" type="presOf" srcId="{43264DDD-033A-4510-8542-629E938D7386}" destId="{CDB36D82-428F-4CB6-94D0-3DA441FCF557}" srcOrd="0" destOrd="0" presId="urn:microsoft.com/office/officeart/2005/8/layout/hierarchy2"/>
    <dgm:cxn modelId="{34A779D1-8B12-4DDE-96AE-C6700A0B277D}" type="presOf" srcId="{4AFE8221-5136-4A3F-A3E6-EB5A33CF6879}" destId="{0FAF5975-6008-42EB-A929-AEE69DF6BEBA}" srcOrd="0" destOrd="0" presId="urn:microsoft.com/office/officeart/2005/8/layout/hierarchy2"/>
    <dgm:cxn modelId="{3A2DE5D3-0FC8-44AC-A29C-4E8578D60E30}" type="presOf" srcId="{D79D4DEA-B55C-42C1-BCA7-478863A9D19F}" destId="{097AA055-79D4-449F-A609-B05D10D58D3A}" srcOrd="1" destOrd="0" presId="urn:microsoft.com/office/officeart/2005/8/layout/hierarchy2"/>
    <dgm:cxn modelId="{E42E26D7-6D8F-4F28-8D1C-B80E79A7E329}" type="presOf" srcId="{7AC7A5A5-B7B4-4473-918E-3C1470658A17}" destId="{81DCA3E6-57F6-4C66-AD66-0A150A77B480}" srcOrd="0" destOrd="0" presId="urn:microsoft.com/office/officeart/2005/8/layout/hierarchy2"/>
    <dgm:cxn modelId="{D844A8DE-04DC-467B-A547-FC977A10C654}" type="presOf" srcId="{C647F42D-205F-4801-BE84-EB8B30D1C299}" destId="{A34DB185-5D44-4C7C-8DB9-19F56BDC295C}" srcOrd="1" destOrd="0" presId="urn:microsoft.com/office/officeart/2005/8/layout/hierarchy2"/>
    <dgm:cxn modelId="{F913BFEB-AA7E-4010-9115-04A1477C274B}" srcId="{43264DDD-033A-4510-8542-629E938D7386}" destId="{0DF6126A-B10F-4143-BF9E-71404027CBFB}" srcOrd="1" destOrd="0" parTransId="{C647F42D-205F-4801-BE84-EB8B30D1C299}" sibTransId="{5A43F352-D2F2-4A2E-8C06-72CA7626114A}"/>
    <dgm:cxn modelId="{5CC7BCFE-5E58-45D7-A0DD-763266D334C4}" type="presOf" srcId="{8A98A247-D84D-499D-B9FF-967541BC94A2}" destId="{50A3727B-6CCD-489E-A1C4-299F15B1427A}" srcOrd="0" destOrd="0" presId="urn:microsoft.com/office/officeart/2005/8/layout/hierarchy2"/>
    <dgm:cxn modelId="{AD29C248-128B-4F71-903C-E5C79800827F}" type="presParOf" srcId="{0B6DE7BA-7021-430D-9AD6-1368CC6AFBD8}" destId="{8C371BB2-81BA-459A-B81F-F323AFAC4FFE}" srcOrd="0" destOrd="0" presId="urn:microsoft.com/office/officeart/2005/8/layout/hierarchy2"/>
    <dgm:cxn modelId="{7421D731-02A1-4D1A-BEC3-1EC11182F57E}" type="presParOf" srcId="{8C371BB2-81BA-459A-B81F-F323AFAC4FFE}" destId="{50A3727B-6CCD-489E-A1C4-299F15B1427A}" srcOrd="0" destOrd="0" presId="urn:microsoft.com/office/officeart/2005/8/layout/hierarchy2"/>
    <dgm:cxn modelId="{DE8EB133-22DB-42AB-A531-6E3F2E8AB235}" type="presParOf" srcId="{8C371BB2-81BA-459A-B81F-F323AFAC4FFE}" destId="{F6BB96A9-CC6B-4BC0-853F-4C0B4988303C}" srcOrd="1" destOrd="0" presId="urn:microsoft.com/office/officeart/2005/8/layout/hierarchy2"/>
    <dgm:cxn modelId="{9B5E5702-DCF4-4056-B6AE-94DD6A483FE7}" type="presParOf" srcId="{F6BB96A9-CC6B-4BC0-853F-4C0B4988303C}" destId="{C66A48B0-1F49-4F66-A651-1F1A2E9621A6}" srcOrd="0" destOrd="0" presId="urn:microsoft.com/office/officeart/2005/8/layout/hierarchy2"/>
    <dgm:cxn modelId="{21883B09-89AF-4BA0-9A2F-2702FBE523A9}" type="presParOf" srcId="{C66A48B0-1F49-4F66-A651-1F1A2E9621A6}" destId="{DE04EAFF-A342-4729-AE7E-711F2D709E78}" srcOrd="0" destOrd="0" presId="urn:microsoft.com/office/officeart/2005/8/layout/hierarchy2"/>
    <dgm:cxn modelId="{70909284-D44D-4703-BD4E-0016179B2731}" type="presParOf" srcId="{F6BB96A9-CC6B-4BC0-853F-4C0B4988303C}" destId="{4B46464A-E1C3-4F3E-80C7-77124CC64F09}" srcOrd="1" destOrd="0" presId="urn:microsoft.com/office/officeart/2005/8/layout/hierarchy2"/>
    <dgm:cxn modelId="{62D2AD3C-8A68-4A8B-9486-204C9E8C4820}" type="presParOf" srcId="{4B46464A-E1C3-4F3E-80C7-77124CC64F09}" destId="{CDB36D82-428F-4CB6-94D0-3DA441FCF557}" srcOrd="0" destOrd="0" presId="urn:microsoft.com/office/officeart/2005/8/layout/hierarchy2"/>
    <dgm:cxn modelId="{324F9CCB-1443-4161-88A1-9C39D00E9FC2}" type="presParOf" srcId="{4B46464A-E1C3-4F3E-80C7-77124CC64F09}" destId="{2E27D065-5D6E-48DE-9C4C-3FD251213EDF}" srcOrd="1" destOrd="0" presId="urn:microsoft.com/office/officeart/2005/8/layout/hierarchy2"/>
    <dgm:cxn modelId="{CB5C49B8-BD8C-4B30-8149-805505BD2007}" type="presParOf" srcId="{2E27D065-5D6E-48DE-9C4C-3FD251213EDF}" destId="{0FAF5975-6008-42EB-A929-AEE69DF6BEBA}" srcOrd="0" destOrd="0" presId="urn:microsoft.com/office/officeart/2005/8/layout/hierarchy2"/>
    <dgm:cxn modelId="{4E2F7087-2253-4CB9-882C-9EB9906F83FF}" type="presParOf" srcId="{0FAF5975-6008-42EB-A929-AEE69DF6BEBA}" destId="{15C28996-2C5B-404E-9108-E79F8DE564FF}" srcOrd="0" destOrd="0" presId="urn:microsoft.com/office/officeart/2005/8/layout/hierarchy2"/>
    <dgm:cxn modelId="{812917C9-2DA9-4BC4-963D-9DC7F83DD481}" type="presParOf" srcId="{2E27D065-5D6E-48DE-9C4C-3FD251213EDF}" destId="{FA870935-D540-4A1B-9F87-13F2C8440A68}" srcOrd="1" destOrd="0" presId="urn:microsoft.com/office/officeart/2005/8/layout/hierarchy2"/>
    <dgm:cxn modelId="{262CC92E-366F-4C86-93AF-B568E1034D33}" type="presParOf" srcId="{FA870935-D540-4A1B-9F87-13F2C8440A68}" destId="{583C3CF0-46B3-48A9-93B6-9CF469D0F5E3}" srcOrd="0" destOrd="0" presId="urn:microsoft.com/office/officeart/2005/8/layout/hierarchy2"/>
    <dgm:cxn modelId="{9109743C-5579-4A76-8FCC-7C35586CF510}" type="presParOf" srcId="{FA870935-D540-4A1B-9F87-13F2C8440A68}" destId="{7CFB298D-022F-407C-949A-4BE63A44389D}" srcOrd="1" destOrd="0" presId="urn:microsoft.com/office/officeart/2005/8/layout/hierarchy2"/>
    <dgm:cxn modelId="{65E92BD2-3F83-4A05-9983-9AFE084B9211}" type="presParOf" srcId="{2E27D065-5D6E-48DE-9C4C-3FD251213EDF}" destId="{3B299859-4E07-4714-A05F-407955E52E52}" srcOrd="2" destOrd="0" presId="urn:microsoft.com/office/officeart/2005/8/layout/hierarchy2"/>
    <dgm:cxn modelId="{2258A517-6315-4829-B8FE-3A6E02E58A50}" type="presParOf" srcId="{3B299859-4E07-4714-A05F-407955E52E52}" destId="{A34DB185-5D44-4C7C-8DB9-19F56BDC295C}" srcOrd="0" destOrd="0" presId="urn:microsoft.com/office/officeart/2005/8/layout/hierarchy2"/>
    <dgm:cxn modelId="{90C85838-1537-4577-BD7B-7F3EF477C62A}" type="presParOf" srcId="{2E27D065-5D6E-48DE-9C4C-3FD251213EDF}" destId="{861DAD10-064A-4835-9FF9-86834BA39FD1}" srcOrd="3" destOrd="0" presId="urn:microsoft.com/office/officeart/2005/8/layout/hierarchy2"/>
    <dgm:cxn modelId="{52AD3CA8-B05F-4866-9B69-3F9F2C4FD2E5}" type="presParOf" srcId="{861DAD10-064A-4835-9FF9-86834BA39FD1}" destId="{18DA42D6-8F69-49A2-8F5B-87D109D6C018}" srcOrd="0" destOrd="0" presId="urn:microsoft.com/office/officeart/2005/8/layout/hierarchy2"/>
    <dgm:cxn modelId="{D78C53B3-FB20-4410-AF20-6C584C316D8C}" type="presParOf" srcId="{861DAD10-064A-4835-9FF9-86834BA39FD1}" destId="{9050A951-A1F4-4F1A-8034-99381EDD1B4D}" srcOrd="1" destOrd="0" presId="urn:microsoft.com/office/officeart/2005/8/layout/hierarchy2"/>
    <dgm:cxn modelId="{08C557FD-EB7B-4F71-A902-EF090ADC5D77}" type="presParOf" srcId="{F6BB96A9-CC6B-4BC0-853F-4C0B4988303C}" destId="{3146FCD6-026C-4D2D-BB3D-9EF589DCFAE3}" srcOrd="2" destOrd="0" presId="urn:microsoft.com/office/officeart/2005/8/layout/hierarchy2"/>
    <dgm:cxn modelId="{F28D2BE9-164C-4BBA-923E-12857A252B84}" type="presParOf" srcId="{3146FCD6-026C-4D2D-BB3D-9EF589DCFAE3}" destId="{097AA055-79D4-449F-A609-B05D10D58D3A}" srcOrd="0" destOrd="0" presId="urn:microsoft.com/office/officeart/2005/8/layout/hierarchy2"/>
    <dgm:cxn modelId="{2E90E651-E92E-48B0-A9ED-83A57AF6CC39}" type="presParOf" srcId="{F6BB96A9-CC6B-4BC0-853F-4C0B4988303C}" destId="{C13627CB-63B5-4E17-BACD-A8B609CD2A0A}" srcOrd="3" destOrd="0" presId="urn:microsoft.com/office/officeart/2005/8/layout/hierarchy2"/>
    <dgm:cxn modelId="{461389D3-4B6A-49E0-A97E-828C43414F1E}" type="presParOf" srcId="{C13627CB-63B5-4E17-BACD-A8B609CD2A0A}" destId="{81DCA3E6-57F6-4C66-AD66-0A150A77B480}" srcOrd="0" destOrd="0" presId="urn:microsoft.com/office/officeart/2005/8/layout/hierarchy2"/>
    <dgm:cxn modelId="{23725475-DBF8-4C6F-8E46-FB0F1ECC3BA0}" type="presParOf" srcId="{C13627CB-63B5-4E17-BACD-A8B609CD2A0A}" destId="{F89B0FD1-3AAA-4D2E-AD53-8C4B42F82EF1}" srcOrd="1" destOrd="0" presId="urn:microsoft.com/office/officeart/2005/8/layout/hierarchy2"/>
    <dgm:cxn modelId="{F48FAABE-0C06-4BF9-B612-56A17DED7FC3}" type="presParOf" srcId="{F89B0FD1-3AAA-4D2E-AD53-8C4B42F82EF1}" destId="{4CA5F8DF-9141-4418-AF26-CC82571A7F5D}" srcOrd="0" destOrd="0" presId="urn:microsoft.com/office/officeart/2005/8/layout/hierarchy2"/>
    <dgm:cxn modelId="{0B4E91DE-310D-44FF-B6ED-330D73828897}" type="presParOf" srcId="{4CA5F8DF-9141-4418-AF26-CC82571A7F5D}" destId="{6B18364A-EDD0-49DD-9D96-99B8C9204922}" srcOrd="0" destOrd="0" presId="urn:microsoft.com/office/officeart/2005/8/layout/hierarchy2"/>
    <dgm:cxn modelId="{E4A6D979-6B12-464A-8ABD-DDC266B0B733}" type="presParOf" srcId="{F89B0FD1-3AAA-4D2E-AD53-8C4B42F82EF1}" destId="{95DF2F9E-597E-4904-A8C5-E836C6D11449}" srcOrd="1" destOrd="0" presId="urn:microsoft.com/office/officeart/2005/8/layout/hierarchy2"/>
    <dgm:cxn modelId="{576764B5-E157-4F55-9499-E5201CADC611}" type="presParOf" srcId="{95DF2F9E-597E-4904-A8C5-E836C6D11449}" destId="{1D8124A2-6367-4A5A-A0A4-C920AED6D1B4}" srcOrd="0" destOrd="0" presId="urn:microsoft.com/office/officeart/2005/8/layout/hierarchy2"/>
    <dgm:cxn modelId="{6D4A93F6-1071-4CD9-8F8C-C99BAA57C9A1}" type="presParOf" srcId="{95DF2F9E-597E-4904-A8C5-E836C6D11449}" destId="{EAD894A2-6B18-4351-8254-6C2D4388F52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E1B9BE-8987-495C-8B83-1CD3A34B28FE}"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8A98A247-D84D-499D-B9FF-967541BC94A2}">
      <dgm:prSet phldrT="[Text]" custT="1"/>
      <dgm:spPr/>
      <dgm:t>
        <a:bodyPr/>
        <a:lstStyle/>
        <a:p>
          <a:pPr algn="just"/>
          <a:r>
            <a:rPr lang="vi-VN" sz="1600" dirty="0">
              <a:latin typeface="Arial" panose="020B0604020202020204" pitchFamily="34" charset="0"/>
              <a:cs typeface="Arial" panose="020B0604020202020204" pitchFamily="34" charset="0"/>
            </a:rPr>
            <a:t>2. </a:t>
          </a:r>
          <a:r>
            <a:rPr lang="en-US" sz="1600" dirty="0" err="1">
              <a:latin typeface="Arial" panose="020B0604020202020204" pitchFamily="34" charset="0"/>
              <a:cs typeface="Arial" panose="020B0604020202020204" pitchFamily="34" charset="0"/>
            </a:rPr>
            <a:t>Rà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việc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mà</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CQ, ĐP</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CBCC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theo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năng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nhiệm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được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giao</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nếu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TTHC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b</a:t>
          </a:r>
          <a:r>
            <a:rPr lang="vi-VN" sz="1600" dirty="0">
              <a:latin typeface="Arial" panose="020B0604020202020204" pitchFamily="34" charset="0"/>
              <a:cs typeface="Arial" panose="020B0604020202020204" pitchFamily="34" charset="0"/>
            </a:rPr>
            <a:t>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tế</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nhưng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chưa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được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bằng</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VB; </a:t>
          </a:r>
          <a:r>
            <a:rPr lang="vi-VN" sz="1600" dirty="0" err="1">
              <a:latin typeface="Arial" panose="020B0604020202020204" pitchFamily="34" charset="0"/>
              <a:cs typeface="Arial" panose="020B0604020202020204" pitchFamily="34" charset="0"/>
            </a:rPr>
            <a:t>thì</a:t>
          </a:r>
          <a:r>
            <a:rPr lang="vi-VN" sz="1600" dirty="0">
              <a:latin typeface="Arial" panose="020B0604020202020204" pitchFamily="34" charset="0"/>
              <a:cs typeface="Arial" panose="020B0604020202020204" pitchFamily="34" charset="0"/>
            </a:rPr>
            <a:t> xem </a:t>
          </a:r>
          <a:r>
            <a:rPr lang="vi-VN" sz="1600" dirty="0" err="1">
              <a:latin typeface="Arial" panose="020B0604020202020204" pitchFamily="34" charset="0"/>
              <a:cs typeface="Arial" panose="020B0604020202020204" pitchFamily="34" charset="0"/>
            </a:rPr>
            <a:t>xét</a:t>
          </a:r>
          <a:r>
            <a:rPr lang="vi-V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E6BF9E92-CA78-499B-9AC6-7447F5A2426B}" type="parTrans" cxnId="{3435218A-8AB8-4CCD-B93E-AD63C0ECCDE3}">
      <dgm:prSet/>
      <dgm:spPr/>
      <dgm:t>
        <a:bodyPr/>
        <a:lstStyle/>
        <a:p>
          <a:endParaRPr lang="en-US"/>
        </a:p>
      </dgm:t>
    </dgm:pt>
    <dgm:pt modelId="{D436319A-CA50-4077-B4FB-6F96AF0B7CB7}" type="sibTrans" cxnId="{3435218A-8AB8-4CCD-B93E-AD63C0ECCDE3}">
      <dgm:prSet/>
      <dgm:spPr/>
      <dgm:t>
        <a:bodyPr/>
        <a:lstStyle/>
        <a:p>
          <a:endParaRPr lang="en-US"/>
        </a:p>
      </dgm:t>
    </dgm:pt>
    <dgm:pt modelId="{7AC7A5A5-B7B4-4473-918E-3C1470658A17}">
      <dgm:prSet phldrT="[Text]" custT="1"/>
      <dgm:spPr/>
      <dgm:t>
        <a:bodyPr/>
        <a:lstStyle/>
        <a:p>
          <a:pPr algn="just"/>
          <a:r>
            <a:rPr lang="vi-VN" sz="1600" dirty="0">
              <a:latin typeface="Arial" panose="020B0604020202020204" pitchFamily="34" charset="0"/>
              <a:cs typeface="Arial" panose="020B0604020202020204" pitchFamily="34" charset="0"/>
            </a:rPr>
            <a:t>2.3. </a:t>
          </a:r>
          <a:r>
            <a:rPr lang="en-US" sz="1600" dirty="0">
              <a:latin typeface="Arial" panose="020B0604020202020204" pitchFamily="34" charset="0"/>
              <a:cs typeface="Arial" panose="020B0604020202020204" pitchFamily="34" charset="0"/>
            </a:rPr>
            <a:t>TTHC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được</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khung</a:t>
          </a:r>
          <a:r>
            <a:rPr lang="vi-VN" sz="1600" dirty="0">
              <a:latin typeface="Arial" panose="020B0604020202020204" pitchFamily="34" charset="0"/>
              <a:cs typeface="Arial" panose="020B0604020202020204" pitchFamily="34" charset="0"/>
            </a:rPr>
            <a:t>, quy </a:t>
          </a:r>
          <a:r>
            <a:rPr lang="vi-VN" sz="1600" dirty="0" err="1">
              <a:latin typeface="Arial" panose="020B0604020202020204" pitchFamily="34" charset="0"/>
              <a:cs typeface="Arial" panose="020B0604020202020204" pitchFamily="34" charset="0"/>
            </a:rPr>
            <a:t>định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các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phận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tạo</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thành</a:t>
          </a:r>
          <a:r>
            <a:rPr lang="vi-VN" sz="1600" dirty="0">
              <a:latin typeface="Arial" panose="020B0604020202020204" pitchFamily="34" charset="0"/>
              <a:cs typeface="Arial" panose="020B0604020202020204" pitchFamily="34" charset="0"/>
            </a:rPr>
            <a:t> cơ </a:t>
          </a:r>
          <a:r>
            <a:rPr lang="vi-VN" sz="1600" dirty="0" err="1">
              <a:latin typeface="Arial" panose="020B0604020202020204" pitchFamily="34" charset="0"/>
              <a:cs typeface="Arial" panose="020B0604020202020204" pitchFamily="34" charset="0"/>
            </a:rPr>
            <a:t>bản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VB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QH/CP/</a:t>
          </a:r>
          <a:r>
            <a:rPr lang="vi-VN" sz="1600" dirty="0" err="1">
              <a:latin typeface="Arial" panose="020B0604020202020204" pitchFamily="34" charset="0"/>
              <a:cs typeface="Arial" panose="020B0604020202020204" pitchFamily="34" charset="0"/>
            </a:rPr>
            <a:t>TTgCP</a:t>
          </a:r>
          <a:r>
            <a:rPr lang="vi-VN" sz="1600" dirty="0">
              <a:latin typeface="Arial" panose="020B0604020202020204" pitchFamily="34" charset="0"/>
              <a:cs typeface="Arial" panose="020B0604020202020204" pitchFamily="34" charset="0"/>
            </a:rPr>
            <a:t>/</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quản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lý</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ngành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lĩnh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vực</a:t>
          </a:r>
          <a:r>
            <a:rPr lang="vi-VN" sz="1600" dirty="0">
              <a:latin typeface="Arial" panose="020B0604020202020204" pitchFamily="34" charset="0"/>
              <a:cs typeface="Arial" panose="020B0604020202020204" pitchFamily="34" charset="0"/>
            </a:rPr>
            <a:t>; nhưng</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phương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thêm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được</a:t>
          </a:r>
          <a:r>
            <a:rPr lang="vi-VN" sz="1600" dirty="0">
              <a:latin typeface="Arial" panose="020B0604020202020204" pitchFamily="34" charset="0"/>
              <a:cs typeface="Arial" panose="020B0604020202020204" pitchFamily="34" charset="0"/>
            </a:rPr>
            <a:t> – </a:t>
          </a:r>
          <a:r>
            <a:rPr lang="vi-VN" sz="1600" dirty="0" err="1">
              <a:latin typeface="Arial" panose="020B0604020202020204" pitchFamily="34" charset="0"/>
              <a:cs typeface="Arial" panose="020B0604020202020204" pitchFamily="34" charset="0"/>
            </a:rPr>
            <a:t>Nhóm</a:t>
          </a:r>
          <a:r>
            <a:rPr lang="vi-VN" sz="1600" dirty="0">
              <a:latin typeface="Arial" panose="020B0604020202020204" pitchFamily="34" charset="0"/>
              <a:cs typeface="Arial" panose="020B0604020202020204" pitchFamily="34" charset="0"/>
            </a:rPr>
            <a:t> B=&gt;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a:t>
          </a:r>
          <a:r>
            <a:rPr lang="vi-VN" sz="1600" dirty="0" err="1">
              <a:latin typeface="Arial" panose="020B0604020202020204" pitchFamily="34" charset="0"/>
              <a:cs typeface="Arial" panose="020B0604020202020204" pitchFamily="34" charset="0"/>
            </a:rPr>
            <a:t>cần</a:t>
          </a:r>
          <a:r>
            <a:rPr lang="vi-VN" sz="1600" dirty="0">
              <a:latin typeface="Arial" panose="020B0604020202020204" pitchFamily="34" charset="0"/>
              <a:cs typeface="Arial" panose="020B0604020202020204" pitchFamily="34" charset="0"/>
            </a:rPr>
            <a:t> công </a:t>
          </a:r>
          <a:r>
            <a:rPr lang="vi-VN" sz="1600" dirty="0" err="1">
              <a:latin typeface="Arial" panose="020B0604020202020204" pitchFamily="34" charset="0"/>
              <a:cs typeface="Arial" panose="020B0604020202020204" pitchFamily="34" charset="0"/>
            </a:rPr>
            <a:t>bố</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bổ</a:t>
          </a:r>
          <a:r>
            <a:rPr lang="vi-VN" sz="1600" dirty="0">
              <a:latin typeface="Arial" panose="020B0604020202020204" pitchFamily="34" charset="0"/>
              <a:cs typeface="Arial" panose="020B0604020202020204" pitchFamily="34" charset="0"/>
            </a:rPr>
            <a:t> sung </a:t>
          </a:r>
          <a:r>
            <a:rPr lang="vi-VN" sz="1600" dirty="0" err="1">
              <a:latin typeface="Arial" panose="020B0604020202020204" pitchFamily="34" charset="0"/>
              <a:cs typeface="Arial" panose="020B0604020202020204" pitchFamily="34" charset="0"/>
            </a:rPr>
            <a:t>và</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hiện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rà</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soát</a:t>
          </a:r>
          <a:r>
            <a:rPr lang="vi-V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D79D4DEA-B55C-42C1-BCA7-478863A9D19F}" type="parTrans" cxnId="{874DA45A-8CE0-42C0-9296-EA7121F182DB}">
      <dgm:prSet/>
      <dgm:spPr/>
      <dgm:t>
        <a:bodyPr/>
        <a:lstStyle/>
        <a:p>
          <a:endParaRPr lang="en-US"/>
        </a:p>
      </dgm:t>
    </dgm:pt>
    <dgm:pt modelId="{FFDBEDC8-8BFD-4EAB-89CE-9240CB98E4E4}" type="sibTrans" cxnId="{874DA45A-8CE0-42C0-9296-EA7121F182DB}">
      <dgm:prSet/>
      <dgm:spPr/>
      <dgm:t>
        <a:bodyPr/>
        <a:lstStyle/>
        <a:p>
          <a:endParaRPr lang="en-US"/>
        </a:p>
      </dgm:t>
    </dgm:pt>
    <dgm:pt modelId="{239EF041-A08A-4002-920A-D68200C50F6C}">
      <dgm:prSet custT="1"/>
      <dgm:spPr/>
      <dgm:t>
        <a:bodyPr/>
        <a:lstStyle/>
        <a:p>
          <a:pPr algn="just"/>
          <a:r>
            <a:rPr lang="vi-VN" sz="1600" dirty="0">
              <a:latin typeface="Arial" panose="020B0604020202020204" pitchFamily="34" charset="0"/>
              <a:cs typeface="Arial" panose="020B0604020202020204" pitchFamily="34" charset="0"/>
            </a:rPr>
            <a:t>1. </a:t>
          </a:r>
          <a:r>
            <a:rPr lang="en-US" sz="1600" dirty="0" err="1">
              <a:latin typeface="Arial" panose="020B0604020202020204" pitchFamily="34" charset="0"/>
              <a:cs typeface="Arial" panose="020B0604020202020204" pitchFamily="34" charset="0"/>
            </a:rPr>
            <a:t>Rà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VB (QPPL, </a:t>
          </a:r>
          <a:r>
            <a:rPr lang="vi-VN" sz="1600" dirty="0" err="1">
              <a:latin typeface="Arial" panose="020B0604020202020204" pitchFamily="34" charset="0"/>
              <a:cs typeface="Arial" panose="020B0604020202020204" pitchFamily="34" charset="0"/>
            </a:rPr>
            <a:t>cá</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biệt</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TTHC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đầy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đủ</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hoặc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dấu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hiệu</a:t>
          </a:r>
          <a:r>
            <a:rPr lang="en-US" sz="1600" dirty="0">
              <a:latin typeface="Arial" panose="020B0604020202020204" pitchFamily="34" charset="0"/>
              <a:cs typeface="Arial" panose="020B0604020202020204" pitchFamily="34" charset="0"/>
            </a:rPr>
            <a:t> TTHC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nếu</a:t>
          </a:r>
          <a:r>
            <a:rPr lang="vi-VN" sz="1600" dirty="0">
              <a:latin typeface="Arial" panose="020B0604020202020204" pitchFamily="34" charset="0"/>
              <a:cs typeface="Arial" panose="020B0604020202020204" pitchFamily="34" charset="0"/>
            </a:rPr>
            <a:t> chưa </a:t>
          </a:r>
          <a:r>
            <a:rPr lang="en-US" sz="1600" dirty="0" err="1">
              <a:latin typeface="Arial" panose="020B0604020202020204" pitchFamily="34" charset="0"/>
              <a:cs typeface="Arial" panose="020B0604020202020204" pitchFamily="34" charset="0"/>
            </a:rPr>
            <a:t>được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thì</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bổ</a:t>
          </a:r>
          <a:r>
            <a:rPr lang="en-US" sz="1600" dirty="0">
              <a:latin typeface="Arial" panose="020B0604020202020204" pitchFamily="34" charset="0"/>
              <a:cs typeface="Arial" panose="020B0604020202020204" pitchFamily="34" charset="0"/>
            </a:rPr>
            <a:t> sung </a:t>
          </a:r>
          <a:r>
            <a:rPr lang="vi-VN" sz="1600" dirty="0">
              <a:latin typeface="Arial" panose="020B0604020202020204" pitchFamily="34" charset="0"/>
              <a:cs typeface="Arial" panose="020B0604020202020204" pitchFamily="34" charset="0"/>
            </a:rPr>
            <a:t>TTHC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việc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soát</a:t>
          </a:r>
          <a:r>
            <a:rPr lang="en-US" sz="1600" dirty="0">
              <a:latin typeface="Arial" panose="020B0604020202020204" pitchFamily="34" charset="0"/>
              <a:cs typeface="Arial" panose="020B0604020202020204" pitchFamily="34" charset="0"/>
            </a:rPr>
            <a:t>.</a:t>
          </a:r>
        </a:p>
      </dgm:t>
    </dgm:pt>
    <dgm:pt modelId="{13D13794-597B-4981-86EB-1EEC9EFBF4A2}" type="parTrans" cxnId="{C5C8CE08-26EE-47A8-886F-6ADDE3728AF7}">
      <dgm:prSet/>
      <dgm:spPr/>
      <dgm:t>
        <a:bodyPr/>
        <a:lstStyle/>
        <a:p>
          <a:endParaRPr lang="en-US"/>
        </a:p>
      </dgm:t>
    </dgm:pt>
    <dgm:pt modelId="{ABAC0751-E768-417B-BD7A-A87BEFA809A5}" type="sibTrans" cxnId="{C5C8CE08-26EE-47A8-886F-6ADDE3728AF7}">
      <dgm:prSet/>
      <dgm:spPr/>
      <dgm:t>
        <a:bodyPr/>
        <a:lstStyle/>
        <a:p>
          <a:endParaRPr lang="en-US"/>
        </a:p>
      </dgm:t>
    </dgm:pt>
    <dgm:pt modelId="{43264DDD-033A-4510-8542-629E938D7386}">
      <dgm:prSet phldrT="[Text]" custT="1"/>
      <dgm:spPr/>
      <dgm:t>
        <a:bodyPr/>
        <a:lstStyle/>
        <a:p>
          <a:pPr algn="just"/>
          <a:r>
            <a:rPr lang="vi-VN" sz="1600" dirty="0">
              <a:latin typeface="Arial" panose="020B0604020202020204" pitchFamily="34" charset="0"/>
              <a:cs typeface="Arial" panose="020B0604020202020204" pitchFamily="34" charset="0"/>
            </a:rPr>
            <a:t>2.1. </a:t>
          </a:r>
          <a:r>
            <a:rPr lang="vi-VN" sz="1600" dirty="0" err="1">
              <a:latin typeface="Arial" panose="020B0604020202020204" pitchFamily="34" charset="0"/>
              <a:cs typeface="Arial" panose="020B0604020202020204" pitchFamily="34" charset="0"/>
            </a:rPr>
            <a:t>Trường</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hợp</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xác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là</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giữa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các</a:t>
          </a:r>
          <a:r>
            <a:rPr lang="vi-VN" sz="1600" dirty="0">
              <a:latin typeface="Arial" panose="020B0604020202020204" pitchFamily="34" charset="0"/>
              <a:cs typeface="Arial" panose="020B0604020202020204" pitchFamily="34" charset="0"/>
            </a:rPr>
            <a:t> CQHCNN – </a:t>
          </a:r>
          <a:r>
            <a:rPr lang="vi-VN" sz="1600" dirty="0" err="1">
              <a:latin typeface="Arial" panose="020B0604020202020204" pitchFamily="34" charset="0"/>
              <a:cs typeface="Arial" panose="020B0604020202020204" pitchFamily="34" charset="0"/>
            </a:rPr>
            <a:t>Nhóm</a:t>
          </a:r>
          <a:r>
            <a:rPr lang="vi-VN" sz="1600" dirty="0">
              <a:latin typeface="Arial" panose="020B0604020202020204" pitchFamily="34" charset="0"/>
              <a:cs typeface="Arial" panose="020B0604020202020204" pitchFamily="34" charset="0"/>
            </a:rPr>
            <a:t> A: </a:t>
          </a:r>
        </a:p>
        <a:p>
          <a:pPr algn="just"/>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Thuộc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phạm</a:t>
          </a:r>
          <a:r>
            <a:rPr lang="vi-VN" sz="1600" dirty="0">
              <a:latin typeface="Arial" panose="020B0604020202020204" pitchFamily="34" charset="0"/>
              <a:cs typeface="Arial" panose="020B0604020202020204" pitchFamily="34" charset="0"/>
            </a:rPr>
            <a:t> vi </a:t>
          </a:r>
          <a:r>
            <a:rPr lang="vi-VN" sz="1600" dirty="0" err="1">
              <a:latin typeface="Arial" panose="020B0604020202020204" pitchFamily="34" charset="0"/>
              <a:cs typeface="Arial" panose="020B0604020202020204" pitchFamily="34" charset="0"/>
            </a:rPr>
            <a:t>quản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lý</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/CQNB </a:t>
          </a:r>
          <a:r>
            <a:rPr lang="vi-VN" sz="1600" dirty="0" err="1">
              <a:latin typeface="Arial" panose="020B0604020202020204" pitchFamily="34" charset="0"/>
              <a:cs typeface="Arial" panose="020B0604020202020204" pitchFamily="34" charset="0"/>
            </a:rPr>
            <a:t>nào</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thì</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/CQNB </a:t>
          </a:r>
          <a:r>
            <a:rPr lang="vi-VN" sz="1600" dirty="0" err="1">
              <a:latin typeface="Arial" panose="020B0604020202020204" pitchFamily="34" charset="0"/>
              <a:cs typeface="Arial" panose="020B0604020202020204" pitchFamily="34" charset="0"/>
            </a:rPr>
            <a:t>đó</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hiện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việc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đề</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xuất</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cấp</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thẩm</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quyền</a:t>
          </a:r>
          <a:r>
            <a:rPr lang="vi-VN" sz="1600" dirty="0">
              <a:latin typeface="Arial" panose="020B0604020202020204" pitchFamily="34" charset="0"/>
              <a:cs typeface="Arial" panose="020B0604020202020204" pitchFamily="34" charset="0"/>
            </a:rPr>
            <a:t> ban </a:t>
          </a:r>
          <a:r>
            <a:rPr lang="vi-VN" sz="1600" dirty="0" err="1">
              <a:latin typeface="Arial" panose="020B0604020202020204" pitchFamily="34" charset="0"/>
              <a:cs typeface="Arial" panose="020B0604020202020204" pitchFamily="34" charset="0"/>
            </a:rPr>
            <a:t>hành</a:t>
          </a:r>
          <a:r>
            <a:rPr lang="vi-VN" sz="1600" dirty="0">
              <a:latin typeface="Arial" panose="020B0604020202020204" pitchFamily="34" charset="0"/>
              <a:cs typeface="Arial" panose="020B0604020202020204" pitchFamily="34" charset="0"/>
            </a:rPr>
            <a:t> văn </a:t>
          </a:r>
          <a:r>
            <a:rPr lang="vi-VN" sz="1600" dirty="0" err="1">
              <a:latin typeface="Arial" panose="020B0604020202020204" pitchFamily="34" charset="0"/>
              <a:cs typeface="Arial" panose="020B0604020202020204" pitchFamily="34" charset="0"/>
            </a:rPr>
            <a:t>bản</a:t>
          </a:r>
          <a:r>
            <a:rPr lang="vi-VN" sz="1600" dirty="0">
              <a:latin typeface="Arial" panose="020B0604020202020204" pitchFamily="34" charset="0"/>
              <a:cs typeface="Arial" panose="020B0604020202020204" pitchFamily="34" charset="0"/>
            </a:rPr>
            <a:t>, sau </a:t>
          </a:r>
          <a:r>
            <a:rPr lang="vi-VN" sz="1600" dirty="0" err="1">
              <a:latin typeface="Arial" panose="020B0604020202020204" pitchFamily="34" charset="0"/>
              <a:cs typeface="Arial" panose="020B0604020202020204" pitchFamily="34" charset="0"/>
            </a:rPr>
            <a:t>đó</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hiện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việc</a:t>
          </a:r>
          <a:r>
            <a:rPr lang="vi-VN" sz="1600" dirty="0">
              <a:latin typeface="Arial" panose="020B0604020202020204" pitchFamily="34" charset="0"/>
              <a:cs typeface="Arial" panose="020B0604020202020204" pitchFamily="34" charset="0"/>
            </a:rPr>
            <a:t> công </a:t>
          </a:r>
          <a:r>
            <a:rPr lang="vi-VN" sz="1600" dirty="0" err="1">
              <a:latin typeface="Arial" panose="020B0604020202020204" pitchFamily="34" charset="0"/>
              <a:cs typeface="Arial" panose="020B0604020202020204" pitchFamily="34" charset="0"/>
            </a:rPr>
            <a:t>bố</a:t>
          </a:r>
          <a:r>
            <a:rPr lang="vi-VN" sz="1600" dirty="0">
              <a:latin typeface="Arial" panose="020B0604020202020204" pitchFamily="34" charset="0"/>
              <a:cs typeface="Arial" panose="020B0604020202020204" pitchFamily="34" charset="0"/>
            </a:rPr>
            <a:t> theo </a:t>
          </a:r>
          <a:r>
            <a:rPr lang="vi-VN" sz="1600" dirty="0" err="1">
              <a:latin typeface="Arial" panose="020B0604020202020204" pitchFamily="34" charset="0"/>
              <a:cs typeface="Arial" panose="020B0604020202020204" pitchFamily="34" charset="0"/>
            </a:rPr>
            <a:t>hướng</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dẫn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bước</a:t>
          </a:r>
          <a:r>
            <a:rPr lang="vi-VN" sz="1600" dirty="0">
              <a:latin typeface="Arial" panose="020B0604020202020204" pitchFamily="34" charset="0"/>
              <a:cs typeface="Arial" panose="020B0604020202020204" pitchFamily="34" charset="0"/>
            </a:rPr>
            <a:t> 4.</a:t>
          </a:r>
        </a:p>
        <a:p>
          <a:pPr algn="just"/>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thể</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đề</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xuất</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cấp</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thẩm</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quyền</a:t>
          </a:r>
          <a:r>
            <a:rPr lang="vi-VN" sz="1600" dirty="0">
              <a:latin typeface="Arial" panose="020B0604020202020204" pitchFamily="34" charset="0"/>
              <a:cs typeface="Arial" panose="020B0604020202020204" pitchFamily="34" charset="0"/>
            </a:rPr>
            <a:t> ở TW ban </a:t>
          </a:r>
          <a:r>
            <a:rPr lang="vi-VN" sz="1600" dirty="0" err="1">
              <a:latin typeface="Arial" panose="020B0604020202020204" pitchFamily="34" charset="0"/>
              <a:cs typeface="Arial" panose="020B0604020202020204" pitchFamily="34" charset="0"/>
            </a:rPr>
            <a:t>hành</a:t>
          </a:r>
          <a:r>
            <a:rPr lang="vi-VN" sz="1600" dirty="0">
              <a:latin typeface="Arial" panose="020B0604020202020204" pitchFamily="34" charset="0"/>
              <a:cs typeface="Arial" panose="020B0604020202020204" pitchFamily="34" charset="0"/>
            </a:rPr>
            <a:t> VB quy </a:t>
          </a:r>
          <a:r>
            <a:rPr lang="vi-VN" sz="1600" dirty="0" err="1">
              <a:latin typeface="Arial" panose="020B0604020202020204" pitchFamily="34" charset="0"/>
              <a:cs typeface="Arial" panose="020B0604020202020204" pitchFamily="34" charset="0"/>
            </a:rPr>
            <a:t>định</a:t>
          </a:r>
          <a:r>
            <a:rPr lang="vi-VN" sz="1600" dirty="0">
              <a:latin typeface="Arial" panose="020B0604020202020204" pitchFamily="34" charset="0"/>
              <a:cs typeface="Arial" panose="020B0604020202020204" pitchFamily="34" charset="0"/>
            </a:rPr>
            <a:t> TTHC.</a:t>
          </a:r>
          <a:endParaRPr lang="en-US" sz="1600" dirty="0">
            <a:latin typeface="Arial" panose="020B0604020202020204" pitchFamily="34" charset="0"/>
            <a:cs typeface="Arial" panose="020B0604020202020204" pitchFamily="34" charset="0"/>
          </a:endParaRPr>
        </a:p>
      </dgm:t>
    </dgm:pt>
    <dgm:pt modelId="{B2BE6FF6-6D52-49CA-A82C-5475BDDA97AF}" type="sibTrans" cxnId="{06254B3D-882A-4598-BD74-47D644BAB742}">
      <dgm:prSet/>
      <dgm:spPr/>
      <dgm:t>
        <a:bodyPr/>
        <a:lstStyle/>
        <a:p>
          <a:endParaRPr lang="en-US"/>
        </a:p>
      </dgm:t>
    </dgm:pt>
    <dgm:pt modelId="{153B0D01-DD15-4365-AA71-B34A56E58E89}" type="parTrans" cxnId="{06254B3D-882A-4598-BD74-47D644BAB742}">
      <dgm:prSet/>
      <dgm:spPr/>
      <dgm:t>
        <a:bodyPr/>
        <a:lstStyle/>
        <a:p>
          <a:endParaRPr lang="en-US"/>
        </a:p>
      </dgm:t>
    </dgm:pt>
    <dgm:pt modelId="{C3F64F80-1EB4-41AA-9B6D-4D85D306D777}">
      <dgm:prSet custT="1"/>
      <dgm:spPr/>
      <dgm:t>
        <a:bodyPr/>
        <a:lstStyle/>
        <a:p>
          <a:pPr algn="just"/>
          <a:r>
            <a:rPr lang="vi-VN" sz="1600" dirty="0">
              <a:latin typeface="Arial" panose="020B0604020202020204" pitchFamily="34" charset="0"/>
              <a:cs typeface="Arial" panose="020B0604020202020204" pitchFamily="34" charset="0"/>
            </a:rPr>
            <a:t>2.2. </a:t>
          </a:r>
          <a:r>
            <a:rPr lang="vi-VN" sz="1600" dirty="0" err="1">
              <a:latin typeface="Arial" panose="020B0604020202020204" pitchFamily="34" charset="0"/>
              <a:cs typeface="Arial" panose="020B0604020202020204" pitchFamily="34" charset="0"/>
            </a:rPr>
            <a:t>Trường</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hợp</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a:t>
          </a:r>
          <a:r>
            <a:rPr lang="vi-VN" sz="1600" dirty="0" err="1">
              <a:latin typeface="Arial" panose="020B0604020202020204" pitchFamily="34" charset="0"/>
              <a:cs typeface="Arial" panose="020B0604020202020204" pitchFamily="34" charset="0"/>
            </a:rPr>
            <a:t>xác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định</a:t>
          </a:r>
          <a:r>
            <a:rPr lang="vi-VN" sz="1600" dirty="0">
              <a:latin typeface="Arial" panose="020B0604020202020204" pitchFamily="34" charset="0"/>
              <a:cs typeface="Arial" panose="020B0604020202020204" pitchFamily="34" charset="0"/>
            </a:rPr>
            <a:t> TTHC </a:t>
          </a:r>
          <a:r>
            <a:rPr lang="vi-VN" sz="1600" dirty="0" err="1">
              <a:latin typeface="Arial" panose="020B0604020202020204" pitchFamily="34" charset="0"/>
              <a:cs typeface="Arial" panose="020B0604020202020204" pitchFamily="34" charset="0"/>
            </a:rPr>
            <a:t>nội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hiện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nhưng TTHC </a:t>
          </a:r>
          <a:r>
            <a:rPr lang="vi-VN" sz="1600" dirty="0" err="1">
              <a:latin typeface="Arial" panose="020B0604020202020204" pitchFamily="34" charset="0"/>
              <a:cs typeface="Arial" panose="020B0604020202020204" pitchFamily="34" charset="0"/>
            </a:rPr>
            <a:t>đã</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được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tại</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VB</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QH/CP/</a:t>
          </a:r>
          <a:r>
            <a:rPr lang="vi-VN" sz="1600" dirty="0" err="1">
              <a:latin typeface="Arial" panose="020B0604020202020204" pitchFamily="34" charset="0"/>
              <a:cs typeface="Arial" panose="020B0604020202020204" pitchFamily="34" charset="0"/>
            </a:rPr>
            <a:t>TTgCP</a:t>
          </a:r>
          <a:r>
            <a:rPr lang="vi-VN" sz="1600" dirty="0">
              <a:latin typeface="Arial" panose="020B0604020202020204" pitchFamily="34" charset="0"/>
              <a:cs typeface="Arial" panose="020B0604020202020204" pitchFamily="34" charset="0"/>
            </a:rPr>
            <a:t>/</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quản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lý</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ngành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lĩnh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phương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thêm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vẫn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tại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CQ, ĐP </a:t>
          </a:r>
          <a:r>
            <a:rPr lang="vi-VN" sz="1600" dirty="0" err="1">
              <a:latin typeface="Arial" panose="020B0604020202020204" pitchFamily="34" charset="0"/>
              <a:cs typeface="Arial" panose="020B0604020202020204" pitchFamily="34" charset="0"/>
            </a:rPr>
            <a:t>mình</a:t>
          </a:r>
          <a:r>
            <a:rPr lang="vi-VN" sz="1600" dirty="0">
              <a:latin typeface="Arial" panose="020B0604020202020204" pitchFamily="34" charset="0"/>
              <a:cs typeface="Arial" panose="020B0604020202020204" pitchFamily="34" charset="0"/>
            </a:rPr>
            <a:t> =&gt; </a:t>
          </a:r>
          <a:r>
            <a:rPr lang="vi-VN" sz="1600" dirty="0" err="1">
              <a:latin typeface="Arial" panose="020B0604020202020204" pitchFamily="34" charset="0"/>
              <a:cs typeface="Arial" panose="020B0604020202020204" pitchFamily="34" charset="0"/>
            </a:rPr>
            <a:t>Nhóm</a:t>
          </a:r>
          <a:r>
            <a:rPr lang="vi-VN" sz="1600" dirty="0">
              <a:latin typeface="Arial" panose="020B0604020202020204" pitchFamily="34" charset="0"/>
              <a:cs typeface="Arial" panose="020B0604020202020204" pitchFamily="34" charset="0"/>
            </a:rPr>
            <a:t> A =&gt;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địa</a:t>
          </a:r>
          <a:r>
            <a:rPr lang="vi-VN" sz="1600" dirty="0">
              <a:latin typeface="Arial" panose="020B0604020202020204" pitchFamily="34" charset="0"/>
              <a:cs typeface="Arial" panose="020B0604020202020204" pitchFamily="34" charset="0"/>
            </a:rPr>
            <a:t> phương không </a:t>
          </a:r>
          <a:r>
            <a:rPr lang="vi-VN" sz="1600" dirty="0" err="1">
              <a:latin typeface="Arial" panose="020B0604020202020204" pitchFamily="34" charset="0"/>
              <a:cs typeface="Arial" panose="020B0604020202020204" pitchFamily="34" charset="0"/>
            </a:rPr>
            <a:t>cần</a:t>
          </a:r>
          <a:r>
            <a:rPr lang="vi-VN" sz="1600" dirty="0">
              <a:latin typeface="Arial" panose="020B0604020202020204" pitchFamily="34" charset="0"/>
              <a:cs typeface="Arial" panose="020B0604020202020204" pitchFamily="34" charset="0"/>
            </a:rPr>
            <a:t> công </a:t>
          </a:r>
          <a:r>
            <a:rPr lang="vi-VN" sz="1600" dirty="0" err="1">
              <a:latin typeface="Arial" panose="020B0604020202020204" pitchFamily="34" charset="0"/>
              <a:cs typeface="Arial" panose="020B0604020202020204" pitchFamily="34" charset="0"/>
            </a:rPr>
            <a:t>bố</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bổ</a:t>
          </a:r>
          <a:r>
            <a:rPr lang="vi-VN" sz="1600" dirty="0">
              <a:latin typeface="Arial" panose="020B0604020202020204" pitchFamily="34" charset="0"/>
              <a:cs typeface="Arial" panose="020B0604020202020204" pitchFamily="34" charset="0"/>
            </a:rPr>
            <a:t> sung.</a:t>
          </a:r>
          <a:endParaRPr lang="en-US" sz="1600" dirty="0"/>
        </a:p>
      </dgm:t>
    </dgm:pt>
    <dgm:pt modelId="{BF6ED2C0-DFFE-4BCC-99E2-64AA77DE0812}" type="parTrans" cxnId="{702788D1-50A8-4459-BFC5-71B189229E2D}">
      <dgm:prSet/>
      <dgm:spPr/>
      <dgm:t>
        <a:bodyPr/>
        <a:lstStyle/>
        <a:p>
          <a:endParaRPr lang="en-US"/>
        </a:p>
      </dgm:t>
    </dgm:pt>
    <dgm:pt modelId="{6DFEC80A-5162-4F4D-AC44-B09224AE4DDE}" type="sibTrans" cxnId="{702788D1-50A8-4459-BFC5-71B189229E2D}">
      <dgm:prSet/>
      <dgm:spPr/>
      <dgm:t>
        <a:bodyPr/>
        <a:lstStyle/>
        <a:p>
          <a:endParaRPr lang="en-US"/>
        </a:p>
      </dgm:t>
    </dgm:pt>
    <dgm:pt modelId="{0B6DE7BA-7021-430D-9AD6-1368CC6AFBD8}" type="pres">
      <dgm:prSet presAssocID="{58E1B9BE-8987-495C-8B83-1CD3A34B28FE}" presName="diagram" presStyleCnt="0">
        <dgm:presLayoutVars>
          <dgm:chPref val="1"/>
          <dgm:dir/>
          <dgm:animOne val="branch"/>
          <dgm:animLvl val="lvl"/>
          <dgm:resizeHandles val="exact"/>
        </dgm:presLayoutVars>
      </dgm:prSet>
      <dgm:spPr/>
    </dgm:pt>
    <dgm:pt modelId="{B8070945-3BFE-4231-B028-6F92E9AB0E97}" type="pres">
      <dgm:prSet presAssocID="{239EF041-A08A-4002-920A-D68200C50F6C}" presName="root1" presStyleCnt="0"/>
      <dgm:spPr/>
    </dgm:pt>
    <dgm:pt modelId="{FEE698BF-6B9A-488E-BDE8-1DFD0DFA6362}" type="pres">
      <dgm:prSet presAssocID="{239EF041-A08A-4002-920A-D68200C50F6C}" presName="LevelOneTextNode" presStyleLbl="node0" presStyleIdx="0" presStyleCnt="2" custScaleX="156197" custScaleY="139383">
        <dgm:presLayoutVars>
          <dgm:chPref val="3"/>
        </dgm:presLayoutVars>
      </dgm:prSet>
      <dgm:spPr/>
    </dgm:pt>
    <dgm:pt modelId="{B078395C-BC8F-468C-9024-1EEBE82ACB1F}" type="pres">
      <dgm:prSet presAssocID="{239EF041-A08A-4002-920A-D68200C50F6C}" presName="level2hierChild" presStyleCnt="0"/>
      <dgm:spPr/>
    </dgm:pt>
    <dgm:pt modelId="{8C371BB2-81BA-459A-B81F-F323AFAC4FFE}" type="pres">
      <dgm:prSet presAssocID="{8A98A247-D84D-499D-B9FF-967541BC94A2}" presName="root1" presStyleCnt="0"/>
      <dgm:spPr/>
    </dgm:pt>
    <dgm:pt modelId="{50A3727B-6CCD-489E-A1C4-299F15B1427A}" type="pres">
      <dgm:prSet presAssocID="{8A98A247-D84D-499D-B9FF-967541BC94A2}" presName="LevelOneTextNode" presStyleLbl="node0" presStyleIdx="1" presStyleCnt="2" custScaleX="158286" custScaleY="150315">
        <dgm:presLayoutVars>
          <dgm:chPref val="3"/>
        </dgm:presLayoutVars>
      </dgm:prSet>
      <dgm:spPr/>
    </dgm:pt>
    <dgm:pt modelId="{F6BB96A9-CC6B-4BC0-853F-4C0B4988303C}" type="pres">
      <dgm:prSet presAssocID="{8A98A247-D84D-499D-B9FF-967541BC94A2}" presName="level2hierChild" presStyleCnt="0"/>
      <dgm:spPr/>
    </dgm:pt>
    <dgm:pt modelId="{C66A48B0-1F49-4F66-A651-1F1A2E9621A6}" type="pres">
      <dgm:prSet presAssocID="{153B0D01-DD15-4365-AA71-B34A56E58E89}" presName="conn2-1" presStyleLbl="parChTrans1D2" presStyleIdx="0" presStyleCnt="3"/>
      <dgm:spPr/>
    </dgm:pt>
    <dgm:pt modelId="{DE04EAFF-A342-4729-AE7E-711F2D709E78}" type="pres">
      <dgm:prSet presAssocID="{153B0D01-DD15-4365-AA71-B34A56E58E89}" presName="connTx" presStyleLbl="parChTrans1D2" presStyleIdx="0" presStyleCnt="3"/>
      <dgm:spPr/>
    </dgm:pt>
    <dgm:pt modelId="{4B46464A-E1C3-4F3E-80C7-77124CC64F09}" type="pres">
      <dgm:prSet presAssocID="{43264DDD-033A-4510-8542-629E938D7386}" presName="root2" presStyleCnt="0"/>
      <dgm:spPr/>
    </dgm:pt>
    <dgm:pt modelId="{CDB36D82-428F-4CB6-94D0-3DA441FCF557}" type="pres">
      <dgm:prSet presAssocID="{43264DDD-033A-4510-8542-629E938D7386}" presName="LevelTwoTextNode" presStyleLbl="node2" presStyleIdx="0" presStyleCnt="3" custScaleX="350109" custScaleY="149407">
        <dgm:presLayoutVars>
          <dgm:chPref val="3"/>
        </dgm:presLayoutVars>
      </dgm:prSet>
      <dgm:spPr/>
    </dgm:pt>
    <dgm:pt modelId="{2E27D065-5D6E-48DE-9C4C-3FD251213EDF}" type="pres">
      <dgm:prSet presAssocID="{43264DDD-033A-4510-8542-629E938D7386}" presName="level3hierChild" presStyleCnt="0"/>
      <dgm:spPr/>
    </dgm:pt>
    <dgm:pt modelId="{E5B09E2E-4079-46EF-8CC9-B733FFFC3580}" type="pres">
      <dgm:prSet presAssocID="{BF6ED2C0-DFFE-4BCC-99E2-64AA77DE0812}" presName="conn2-1" presStyleLbl="parChTrans1D2" presStyleIdx="1" presStyleCnt="3"/>
      <dgm:spPr/>
    </dgm:pt>
    <dgm:pt modelId="{BA9C7FA3-2491-4642-ABA4-70445CB318C0}" type="pres">
      <dgm:prSet presAssocID="{BF6ED2C0-DFFE-4BCC-99E2-64AA77DE0812}" presName="connTx" presStyleLbl="parChTrans1D2" presStyleIdx="1" presStyleCnt="3"/>
      <dgm:spPr/>
    </dgm:pt>
    <dgm:pt modelId="{1C77B060-BDE3-4880-B342-CB6A69D9C42F}" type="pres">
      <dgm:prSet presAssocID="{C3F64F80-1EB4-41AA-9B6D-4D85D306D777}" presName="root2" presStyleCnt="0"/>
      <dgm:spPr/>
    </dgm:pt>
    <dgm:pt modelId="{3D6A2CE1-AB49-48D8-86C4-23934F2A6612}" type="pres">
      <dgm:prSet presAssocID="{C3F64F80-1EB4-41AA-9B6D-4D85D306D777}" presName="LevelTwoTextNode" presStyleLbl="node2" presStyleIdx="1" presStyleCnt="3" custScaleX="349810" custScaleY="117195">
        <dgm:presLayoutVars>
          <dgm:chPref val="3"/>
        </dgm:presLayoutVars>
      </dgm:prSet>
      <dgm:spPr/>
    </dgm:pt>
    <dgm:pt modelId="{B306A084-C209-4D6C-913F-79B0E0E0BDE7}" type="pres">
      <dgm:prSet presAssocID="{C3F64F80-1EB4-41AA-9B6D-4D85D306D777}" presName="level3hierChild" presStyleCnt="0"/>
      <dgm:spPr/>
    </dgm:pt>
    <dgm:pt modelId="{3146FCD6-026C-4D2D-BB3D-9EF589DCFAE3}" type="pres">
      <dgm:prSet presAssocID="{D79D4DEA-B55C-42C1-BCA7-478863A9D19F}" presName="conn2-1" presStyleLbl="parChTrans1D2" presStyleIdx="2" presStyleCnt="3"/>
      <dgm:spPr/>
    </dgm:pt>
    <dgm:pt modelId="{097AA055-79D4-449F-A609-B05D10D58D3A}" type="pres">
      <dgm:prSet presAssocID="{D79D4DEA-B55C-42C1-BCA7-478863A9D19F}" presName="connTx" presStyleLbl="parChTrans1D2" presStyleIdx="2" presStyleCnt="3"/>
      <dgm:spPr/>
    </dgm:pt>
    <dgm:pt modelId="{C13627CB-63B5-4E17-BACD-A8B609CD2A0A}" type="pres">
      <dgm:prSet presAssocID="{7AC7A5A5-B7B4-4473-918E-3C1470658A17}" presName="root2" presStyleCnt="0"/>
      <dgm:spPr/>
    </dgm:pt>
    <dgm:pt modelId="{81DCA3E6-57F6-4C66-AD66-0A150A77B480}" type="pres">
      <dgm:prSet presAssocID="{7AC7A5A5-B7B4-4473-918E-3C1470658A17}" presName="LevelTwoTextNode" presStyleLbl="node2" presStyleIdx="2" presStyleCnt="3" custScaleX="351766" custScaleY="103122">
        <dgm:presLayoutVars>
          <dgm:chPref val="3"/>
        </dgm:presLayoutVars>
      </dgm:prSet>
      <dgm:spPr/>
    </dgm:pt>
    <dgm:pt modelId="{F89B0FD1-3AAA-4D2E-AD53-8C4B42F82EF1}" type="pres">
      <dgm:prSet presAssocID="{7AC7A5A5-B7B4-4473-918E-3C1470658A17}" presName="level3hierChild" presStyleCnt="0"/>
      <dgm:spPr/>
    </dgm:pt>
  </dgm:ptLst>
  <dgm:cxnLst>
    <dgm:cxn modelId="{C5C8CE08-26EE-47A8-886F-6ADDE3728AF7}" srcId="{58E1B9BE-8987-495C-8B83-1CD3A34B28FE}" destId="{239EF041-A08A-4002-920A-D68200C50F6C}" srcOrd="0" destOrd="0" parTransId="{13D13794-597B-4981-86EB-1EEC9EFBF4A2}" sibTransId="{ABAC0751-E768-417B-BD7A-A87BEFA809A5}"/>
    <dgm:cxn modelId="{06254B3D-882A-4598-BD74-47D644BAB742}" srcId="{8A98A247-D84D-499D-B9FF-967541BC94A2}" destId="{43264DDD-033A-4510-8542-629E938D7386}" srcOrd="0" destOrd="0" parTransId="{153B0D01-DD15-4365-AA71-B34A56E58E89}" sibTransId="{B2BE6FF6-6D52-49CA-A82C-5475BDDA97AF}"/>
    <dgm:cxn modelId="{BA1D7F41-D285-4253-8A4F-0BC9B9F16F96}" type="presOf" srcId="{239EF041-A08A-4002-920A-D68200C50F6C}" destId="{FEE698BF-6B9A-488E-BDE8-1DFD0DFA6362}" srcOrd="0" destOrd="0" presId="urn:microsoft.com/office/officeart/2005/8/layout/hierarchy2"/>
    <dgm:cxn modelId="{4641EF46-FBEB-4893-BBBA-716A6FE5AF88}" type="presOf" srcId="{D79D4DEA-B55C-42C1-BCA7-478863A9D19F}" destId="{3146FCD6-026C-4D2D-BB3D-9EF589DCFAE3}" srcOrd="0" destOrd="0" presId="urn:microsoft.com/office/officeart/2005/8/layout/hierarchy2"/>
    <dgm:cxn modelId="{A571AF4D-7634-4033-83C4-51E395A38261}" type="presOf" srcId="{BF6ED2C0-DFFE-4BCC-99E2-64AA77DE0812}" destId="{BA9C7FA3-2491-4642-ABA4-70445CB318C0}" srcOrd="1" destOrd="0" presId="urn:microsoft.com/office/officeart/2005/8/layout/hierarchy2"/>
    <dgm:cxn modelId="{B55AA74E-2309-4BB5-8260-37F2C97E760F}" type="presOf" srcId="{C3F64F80-1EB4-41AA-9B6D-4D85D306D777}" destId="{3D6A2CE1-AB49-48D8-86C4-23934F2A6612}" srcOrd="0" destOrd="0" presId="urn:microsoft.com/office/officeart/2005/8/layout/hierarchy2"/>
    <dgm:cxn modelId="{EBD55159-82E1-4F1A-9476-BC35B7087857}" type="presOf" srcId="{BF6ED2C0-DFFE-4BCC-99E2-64AA77DE0812}" destId="{E5B09E2E-4079-46EF-8CC9-B733FFFC3580}" srcOrd="0" destOrd="0" presId="urn:microsoft.com/office/officeart/2005/8/layout/hierarchy2"/>
    <dgm:cxn modelId="{874DA45A-8CE0-42C0-9296-EA7121F182DB}" srcId="{8A98A247-D84D-499D-B9FF-967541BC94A2}" destId="{7AC7A5A5-B7B4-4473-918E-3C1470658A17}" srcOrd="2" destOrd="0" parTransId="{D79D4DEA-B55C-42C1-BCA7-478863A9D19F}" sibTransId="{FFDBEDC8-8BFD-4EAB-89CE-9240CB98E4E4}"/>
    <dgm:cxn modelId="{3435218A-8AB8-4CCD-B93E-AD63C0ECCDE3}" srcId="{58E1B9BE-8987-495C-8B83-1CD3A34B28FE}" destId="{8A98A247-D84D-499D-B9FF-967541BC94A2}" srcOrd="1" destOrd="0" parTransId="{E6BF9E92-CA78-499B-9AC6-7447F5A2426B}" sibTransId="{D436319A-CA50-4077-B4FB-6F96AF0B7CB7}"/>
    <dgm:cxn modelId="{B04C8A8D-5EF9-462A-8C3E-4159A02BD33D}" type="presOf" srcId="{153B0D01-DD15-4365-AA71-B34A56E58E89}" destId="{DE04EAFF-A342-4729-AE7E-711F2D709E78}" srcOrd="1" destOrd="0" presId="urn:microsoft.com/office/officeart/2005/8/layout/hierarchy2"/>
    <dgm:cxn modelId="{556854A2-E1BD-4DC4-8771-CB2DA9F09606}" type="presOf" srcId="{58E1B9BE-8987-495C-8B83-1CD3A34B28FE}" destId="{0B6DE7BA-7021-430D-9AD6-1368CC6AFBD8}" srcOrd="0" destOrd="0" presId="urn:microsoft.com/office/officeart/2005/8/layout/hierarchy2"/>
    <dgm:cxn modelId="{441EE4C3-8B18-4DEE-B446-A636F77C4753}" type="presOf" srcId="{153B0D01-DD15-4365-AA71-B34A56E58E89}" destId="{C66A48B0-1F49-4F66-A651-1F1A2E9621A6}" srcOrd="0" destOrd="0" presId="urn:microsoft.com/office/officeart/2005/8/layout/hierarchy2"/>
    <dgm:cxn modelId="{B4CE78CB-3A06-48E2-983B-CCB27C2928C1}" type="presOf" srcId="{43264DDD-033A-4510-8542-629E938D7386}" destId="{CDB36D82-428F-4CB6-94D0-3DA441FCF557}" srcOrd="0" destOrd="0" presId="urn:microsoft.com/office/officeart/2005/8/layout/hierarchy2"/>
    <dgm:cxn modelId="{702788D1-50A8-4459-BFC5-71B189229E2D}" srcId="{8A98A247-D84D-499D-B9FF-967541BC94A2}" destId="{C3F64F80-1EB4-41AA-9B6D-4D85D306D777}" srcOrd="1" destOrd="0" parTransId="{BF6ED2C0-DFFE-4BCC-99E2-64AA77DE0812}" sibTransId="{6DFEC80A-5162-4F4D-AC44-B09224AE4DDE}"/>
    <dgm:cxn modelId="{3A2DE5D3-0FC8-44AC-A29C-4E8578D60E30}" type="presOf" srcId="{D79D4DEA-B55C-42C1-BCA7-478863A9D19F}" destId="{097AA055-79D4-449F-A609-B05D10D58D3A}" srcOrd="1" destOrd="0" presId="urn:microsoft.com/office/officeart/2005/8/layout/hierarchy2"/>
    <dgm:cxn modelId="{E42E26D7-6D8F-4F28-8D1C-B80E79A7E329}" type="presOf" srcId="{7AC7A5A5-B7B4-4473-918E-3C1470658A17}" destId="{81DCA3E6-57F6-4C66-AD66-0A150A77B480}" srcOrd="0" destOrd="0" presId="urn:microsoft.com/office/officeart/2005/8/layout/hierarchy2"/>
    <dgm:cxn modelId="{5CC7BCFE-5E58-45D7-A0DD-763266D334C4}" type="presOf" srcId="{8A98A247-D84D-499D-B9FF-967541BC94A2}" destId="{50A3727B-6CCD-489E-A1C4-299F15B1427A}" srcOrd="0" destOrd="0" presId="urn:microsoft.com/office/officeart/2005/8/layout/hierarchy2"/>
    <dgm:cxn modelId="{5DB935F5-B576-41BA-8267-906788E845CA}" type="presParOf" srcId="{0B6DE7BA-7021-430D-9AD6-1368CC6AFBD8}" destId="{B8070945-3BFE-4231-B028-6F92E9AB0E97}" srcOrd="0" destOrd="0" presId="urn:microsoft.com/office/officeart/2005/8/layout/hierarchy2"/>
    <dgm:cxn modelId="{984EC79E-0148-44D5-A39A-4D5249DE6544}" type="presParOf" srcId="{B8070945-3BFE-4231-B028-6F92E9AB0E97}" destId="{FEE698BF-6B9A-488E-BDE8-1DFD0DFA6362}" srcOrd="0" destOrd="0" presId="urn:microsoft.com/office/officeart/2005/8/layout/hierarchy2"/>
    <dgm:cxn modelId="{04DFF2BA-0E0C-46BE-BCE7-0D06450F7B02}" type="presParOf" srcId="{B8070945-3BFE-4231-B028-6F92E9AB0E97}" destId="{B078395C-BC8F-468C-9024-1EEBE82ACB1F}" srcOrd="1" destOrd="0" presId="urn:microsoft.com/office/officeart/2005/8/layout/hierarchy2"/>
    <dgm:cxn modelId="{AD29C248-128B-4F71-903C-E5C79800827F}" type="presParOf" srcId="{0B6DE7BA-7021-430D-9AD6-1368CC6AFBD8}" destId="{8C371BB2-81BA-459A-B81F-F323AFAC4FFE}" srcOrd="1" destOrd="0" presId="urn:microsoft.com/office/officeart/2005/8/layout/hierarchy2"/>
    <dgm:cxn modelId="{7421D731-02A1-4D1A-BEC3-1EC11182F57E}" type="presParOf" srcId="{8C371BB2-81BA-459A-B81F-F323AFAC4FFE}" destId="{50A3727B-6CCD-489E-A1C4-299F15B1427A}" srcOrd="0" destOrd="0" presId="urn:microsoft.com/office/officeart/2005/8/layout/hierarchy2"/>
    <dgm:cxn modelId="{DE8EB133-22DB-42AB-A531-6E3F2E8AB235}" type="presParOf" srcId="{8C371BB2-81BA-459A-B81F-F323AFAC4FFE}" destId="{F6BB96A9-CC6B-4BC0-853F-4C0B4988303C}" srcOrd="1" destOrd="0" presId="urn:microsoft.com/office/officeart/2005/8/layout/hierarchy2"/>
    <dgm:cxn modelId="{9B5E5702-DCF4-4056-B6AE-94DD6A483FE7}" type="presParOf" srcId="{F6BB96A9-CC6B-4BC0-853F-4C0B4988303C}" destId="{C66A48B0-1F49-4F66-A651-1F1A2E9621A6}" srcOrd="0" destOrd="0" presId="urn:microsoft.com/office/officeart/2005/8/layout/hierarchy2"/>
    <dgm:cxn modelId="{21883B09-89AF-4BA0-9A2F-2702FBE523A9}" type="presParOf" srcId="{C66A48B0-1F49-4F66-A651-1F1A2E9621A6}" destId="{DE04EAFF-A342-4729-AE7E-711F2D709E78}" srcOrd="0" destOrd="0" presId="urn:microsoft.com/office/officeart/2005/8/layout/hierarchy2"/>
    <dgm:cxn modelId="{70909284-D44D-4703-BD4E-0016179B2731}" type="presParOf" srcId="{F6BB96A9-CC6B-4BC0-853F-4C0B4988303C}" destId="{4B46464A-E1C3-4F3E-80C7-77124CC64F09}" srcOrd="1" destOrd="0" presId="urn:microsoft.com/office/officeart/2005/8/layout/hierarchy2"/>
    <dgm:cxn modelId="{62D2AD3C-8A68-4A8B-9486-204C9E8C4820}" type="presParOf" srcId="{4B46464A-E1C3-4F3E-80C7-77124CC64F09}" destId="{CDB36D82-428F-4CB6-94D0-3DA441FCF557}" srcOrd="0" destOrd="0" presId="urn:microsoft.com/office/officeart/2005/8/layout/hierarchy2"/>
    <dgm:cxn modelId="{324F9CCB-1443-4161-88A1-9C39D00E9FC2}" type="presParOf" srcId="{4B46464A-E1C3-4F3E-80C7-77124CC64F09}" destId="{2E27D065-5D6E-48DE-9C4C-3FD251213EDF}" srcOrd="1" destOrd="0" presId="urn:microsoft.com/office/officeart/2005/8/layout/hierarchy2"/>
    <dgm:cxn modelId="{4C7C3486-FB7E-4434-93C5-3AF5B6A1CEE7}" type="presParOf" srcId="{F6BB96A9-CC6B-4BC0-853F-4C0B4988303C}" destId="{E5B09E2E-4079-46EF-8CC9-B733FFFC3580}" srcOrd="2" destOrd="0" presId="urn:microsoft.com/office/officeart/2005/8/layout/hierarchy2"/>
    <dgm:cxn modelId="{CF345700-CCA4-4728-AA4D-3F0CD38AE400}" type="presParOf" srcId="{E5B09E2E-4079-46EF-8CC9-B733FFFC3580}" destId="{BA9C7FA3-2491-4642-ABA4-70445CB318C0}" srcOrd="0" destOrd="0" presId="urn:microsoft.com/office/officeart/2005/8/layout/hierarchy2"/>
    <dgm:cxn modelId="{94F40507-338E-4EF4-841F-40F60D17403F}" type="presParOf" srcId="{F6BB96A9-CC6B-4BC0-853F-4C0B4988303C}" destId="{1C77B060-BDE3-4880-B342-CB6A69D9C42F}" srcOrd="3" destOrd="0" presId="urn:microsoft.com/office/officeart/2005/8/layout/hierarchy2"/>
    <dgm:cxn modelId="{0C746157-BED6-4365-9E5F-DB489A182E9B}" type="presParOf" srcId="{1C77B060-BDE3-4880-B342-CB6A69D9C42F}" destId="{3D6A2CE1-AB49-48D8-86C4-23934F2A6612}" srcOrd="0" destOrd="0" presId="urn:microsoft.com/office/officeart/2005/8/layout/hierarchy2"/>
    <dgm:cxn modelId="{BEBB4E6C-9829-4664-BA37-40014C72497E}" type="presParOf" srcId="{1C77B060-BDE3-4880-B342-CB6A69D9C42F}" destId="{B306A084-C209-4D6C-913F-79B0E0E0BDE7}" srcOrd="1" destOrd="0" presId="urn:microsoft.com/office/officeart/2005/8/layout/hierarchy2"/>
    <dgm:cxn modelId="{08C557FD-EB7B-4F71-A902-EF090ADC5D77}" type="presParOf" srcId="{F6BB96A9-CC6B-4BC0-853F-4C0B4988303C}" destId="{3146FCD6-026C-4D2D-BB3D-9EF589DCFAE3}" srcOrd="4" destOrd="0" presId="urn:microsoft.com/office/officeart/2005/8/layout/hierarchy2"/>
    <dgm:cxn modelId="{F28D2BE9-164C-4BBA-923E-12857A252B84}" type="presParOf" srcId="{3146FCD6-026C-4D2D-BB3D-9EF589DCFAE3}" destId="{097AA055-79D4-449F-A609-B05D10D58D3A}" srcOrd="0" destOrd="0" presId="urn:microsoft.com/office/officeart/2005/8/layout/hierarchy2"/>
    <dgm:cxn modelId="{2E90E651-E92E-48B0-A9ED-83A57AF6CC39}" type="presParOf" srcId="{F6BB96A9-CC6B-4BC0-853F-4C0B4988303C}" destId="{C13627CB-63B5-4E17-BACD-A8B609CD2A0A}" srcOrd="5" destOrd="0" presId="urn:microsoft.com/office/officeart/2005/8/layout/hierarchy2"/>
    <dgm:cxn modelId="{461389D3-4B6A-49E0-A97E-828C43414F1E}" type="presParOf" srcId="{C13627CB-63B5-4E17-BACD-A8B609CD2A0A}" destId="{81DCA3E6-57F6-4C66-AD66-0A150A77B480}" srcOrd="0" destOrd="0" presId="urn:microsoft.com/office/officeart/2005/8/layout/hierarchy2"/>
    <dgm:cxn modelId="{23725475-DBF8-4C6F-8E46-FB0F1ECC3BA0}" type="presParOf" srcId="{C13627CB-63B5-4E17-BACD-A8B609CD2A0A}" destId="{F89B0FD1-3AAA-4D2E-AD53-8C4B42F82E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E1B9BE-8987-495C-8B83-1CD3A34B28F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8A98A247-D84D-499D-B9FF-967541BC94A2}">
      <dgm:prSet phldrT="[Text]" custT="1"/>
      <dgm:spPr/>
      <dgm:t>
        <a:bodyPr/>
        <a:lstStyle/>
        <a:p>
          <a:pPr algn="just"/>
          <a:r>
            <a:rPr lang="vi-VN" sz="1800">
              <a:latin typeface="Arial" panose="020B0604020202020204" pitchFamily="34" charset="0"/>
              <a:cs typeface="Arial" panose="020B0604020202020204" pitchFamily="34" charset="0"/>
            </a:rPr>
            <a:t>1. </a:t>
          </a:r>
          <a:r>
            <a:rPr lang="en-US" sz="1800">
              <a:latin typeface="Arial" panose="020B0604020202020204" pitchFamily="34" charset="0"/>
              <a:cs typeface="Arial" panose="020B0604020202020204" pitchFamily="34" charset="0"/>
            </a:rPr>
            <a:t>VB (đa số là VBQPPL) của </a:t>
          </a:r>
          <a:r>
            <a:rPr lang="vi-VN" sz="1800">
              <a:latin typeface="Arial" panose="020B0604020202020204" pitchFamily="34" charset="0"/>
              <a:cs typeface="Arial" panose="020B0604020202020204" pitchFamily="34" charset="0"/>
            </a:rPr>
            <a:t>QH/CP/TTgCP, bộ quản lý ngành, lĩnh vực</a:t>
          </a:r>
          <a:r>
            <a:rPr lang="en-US" sz="1800">
              <a:latin typeface="Arial" panose="020B0604020202020204" pitchFamily="34" charset="0"/>
              <a:cs typeface="Arial" panose="020B0604020202020204" pitchFamily="34" charset="0"/>
            </a:rPr>
            <a:t> (thường ở phần Tổ chức thực hiện) có giao nhiệm vụ cho </a:t>
          </a:r>
          <a:r>
            <a:rPr lang="vi-VN" sz="1800">
              <a:latin typeface="Arial" panose="020B0604020202020204" pitchFamily="34" charset="0"/>
              <a:cs typeface="Arial" panose="020B0604020202020204" pitchFamily="34" charset="0"/>
            </a:rPr>
            <a:t>bộ, CQ, </a:t>
          </a:r>
          <a:r>
            <a:rPr lang="en-US" sz="1800">
              <a:latin typeface="Arial" panose="020B0604020202020204" pitchFamily="34" charset="0"/>
              <a:cs typeface="Arial" panose="020B0604020202020204" pitchFamily="34" charset="0"/>
            </a:rPr>
            <a:t>ĐP liên quan đến ban hành TTHC, bộ phận tạo thành của TTHC</a:t>
          </a:r>
          <a:r>
            <a:rPr lang="vi-VN" sz="180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E6BF9E92-CA78-499B-9AC6-7447F5A2426B}" type="parTrans" cxnId="{3435218A-8AB8-4CCD-B93E-AD63C0ECCDE3}">
      <dgm:prSet/>
      <dgm:spPr/>
      <dgm:t>
        <a:bodyPr/>
        <a:lstStyle/>
        <a:p>
          <a:endParaRPr lang="en-US">
            <a:solidFill>
              <a:srgbClr val="FFFFFF"/>
            </a:solidFill>
          </a:endParaRPr>
        </a:p>
      </dgm:t>
    </dgm:pt>
    <dgm:pt modelId="{D436319A-CA50-4077-B4FB-6F96AF0B7CB7}" type="sibTrans" cxnId="{3435218A-8AB8-4CCD-B93E-AD63C0ECCDE3}">
      <dgm:prSet/>
      <dgm:spPr/>
      <dgm:t>
        <a:bodyPr/>
        <a:lstStyle/>
        <a:p>
          <a:endParaRPr lang="en-US">
            <a:solidFill>
              <a:srgbClr val="FFFFFF"/>
            </a:solidFill>
          </a:endParaRPr>
        </a:p>
      </dgm:t>
    </dgm:pt>
    <dgm:pt modelId="{43264DDD-033A-4510-8542-629E938D7386}">
      <dgm:prSet phldrT="[Text]" custT="1"/>
      <dgm:spPr/>
      <dgm:t>
        <a:bodyPr/>
        <a:lstStyle/>
        <a:p>
          <a:pPr algn="just"/>
          <a:r>
            <a:rPr lang="en-US" sz="1600">
              <a:latin typeface="Arial" panose="020B0604020202020204" pitchFamily="34" charset="0"/>
              <a:cs typeface="Arial" panose="020B0604020202020204" pitchFamily="34" charset="0"/>
            </a:rPr>
            <a:t>TT 08/2013/TT-BNV quy định về nâng lương trước thời hạn giao: </a:t>
          </a:r>
          <a:r>
            <a:rPr lang="vi-VN" sz="1600">
              <a:latin typeface="Arial" panose="020B0604020202020204" pitchFamily="34" charset="0"/>
              <a:cs typeface="Arial" panose="020B0604020202020204" pitchFamily="34" charset="0"/>
            </a:rPr>
            <a:t>Người đứng đầu cơ quan, đơn vị quản lý </a:t>
          </a:r>
          <a:r>
            <a:rPr lang="en-US" sz="1600">
              <a:latin typeface="Arial" panose="020B0604020202020204" pitchFamily="34" charset="0"/>
              <a:cs typeface="Arial" panose="020B0604020202020204" pitchFamily="34" charset="0"/>
            </a:rPr>
            <a:t>CBCCVC </a:t>
          </a:r>
          <a:r>
            <a:rPr lang="vi-VN" sz="1600">
              <a:latin typeface="Arial" panose="020B0604020202020204" pitchFamily="34" charset="0"/>
              <a:cs typeface="Arial" panose="020B0604020202020204" pitchFamily="34" charset="0"/>
            </a:rPr>
            <a:t>và </a:t>
          </a:r>
          <a:r>
            <a:rPr lang="en-US" sz="1600">
              <a:latin typeface="Arial" panose="020B0604020202020204" pitchFamily="34" charset="0"/>
              <a:cs typeface="Arial" panose="020B0604020202020204" pitchFamily="34" charset="0"/>
            </a:rPr>
            <a:t>NLĐ </a:t>
          </a:r>
          <a:r>
            <a:rPr lang="vi-VN" sz="1600">
              <a:latin typeface="Arial" panose="020B0604020202020204" pitchFamily="34" charset="0"/>
              <a:cs typeface="Arial" panose="020B0604020202020204" pitchFamily="34" charset="0"/>
            </a:rPr>
            <a:t>có trách nhiệm </a:t>
          </a:r>
          <a:r>
            <a:rPr lang="en-US" sz="1600">
              <a:latin typeface="Arial" panose="020B0604020202020204" pitchFamily="34" charset="0"/>
              <a:cs typeface="Arial" panose="020B0604020202020204" pitchFamily="34" charset="0"/>
            </a:rPr>
            <a:t>b</a:t>
          </a:r>
          <a:r>
            <a:rPr lang="vi-VN" sz="1600">
              <a:latin typeface="Arial" panose="020B0604020202020204" pitchFamily="34" charset="0"/>
              <a:cs typeface="Arial" panose="020B0604020202020204" pitchFamily="34" charset="0"/>
            </a:rPr>
            <a:t>an hành Quy chế NBLTTH do lập thành tích xuất sắc trong thực hiện nhiệm vụ của cơ quan, đơn vị mình</a:t>
          </a:r>
          <a:r>
            <a:rPr lang="en-US" sz="1600">
              <a:latin typeface="Arial" panose="020B0604020202020204" pitchFamily="34" charset="0"/>
              <a:cs typeface="Arial" panose="020B0604020202020204" pitchFamily="34" charset="0"/>
            </a:rPr>
            <a:t>: (i) </a:t>
          </a:r>
          <a:r>
            <a:rPr lang="vi-VN" sz="1600">
              <a:latin typeface="Arial" panose="020B0604020202020204" pitchFamily="34" charset="0"/>
              <a:cs typeface="Arial" panose="020B0604020202020204" pitchFamily="34" charset="0"/>
            </a:rPr>
            <a:t>quy định rõ tiêu chuẩn, cấp độ về lập thành tích xuất sắc trong thực hiện nhiệm vụ, thời gian được NBLTTH tương ứng với từng cấp độ thành tích khác nhau của </a:t>
          </a:r>
          <a:r>
            <a:rPr lang="en-US" sz="1600">
              <a:latin typeface="Arial" panose="020B0604020202020204" pitchFamily="34" charset="0"/>
              <a:cs typeface="Arial" panose="020B0604020202020204" pitchFamily="34" charset="0"/>
            </a:rPr>
            <a:t>CBCCVC </a:t>
          </a:r>
          <a:r>
            <a:rPr lang="vi-VN" sz="1600">
              <a:latin typeface="Arial" panose="020B0604020202020204" pitchFamily="34" charset="0"/>
              <a:cs typeface="Arial" panose="020B0604020202020204" pitchFamily="34" charset="0"/>
            </a:rPr>
            <a:t>và </a:t>
          </a:r>
          <a:r>
            <a:rPr lang="en-US" sz="1600">
              <a:latin typeface="Arial" panose="020B0604020202020204" pitchFamily="34" charset="0"/>
              <a:cs typeface="Arial" panose="020B0604020202020204" pitchFamily="34" charset="0"/>
            </a:rPr>
            <a:t>NLĐ; (ii)</a:t>
          </a:r>
          <a:r>
            <a:rPr lang="vi-VN" sz="1600">
              <a:latin typeface="Arial" panose="020B0604020202020204" pitchFamily="34" charset="0"/>
              <a:cs typeface="Arial" panose="020B0604020202020204" pitchFamily="34" charset="0"/>
            </a:rPr>
            <a:t> thứ tự ưu tiên xét NBLTTH đối với những người có thành tích xuất sắc như nhau để làm căn cứ xét NBLTTH.</a:t>
          </a:r>
          <a:endParaRPr lang="en-US" sz="1600" dirty="0">
            <a:latin typeface="Arial" panose="020B0604020202020204" pitchFamily="34" charset="0"/>
            <a:cs typeface="Arial" panose="020B0604020202020204" pitchFamily="34" charset="0"/>
          </a:endParaRPr>
        </a:p>
      </dgm:t>
    </dgm:pt>
    <dgm:pt modelId="{153B0D01-DD15-4365-AA71-B34A56E58E89}" type="parTrans" cxnId="{06254B3D-882A-4598-BD74-47D644BAB742}">
      <dgm:prSet/>
      <dgm:spPr/>
      <dgm:t>
        <a:bodyPr/>
        <a:lstStyle/>
        <a:p>
          <a:endParaRPr lang="en-US">
            <a:solidFill>
              <a:srgbClr val="FFFFFF"/>
            </a:solidFill>
          </a:endParaRPr>
        </a:p>
      </dgm:t>
    </dgm:pt>
    <dgm:pt modelId="{B2BE6FF6-6D52-49CA-A82C-5475BDDA97AF}" type="sibTrans" cxnId="{06254B3D-882A-4598-BD74-47D644BAB742}">
      <dgm:prSet/>
      <dgm:spPr/>
      <dgm:t>
        <a:bodyPr/>
        <a:lstStyle/>
        <a:p>
          <a:endParaRPr lang="en-US">
            <a:solidFill>
              <a:srgbClr val="FFFFFF"/>
            </a:solidFill>
          </a:endParaRPr>
        </a:p>
      </dgm:t>
    </dgm:pt>
    <dgm:pt modelId="{7AC7A5A5-B7B4-4473-918E-3C1470658A17}">
      <dgm:prSet phldrT="[Text]" custT="1"/>
      <dgm:spPr/>
      <dgm:t>
        <a:bodyPr/>
        <a:lstStyle/>
        <a:p>
          <a:pPr algn="just"/>
          <a:r>
            <a:rPr lang="en-US" sz="1600">
              <a:latin typeface="Arial" panose="020B0604020202020204" pitchFamily="34" charset="0"/>
              <a:cs typeface="Arial" panose="020B0604020202020204" pitchFamily="34" charset="0"/>
            </a:rPr>
            <a:t>QĐ 318/QĐ-TTg về tiêu chí xã NTM giao UBND cấp tỉnh chủ động xây dựng tiêu chí đạt chuẩn NTM phù hợp với đặc điểm KT, VH, XH các cộng đồng thôn, bản, ấp trên địa bàn để ban hành và chỉ đạo thực hiện, đảm bảo đồng bộ với tiêu chí NTM cấp xã</a:t>
          </a:r>
          <a:r>
            <a:rPr lang="vi-VN" sz="160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D79D4DEA-B55C-42C1-BCA7-478863A9D19F}" type="parTrans" cxnId="{874DA45A-8CE0-42C0-9296-EA7121F182DB}">
      <dgm:prSet/>
      <dgm:spPr/>
      <dgm:t>
        <a:bodyPr/>
        <a:lstStyle/>
        <a:p>
          <a:endParaRPr lang="en-US">
            <a:solidFill>
              <a:srgbClr val="FFFFFF"/>
            </a:solidFill>
          </a:endParaRPr>
        </a:p>
      </dgm:t>
    </dgm:pt>
    <dgm:pt modelId="{FFDBEDC8-8BFD-4EAB-89CE-9240CB98E4E4}" type="sibTrans" cxnId="{874DA45A-8CE0-42C0-9296-EA7121F182DB}">
      <dgm:prSet/>
      <dgm:spPr/>
      <dgm:t>
        <a:bodyPr/>
        <a:lstStyle/>
        <a:p>
          <a:endParaRPr lang="en-US">
            <a:solidFill>
              <a:srgbClr val="FFFFFF"/>
            </a:solidFill>
          </a:endParaRPr>
        </a:p>
      </dgm:t>
    </dgm:pt>
    <dgm:pt modelId="{E421F63E-2DC1-4048-B127-BED67108884A}">
      <dgm:prSet custT="1"/>
      <dgm:spPr/>
      <dgm:t>
        <a:bodyPr/>
        <a:lstStyle/>
        <a:p>
          <a:pPr algn="just"/>
          <a:r>
            <a:rPr lang="en-US" sz="1600">
              <a:latin typeface="Arial" panose="020B0604020202020204" pitchFamily="34" charset="0"/>
              <a:cs typeface="Arial" panose="020B0604020202020204" pitchFamily="34" charset="0"/>
            </a:rPr>
            <a:t>TT 25/2020/TT-BGDDT quy định về lựa chọn SGK trong cơ sở giáo dục giao Sở GD-ĐT </a:t>
          </a:r>
          <a:r>
            <a:rPr lang="vi-VN" sz="1600">
              <a:latin typeface="Arial" panose="020B0604020202020204" pitchFamily="34" charset="0"/>
              <a:cs typeface="Arial" panose="020B0604020202020204" pitchFamily="34" charset="0"/>
            </a:rPr>
            <a:t>tham mưu </a:t>
          </a:r>
          <a:r>
            <a:rPr lang="en-US" sz="1600">
              <a:latin typeface="Arial" panose="020B0604020202020204" pitchFamily="34" charset="0"/>
              <a:cs typeface="Arial" panose="020B0604020202020204" pitchFamily="34" charset="0"/>
            </a:rPr>
            <a:t>UBND</a:t>
          </a:r>
          <a:r>
            <a:rPr lang="vi-VN" sz="1600">
              <a:latin typeface="Arial" panose="020B0604020202020204" pitchFamily="34" charset="0"/>
              <a:cs typeface="Arial" panose="020B0604020202020204" pitchFamily="34" charset="0"/>
            </a:rPr>
            <a:t> cấp tỉnh quy định cụ thể tiêu chí lựa chọn </a:t>
          </a:r>
          <a:r>
            <a:rPr lang="en-US" sz="1600">
              <a:latin typeface="Arial" panose="020B0604020202020204" pitchFamily="34" charset="0"/>
              <a:cs typeface="Arial" panose="020B0604020202020204" pitchFamily="34" charset="0"/>
            </a:rPr>
            <a:t>SGK</a:t>
          </a:r>
          <a:r>
            <a:rPr lang="vi-VN" sz="160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5F1ED825-672F-45F4-9BAD-9CF956056B61}" type="parTrans" cxnId="{D9B19F26-D3B7-48BE-AC6D-8FB70146A265}">
      <dgm:prSet/>
      <dgm:spPr/>
      <dgm:t>
        <a:bodyPr/>
        <a:lstStyle/>
        <a:p>
          <a:endParaRPr lang="en-US">
            <a:solidFill>
              <a:srgbClr val="FFFFFF"/>
            </a:solidFill>
          </a:endParaRPr>
        </a:p>
      </dgm:t>
    </dgm:pt>
    <dgm:pt modelId="{CF1A4654-C86C-41DA-AAAE-B0C0FCC4C57E}" type="sibTrans" cxnId="{D9B19F26-D3B7-48BE-AC6D-8FB70146A265}">
      <dgm:prSet/>
      <dgm:spPr/>
      <dgm:t>
        <a:bodyPr/>
        <a:lstStyle/>
        <a:p>
          <a:endParaRPr lang="en-US">
            <a:solidFill>
              <a:srgbClr val="FFFFFF"/>
            </a:solidFill>
          </a:endParaRPr>
        </a:p>
      </dgm:t>
    </dgm:pt>
    <dgm:pt modelId="{0B6DE7BA-7021-430D-9AD6-1368CC6AFBD8}" type="pres">
      <dgm:prSet presAssocID="{58E1B9BE-8987-495C-8B83-1CD3A34B28FE}" presName="diagram" presStyleCnt="0">
        <dgm:presLayoutVars>
          <dgm:chPref val="1"/>
          <dgm:dir/>
          <dgm:animOne val="branch"/>
          <dgm:animLvl val="lvl"/>
          <dgm:resizeHandles val="exact"/>
        </dgm:presLayoutVars>
      </dgm:prSet>
      <dgm:spPr/>
    </dgm:pt>
    <dgm:pt modelId="{8C371BB2-81BA-459A-B81F-F323AFAC4FFE}" type="pres">
      <dgm:prSet presAssocID="{8A98A247-D84D-499D-B9FF-967541BC94A2}" presName="root1" presStyleCnt="0"/>
      <dgm:spPr/>
    </dgm:pt>
    <dgm:pt modelId="{50A3727B-6CCD-489E-A1C4-299F15B1427A}" type="pres">
      <dgm:prSet presAssocID="{8A98A247-D84D-499D-B9FF-967541BC94A2}" presName="LevelOneTextNode" presStyleLbl="node0" presStyleIdx="0" presStyleCnt="1" custScaleX="189087" custScaleY="205118">
        <dgm:presLayoutVars>
          <dgm:chPref val="3"/>
        </dgm:presLayoutVars>
      </dgm:prSet>
      <dgm:spPr/>
    </dgm:pt>
    <dgm:pt modelId="{F6BB96A9-CC6B-4BC0-853F-4C0B4988303C}" type="pres">
      <dgm:prSet presAssocID="{8A98A247-D84D-499D-B9FF-967541BC94A2}" presName="level2hierChild" presStyleCnt="0"/>
      <dgm:spPr/>
    </dgm:pt>
    <dgm:pt modelId="{C66A48B0-1F49-4F66-A651-1F1A2E9621A6}" type="pres">
      <dgm:prSet presAssocID="{153B0D01-DD15-4365-AA71-B34A56E58E89}" presName="conn2-1" presStyleLbl="parChTrans1D2" presStyleIdx="0" presStyleCnt="3"/>
      <dgm:spPr/>
    </dgm:pt>
    <dgm:pt modelId="{DE04EAFF-A342-4729-AE7E-711F2D709E78}" type="pres">
      <dgm:prSet presAssocID="{153B0D01-DD15-4365-AA71-B34A56E58E89}" presName="connTx" presStyleLbl="parChTrans1D2" presStyleIdx="0" presStyleCnt="3"/>
      <dgm:spPr/>
    </dgm:pt>
    <dgm:pt modelId="{4B46464A-E1C3-4F3E-80C7-77124CC64F09}" type="pres">
      <dgm:prSet presAssocID="{43264DDD-033A-4510-8542-629E938D7386}" presName="root2" presStyleCnt="0"/>
      <dgm:spPr/>
    </dgm:pt>
    <dgm:pt modelId="{CDB36D82-428F-4CB6-94D0-3DA441FCF557}" type="pres">
      <dgm:prSet presAssocID="{43264DDD-033A-4510-8542-629E938D7386}" presName="LevelTwoTextNode" presStyleLbl="node2" presStyleIdx="0" presStyleCnt="3" custScaleX="352385" custScaleY="196816">
        <dgm:presLayoutVars>
          <dgm:chPref val="3"/>
        </dgm:presLayoutVars>
      </dgm:prSet>
      <dgm:spPr/>
    </dgm:pt>
    <dgm:pt modelId="{2E27D065-5D6E-48DE-9C4C-3FD251213EDF}" type="pres">
      <dgm:prSet presAssocID="{43264DDD-033A-4510-8542-629E938D7386}" presName="level3hierChild" presStyleCnt="0"/>
      <dgm:spPr/>
    </dgm:pt>
    <dgm:pt modelId="{9A2A1F61-ED6B-4A80-854F-45A550895D99}" type="pres">
      <dgm:prSet presAssocID="{5F1ED825-672F-45F4-9BAD-9CF956056B61}" presName="conn2-1" presStyleLbl="parChTrans1D2" presStyleIdx="1" presStyleCnt="3"/>
      <dgm:spPr/>
    </dgm:pt>
    <dgm:pt modelId="{9A851DF3-4C3C-4CCD-9700-2A9320EEAD01}" type="pres">
      <dgm:prSet presAssocID="{5F1ED825-672F-45F4-9BAD-9CF956056B61}" presName="connTx" presStyleLbl="parChTrans1D2" presStyleIdx="1" presStyleCnt="3"/>
      <dgm:spPr/>
    </dgm:pt>
    <dgm:pt modelId="{C9909E55-E48A-462B-8A52-06F6E9BDE167}" type="pres">
      <dgm:prSet presAssocID="{E421F63E-2DC1-4048-B127-BED67108884A}" presName="root2" presStyleCnt="0"/>
      <dgm:spPr/>
    </dgm:pt>
    <dgm:pt modelId="{E22CC02F-36B1-43E9-95E5-602AE2DD3678}" type="pres">
      <dgm:prSet presAssocID="{E421F63E-2DC1-4048-B127-BED67108884A}" presName="LevelTwoTextNode" presStyleLbl="node2" presStyleIdx="1" presStyleCnt="3" custScaleX="352847" custScaleY="85770">
        <dgm:presLayoutVars>
          <dgm:chPref val="3"/>
        </dgm:presLayoutVars>
      </dgm:prSet>
      <dgm:spPr/>
    </dgm:pt>
    <dgm:pt modelId="{B10E92D3-0BE4-44D3-A8E2-9951747F3323}" type="pres">
      <dgm:prSet presAssocID="{E421F63E-2DC1-4048-B127-BED67108884A}" presName="level3hierChild" presStyleCnt="0"/>
      <dgm:spPr/>
    </dgm:pt>
    <dgm:pt modelId="{3146FCD6-026C-4D2D-BB3D-9EF589DCFAE3}" type="pres">
      <dgm:prSet presAssocID="{D79D4DEA-B55C-42C1-BCA7-478863A9D19F}" presName="conn2-1" presStyleLbl="parChTrans1D2" presStyleIdx="2" presStyleCnt="3"/>
      <dgm:spPr/>
    </dgm:pt>
    <dgm:pt modelId="{097AA055-79D4-449F-A609-B05D10D58D3A}" type="pres">
      <dgm:prSet presAssocID="{D79D4DEA-B55C-42C1-BCA7-478863A9D19F}" presName="connTx" presStyleLbl="parChTrans1D2" presStyleIdx="2" presStyleCnt="3"/>
      <dgm:spPr/>
    </dgm:pt>
    <dgm:pt modelId="{C13627CB-63B5-4E17-BACD-A8B609CD2A0A}" type="pres">
      <dgm:prSet presAssocID="{7AC7A5A5-B7B4-4473-918E-3C1470658A17}" presName="root2" presStyleCnt="0"/>
      <dgm:spPr/>
    </dgm:pt>
    <dgm:pt modelId="{81DCA3E6-57F6-4C66-AD66-0A150A77B480}" type="pres">
      <dgm:prSet presAssocID="{7AC7A5A5-B7B4-4473-918E-3C1470658A17}" presName="LevelTwoTextNode" presStyleLbl="node2" presStyleIdx="2" presStyleCnt="3" custScaleX="352245" custScaleY="107357">
        <dgm:presLayoutVars>
          <dgm:chPref val="3"/>
        </dgm:presLayoutVars>
      </dgm:prSet>
      <dgm:spPr/>
    </dgm:pt>
    <dgm:pt modelId="{F89B0FD1-3AAA-4D2E-AD53-8C4B42F82EF1}" type="pres">
      <dgm:prSet presAssocID="{7AC7A5A5-B7B4-4473-918E-3C1470658A17}" presName="level3hierChild" presStyleCnt="0"/>
      <dgm:spPr/>
    </dgm:pt>
  </dgm:ptLst>
  <dgm:cxnLst>
    <dgm:cxn modelId="{D9B19F26-D3B7-48BE-AC6D-8FB70146A265}" srcId="{8A98A247-D84D-499D-B9FF-967541BC94A2}" destId="{E421F63E-2DC1-4048-B127-BED67108884A}" srcOrd="1" destOrd="0" parTransId="{5F1ED825-672F-45F4-9BAD-9CF956056B61}" sibTransId="{CF1A4654-C86C-41DA-AAAE-B0C0FCC4C57E}"/>
    <dgm:cxn modelId="{06254B3D-882A-4598-BD74-47D644BAB742}" srcId="{8A98A247-D84D-499D-B9FF-967541BC94A2}" destId="{43264DDD-033A-4510-8542-629E938D7386}" srcOrd="0" destOrd="0" parTransId="{153B0D01-DD15-4365-AA71-B34A56E58E89}" sibTransId="{B2BE6FF6-6D52-49CA-A82C-5475BDDA97AF}"/>
    <dgm:cxn modelId="{EDC50863-B840-4E99-8229-1AAD0C1EAED3}" type="presOf" srcId="{E421F63E-2DC1-4048-B127-BED67108884A}" destId="{E22CC02F-36B1-43E9-95E5-602AE2DD3678}" srcOrd="0" destOrd="0" presId="urn:microsoft.com/office/officeart/2005/8/layout/hierarchy2"/>
    <dgm:cxn modelId="{4641EF46-FBEB-4893-BBBA-716A6FE5AF88}" type="presOf" srcId="{D79D4DEA-B55C-42C1-BCA7-478863A9D19F}" destId="{3146FCD6-026C-4D2D-BB3D-9EF589DCFAE3}" srcOrd="0" destOrd="0" presId="urn:microsoft.com/office/officeart/2005/8/layout/hierarchy2"/>
    <dgm:cxn modelId="{874DA45A-8CE0-42C0-9296-EA7121F182DB}" srcId="{8A98A247-D84D-499D-B9FF-967541BC94A2}" destId="{7AC7A5A5-B7B4-4473-918E-3C1470658A17}" srcOrd="2" destOrd="0" parTransId="{D79D4DEA-B55C-42C1-BCA7-478863A9D19F}" sibTransId="{FFDBEDC8-8BFD-4EAB-89CE-9240CB98E4E4}"/>
    <dgm:cxn modelId="{3435218A-8AB8-4CCD-B93E-AD63C0ECCDE3}" srcId="{58E1B9BE-8987-495C-8B83-1CD3A34B28FE}" destId="{8A98A247-D84D-499D-B9FF-967541BC94A2}" srcOrd="0" destOrd="0" parTransId="{E6BF9E92-CA78-499B-9AC6-7447F5A2426B}" sibTransId="{D436319A-CA50-4077-B4FB-6F96AF0B7CB7}"/>
    <dgm:cxn modelId="{B04C8A8D-5EF9-462A-8C3E-4159A02BD33D}" type="presOf" srcId="{153B0D01-DD15-4365-AA71-B34A56E58E89}" destId="{DE04EAFF-A342-4729-AE7E-711F2D709E78}" srcOrd="1" destOrd="0" presId="urn:microsoft.com/office/officeart/2005/8/layout/hierarchy2"/>
    <dgm:cxn modelId="{556854A2-E1BD-4DC4-8771-CB2DA9F09606}" type="presOf" srcId="{58E1B9BE-8987-495C-8B83-1CD3A34B28FE}" destId="{0B6DE7BA-7021-430D-9AD6-1368CC6AFBD8}" srcOrd="0" destOrd="0" presId="urn:microsoft.com/office/officeart/2005/8/layout/hierarchy2"/>
    <dgm:cxn modelId="{C6E5D0C2-101A-4DAA-B81D-FE00F564430C}" type="presOf" srcId="{5F1ED825-672F-45F4-9BAD-9CF956056B61}" destId="{9A2A1F61-ED6B-4A80-854F-45A550895D99}" srcOrd="0" destOrd="0" presId="urn:microsoft.com/office/officeart/2005/8/layout/hierarchy2"/>
    <dgm:cxn modelId="{441EE4C3-8B18-4DEE-B446-A636F77C4753}" type="presOf" srcId="{153B0D01-DD15-4365-AA71-B34A56E58E89}" destId="{C66A48B0-1F49-4F66-A651-1F1A2E9621A6}" srcOrd="0" destOrd="0" presId="urn:microsoft.com/office/officeart/2005/8/layout/hierarchy2"/>
    <dgm:cxn modelId="{B4CE78CB-3A06-48E2-983B-CCB27C2928C1}" type="presOf" srcId="{43264DDD-033A-4510-8542-629E938D7386}" destId="{CDB36D82-428F-4CB6-94D0-3DA441FCF557}" srcOrd="0" destOrd="0" presId="urn:microsoft.com/office/officeart/2005/8/layout/hierarchy2"/>
    <dgm:cxn modelId="{3A2DE5D3-0FC8-44AC-A29C-4E8578D60E30}" type="presOf" srcId="{D79D4DEA-B55C-42C1-BCA7-478863A9D19F}" destId="{097AA055-79D4-449F-A609-B05D10D58D3A}" srcOrd="1" destOrd="0" presId="urn:microsoft.com/office/officeart/2005/8/layout/hierarchy2"/>
    <dgm:cxn modelId="{E42E26D7-6D8F-4F28-8D1C-B80E79A7E329}" type="presOf" srcId="{7AC7A5A5-B7B4-4473-918E-3C1470658A17}" destId="{81DCA3E6-57F6-4C66-AD66-0A150A77B480}" srcOrd="0" destOrd="0" presId="urn:microsoft.com/office/officeart/2005/8/layout/hierarchy2"/>
    <dgm:cxn modelId="{3FDC73F9-656B-43CF-9843-80215460DC62}" type="presOf" srcId="{5F1ED825-672F-45F4-9BAD-9CF956056B61}" destId="{9A851DF3-4C3C-4CCD-9700-2A9320EEAD01}" srcOrd="1" destOrd="0" presId="urn:microsoft.com/office/officeart/2005/8/layout/hierarchy2"/>
    <dgm:cxn modelId="{5CC7BCFE-5E58-45D7-A0DD-763266D334C4}" type="presOf" srcId="{8A98A247-D84D-499D-B9FF-967541BC94A2}" destId="{50A3727B-6CCD-489E-A1C4-299F15B1427A}" srcOrd="0" destOrd="0" presId="urn:microsoft.com/office/officeart/2005/8/layout/hierarchy2"/>
    <dgm:cxn modelId="{AD29C248-128B-4F71-903C-E5C79800827F}" type="presParOf" srcId="{0B6DE7BA-7021-430D-9AD6-1368CC6AFBD8}" destId="{8C371BB2-81BA-459A-B81F-F323AFAC4FFE}" srcOrd="0" destOrd="0" presId="urn:microsoft.com/office/officeart/2005/8/layout/hierarchy2"/>
    <dgm:cxn modelId="{7421D731-02A1-4D1A-BEC3-1EC11182F57E}" type="presParOf" srcId="{8C371BB2-81BA-459A-B81F-F323AFAC4FFE}" destId="{50A3727B-6CCD-489E-A1C4-299F15B1427A}" srcOrd="0" destOrd="0" presId="urn:microsoft.com/office/officeart/2005/8/layout/hierarchy2"/>
    <dgm:cxn modelId="{DE8EB133-22DB-42AB-A531-6E3F2E8AB235}" type="presParOf" srcId="{8C371BB2-81BA-459A-B81F-F323AFAC4FFE}" destId="{F6BB96A9-CC6B-4BC0-853F-4C0B4988303C}" srcOrd="1" destOrd="0" presId="urn:microsoft.com/office/officeart/2005/8/layout/hierarchy2"/>
    <dgm:cxn modelId="{9B5E5702-DCF4-4056-B6AE-94DD6A483FE7}" type="presParOf" srcId="{F6BB96A9-CC6B-4BC0-853F-4C0B4988303C}" destId="{C66A48B0-1F49-4F66-A651-1F1A2E9621A6}" srcOrd="0" destOrd="0" presId="urn:microsoft.com/office/officeart/2005/8/layout/hierarchy2"/>
    <dgm:cxn modelId="{21883B09-89AF-4BA0-9A2F-2702FBE523A9}" type="presParOf" srcId="{C66A48B0-1F49-4F66-A651-1F1A2E9621A6}" destId="{DE04EAFF-A342-4729-AE7E-711F2D709E78}" srcOrd="0" destOrd="0" presId="urn:microsoft.com/office/officeart/2005/8/layout/hierarchy2"/>
    <dgm:cxn modelId="{70909284-D44D-4703-BD4E-0016179B2731}" type="presParOf" srcId="{F6BB96A9-CC6B-4BC0-853F-4C0B4988303C}" destId="{4B46464A-E1C3-4F3E-80C7-77124CC64F09}" srcOrd="1" destOrd="0" presId="urn:microsoft.com/office/officeart/2005/8/layout/hierarchy2"/>
    <dgm:cxn modelId="{62D2AD3C-8A68-4A8B-9486-204C9E8C4820}" type="presParOf" srcId="{4B46464A-E1C3-4F3E-80C7-77124CC64F09}" destId="{CDB36D82-428F-4CB6-94D0-3DA441FCF557}" srcOrd="0" destOrd="0" presId="urn:microsoft.com/office/officeart/2005/8/layout/hierarchy2"/>
    <dgm:cxn modelId="{324F9CCB-1443-4161-88A1-9C39D00E9FC2}" type="presParOf" srcId="{4B46464A-E1C3-4F3E-80C7-77124CC64F09}" destId="{2E27D065-5D6E-48DE-9C4C-3FD251213EDF}" srcOrd="1" destOrd="0" presId="urn:microsoft.com/office/officeart/2005/8/layout/hierarchy2"/>
    <dgm:cxn modelId="{215DE5B6-F73A-4103-BBEE-A2E157B098FD}" type="presParOf" srcId="{F6BB96A9-CC6B-4BC0-853F-4C0B4988303C}" destId="{9A2A1F61-ED6B-4A80-854F-45A550895D99}" srcOrd="2" destOrd="0" presId="urn:microsoft.com/office/officeart/2005/8/layout/hierarchy2"/>
    <dgm:cxn modelId="{6E605AA8-8D99-4D06-8CD3-7A44585E8DB0}" type="presParOf" srcId="{9A2A1F61-ED6B-4A80-854F-45A550895D99}" destId="{9A851DF3-4C3C-4CCD-9700-2A9320EEAD01}" srcOrd="0" destOrd="0" presId="urn:microsoft.com/office/officeart/2005/8/layout/hierarchy2"/>
    <dgm:cxn modelId="{97B31248-8325-4596-8080-1F94AB45C8D0}" type="presParOf" srcId="{F6BB96A9-CC6B-4BC0-853F-4C0B4988303C}" destId="{C9909E55-E48A-462B-8A52-06F6E9BDE167}" srcOrd="3" destOrd="0" presId="urn:microsoft.com/office/officeart/2005/8/layout/hierarchy2"/>
    <dgm:cxn modelId="{8A784917-333F-41BA-ADF2-F6798892BDEE}" type="presParOf" srcId="{C9909E55-E48A-462B-8A52-06F6E9BDE167}" destId="{E22CC02F-36B1-43E9-95E5-602AE2DD3678}" srcOrd="0" destOrd="0" presId="urn:microsoft.com/office/officeart/2005/8/layout/hierarchy2"/>
    <dgm:cxn modelId="{2B55C583-8863-447E-B3FA-2923D3F5E967}" type="presParOf" srcId="{C9909E55-E48A-462B-8A52-06F6E9BDE167}" destId="{B10E92D3-0BE4-44D3-A8E2-9951747F3323}" srcOrd="1" destOrd="0" presId="urn:microsoft.com/office/officeart/2005/8/layout/hierarchy2"/>
    <dgm:cxn modelId="{08C557FD-EB7B-4F71-A902-EF090ADC5D77}" type="presParOf" srcId="{F6BB96A9-CC6B-4BC0-853F-4C0B4988303C}" destId="{3146FCD6-026C-4D2D-BB3D-9EF589DCFAE3}" srcOrd="4" destOrd="0" presId="urn:microsoft.com/office/officeart/2005/8/layout/hierarchy2"/>
    <dgm:cxn modelId="{F28D2BE9-164C-4BBA-923E-12857A252B84}" type="presParOf" srcId="{3146FCD6-026C-4D2D-BB3D-9EF589DCFAE3}" destId="{097AA055-79D4-449F-A609-B05D10D58D3A}" srcOrd="0" destOrd="0" presId="urn:microsoft.com/office/officeart/2005/8/layout/hierarchy2"/>
    <dgm:cxn modelId="{2E90E651-E92E-48B0-A9ED-83A57AF6CC39}" type="presParOf" srcId="{F6BB96A9-CC6B-4BC0-853F-4C0B4988303C}" destId="{C13627CB-63B5-4E17-BACD-A8B609CD2A0A}" srcOrd="5" destOrd="0" presId="urn:microsoft.com/office/officeart/2005/8/layout/hierarchy2"/>
    <dgm:cxn modelId="{461389D3-4B6A-49E0-A97E-828C43414F1E}" type="presParOf" srcId="{C13627CB-63B5-4E17-BACD-A8B609CD2A0A}" destId="{81DCA3E6-57F6-4C66-AD66-0A150A77B480}" srcOrd="0" destOrd="0" presId="urn:microsoft.com/office/officeart/2005/8/layout/hierarchy2"/>
    <dgm:cxn modelId="{23725475-DBF8-4C6F-8E46-FB0F1ECC3BA0}" type="presParOf" srcId="{C13627CB-63B5-4E17-BACD-A8B609CD2A0A}" destId="{F89B0FD1-3AAA-4D2E-AD53-8C4B42F82E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E1B9BE-8987-495C-8B83-1CD3A34B28FE}"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n-US"/>
        </a:p>
      </dgm:t>
    </dgm:pt>
    <dgm:pt modelId="{8A98A247-D84D-499D-B9FF-967541BC94A2}">
      <dgm:prSet phldrT="[Text]" custT="1"/>
      <dgm:spPr/>
      <dgm:t>
        <a:bodyPr/>
        <a:lstStyle/>
        <a:p>
          <a:pPr algn="just"/>
          <a:r>
            <a:rPr lang="vi-VN" sz="1600" dirty="0">
              <a:latin typeface="Arial" panose="020B0604020202020204" pitchFamily="34" charset="0"/>
              <a:cs typeface="Arial" panose="020B0604020202020204" pitchFamily="34" charset="0"/>
            </a:rPr>
            <a:t>2. </a:t>
          </a:r>
          <a:r>
            <a:rPr lang="en-US" sz="1600" dirty="0">
              <a:latin typeface="Arial" panose="020B0604020202020204" pitchFamily="34" charset="0"/>
              <a:cs typeface="Arial" panose="020B0604020202020204" pitchFamily="34" charset="0"/>
            </a:rPr>
            <a:t>TTHC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mà</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VB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QH/CP/</a:t>
          </a:r>
          <a:r>
            <a:rPr lang="vi-VN" sz="1600" dirty="0" err="1">
              <a:latin typeface="Arial" panose="020B0604020202020204" pitchFamily="34" charset="0"/>
              <a:cs typeface="Arial" panose="020B0604020202020204" pitchFamily="34" charset="0"/>
            </a:rPr>
            <a:t>TTgCP</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quản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lý</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ngành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lĩnh</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nhưng</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bộ</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phương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vị</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trực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thuộc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nhiệm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gian</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hoặc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mẫu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hóa</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các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hồ</a:t>
          </a:r>
          <a:r>
            <a:rPr lang="vi-VN" sz="1600" dirty="0">
              <a:latin typeface="Arial" panose="020B0604020202020204" pitchFamily="34" charset="0"/>
              <a:cs typeface="Arial" panose="020B0604020202020204" pitchFamily="34" charset="0"/>
            </a:rPr>
            <a:t> sơ, </a:t>
          </a:r>
          <a:r>
            <a:rPr lang="vi-VN" sz="1600" dirty="0" err="1">
              <a:latin typeface="Arial" panose="020B0604020202020204" pitchFamily="34" charset="0"/>
              <a:cs typeface="Arial" panose="020B0604020202020204" pitchFamily="34" charset="0"/>
            </a:rPr>
            <a:t>làm</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rõ</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đối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tượng</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hiện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gắn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với</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các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điều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kiện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cụ</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thể</a:t>
          </a:r>
          <a:r>
            <a:rPr lang="vi-VN"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đảm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đáp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yêu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cầu</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thuận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lợi</a:t>
          </a:r>
          <a:r>
            <a:rPr lang="vi-VN" sz="1600" dirty="0">
              <a:latin typeface="Arial" panose="020B0604020202020204" pitchFamily="34" charset="0"/>
              <a:cs typeface="Arial" panose="020B0604020202020204" pitchFamily="34" charset="0"/>
            </a:rPr>
            <a:t> trong </a:t>
          </a:r>
          <a:r>
            <a:rPr lang="vi-VN" sz="1600" dirty="0" err="1">
              <a:latin typeface="Arial" panose="020B0604020202020204" pitchFamily="34" charset="0"/>
              <a:cs typeface="Arial" panose="020B0604020202020204" pitchFamily="34" charset="0"/>
            </a:rPr>
            <a:t>quá</a:t>
          </a:r>
          <a:r>
            <a:rPr lang="vi-VN" sz="1600" dirty="0">
              <a:latin typeface="Arial" panose="020B0604020202020204" pitchFamily="34" charset="0"/>
              <a:cs typeface="Arial" panose="020B0604020202020204" pitchFamily="34" charset="0"/>
            </a:rPr>
            <a:t> trinh </a:t>
          </a:r>
          <a:r>
            <a:rPr lang="vi-VN" sz="1600" dirty="0" err="1">
              <a:latin typeface="Arial" panose="020B0604020202020204" pitchFamily="34" charset="0"/>
              <a:cs typeface="Arial" panose="020B0604020202020204" pitchFamily="34" charset="0"/>
            </a:rPr>
            <a:t>thực</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hiện</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nhiệm</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vụ</a:t>
          </a:r>
          <a:r>
            <a:rPr lang="vi-VN"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được</a:t>
          </a:r>
          <a:r>
            <a:rPr lang="vi-VN" sz="1600" dirty="0">
              <a:latin typeface="Arial" panose="020B0604020202020204" pitchFamily="34" charset="0"/>
              <a:cs typeface="Arial" panose="020B0604020202020204" pitchFamily="34" charset="0"/>
            </a:rPr>
            <a:t> giao.</a:t>
          </a:r>
          <a:endParaRPr lang="en-US" sz="1600" dirty="0">
            <a:latin typeface="Arial" panose="020B0604020202020204" pitchFamily="34" charset="0"/>
            <a:cs typeface="Arial" panose="020B0604020202020204" pitchFamily="34" charset="0"/>
          </a:endParaRPr>
        </a:p>
      </dgm:t>
    </dgm:pt>
    <dgm:pt modelId="{E6BF9E92-CA78-499B-9AC6-7447F5A2426B}" type="parTrans" cxnId="{3435218A-8AB8-4CCD-B93E-AD63C0ECCDE3}">
      <dgm:prSet/>
      <dgm:spPr/>
      <dgm:t>
        <a:bodyPr/>
        <a:lstStyle/>
        <a:p>
          <a:endParaRPr lang="en-US"/>
        </a:p>
      </dgm:t>
    </dgm:pt>
    <dgm:pt modelId="{D436319A-CA50-4077-B4FB-6F96AF0B7CB7}" type="sibTrans" cxnId="{3435218A-8AB8-4CCD-B93E-AD63C0ECCDE3}">
      <dgm:prSet/>
      <dgm:spPr/>
      <dgm:t>
        <a:bodyPr/>
        <a:lstStyle/>
        <a:p>
          <a:endParaRPr lang="en-US"/>
        </a:p>
      </dgm:t>
    </dgm:pt>
    <dgm:pt modelId="{43264DDD-033A-4510-8542-629E938D7386}">
      <dgm:prSet phldrT="[Text]" custT="1"/>
      <dgm:spPr/>
      <dgm:t>
        <a:bodyPr/>
        <a:lstStyle/>
        <a:p>
          <a:pPr algn="just"/>
          <a:r>
            <a:rPr lang="en-US" sz="1400" dirty="0" err="1">
              <a:latin typeface="Arial" panose="020B0604020202020204" pitchFamily="34" charset="0"/>
              <a:cs typeface="Arial" panose="020B0604020202020204" pitchFamily="34" charset="0"/>
            </a:rPr>
            <a:t>Nghị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số</a:t>
          </a:r>
          <a:r>
            <a:rPr lang="en-US" sz="1400" dirty="0">
              <a:latin typeface="Arial" panose="020B0604020202020204" pitchFamily="34" charset="0"/>
              <a:cs typeface="Arial" panose="020B0604020202020204" pitchFamily="34" charset="0"/>
            </a:rPr>
            <a:t> 62/2020/NĐ-CP </a:t>
          </a:r>
          <a:r>
            <a:rPr lang="en-US" sz="1400" dirty="0" err="1">
              <a:latin typeface="Arial" panose="020B0604020202020204" pitchFamily="34" charset="0"/>
              <a:cs typeface="Arial" panose="020B0604020202020204" pitchFamily="34" charset="0"/>
            </a:rPr>
            <a:t>về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phê</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duyệt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hoạch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biên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Các</a:t>
          </a:r>
          <a:r>
            <a:rPr lang="vi-VN" sz="1400" dirty="0">
              <a:latin typeface="Arial" panose="020B0604020202020204" pitchFamily="34" charset="0"/>
              <a:cs typeface="Arial" panose="020B0604020202020204" pitchFamily="34" charset="0"/>
            </a:rPr>
            <a:t> cơ quan, </a:t>
          </a:r>
          <a:r>
            <a:rPr lang="vi-VN" sz="1400" dirty="0" err="1">
              <a:latin typeface="Arial" panose="020B0604020202020204" pitchFamily="34" charset="0"/>
              <a:cs typeface="Arial" panose="020B0604020202020204" pitchFamily="34" charset="0"/>
            </a:rPr>
            <a:t>tổ</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chức</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thuộc</a:t>
          </a:r>
          <a:r>
            <a:rPr lang="vi-VN"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ĐP </a:t>
          </a:r>
          <a:r>
            <a:rPr lang="vi-VN" sz="1400" dirty="0">
              <a:latin typeface="Arial" panose="020B0604020202020204" pitchFamily="34" charset="0"/>
              <a:cs typeface="Arial" panose="020B0604020202020204" pitchFamily="34" charset="0"/>
            </a:rPr>
            <a:t>xây </a:t>
          </a:r>
          <a:r>
            <a:rPr lang="vi-VN" sz="1400" dirty="0" err="1">
              <a:latin typeface="Arial" panose="020B0604020202020204" pitchFamily="34" charset="0"/>
              <a:cs typeface="Arial" panose="020B0604020202020204" pitchFamily="34" charset="0"/>
            </a:rPr>
            <a:t>dựng</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kế</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hoạch</a:t>
          </a:r>
          <a:r>
            <a:rPr lang="vi-VN" sz="1400" dirty="0">
              <a:latin typeface="Arial" panose="020B0604020202020204" pitchFamily="34" charset="0"/>
              <a:cs typeface="Arial" panose="020B0604020202020204" pitchFamily="34" charset="0"/>
            </a:rPr>
            <a:t> biên </a:t>
          </a:r>
          <a:r>
            <a:rPr lang="vi-VN" sz="1400" dirty="0" err="1">
              <a:latin typeface="Arial" panose="020B0604020202020204" pitchFamily="34" charset="0"/>
              <a:cs typeface="Arial" panose="020B0604020202020204" pitchFamily="34" charset="0"/>
            </a:rPr>
            <a:t>chế</a:t>
          </a:r>
          <a:r>
            <a:rPr lang="vi-VN" sz="1400" dirty="0">
              <a:latin typeface="Arial" panose="020B0604020202020204" pitchFamily="34" charset="0"/>
              <a:cs typeface="Arial" panose="020B0604020202020204" pitchFamily="34" charset="0"/>
            </a:rPr>
            <a:t> công </a:t>
          </a:r>
          <a:r>
            <a:rPr lang="vi-VN" sz="1400" dirty="0" err="1">
              <a:latin typeface="Arial" panose="020B0604020202020204" pitchFamily="34" charset="0"/>
              <a:cs typeface="Arial" panose="020B0604020202020204" pitchFamily="34" charset="0"/>
            </a:rPr>
            <a:t>chức</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hằng</a:t>
          </a:r>
          <a:r>
            <a:rPr lang="vi-VN" sz="1400" dirty="0">
              <a:latin typeface="Arial" panose="020B0604020202020204" pitchFamily="34" charset="0"/>
              <a:cs typeface="Arial" panose="020B0604020202020204" pitchFamily="34" charset="0"/>
            </a:rPr>
            <a:t> năm </a:t>
          </a:r>
          <a:r>
            <a:rPr lang="vi-VN" sz="1400" dirty="0" err="1">
              <a:latin typeface="Arial" panose="020B0604020202020204" pitchFamily="34" charset="0"/>
              <a:cs typeface="Arial" panose="020B0604020202020204" pitchFamily="34" charset="0"/>
            </a:rPr>
            <a:t>của</a:t>
          </a:r>
          <a:r>
            <a:rPr lang="vi-VN" sz="1400" dirty="0">
              <a:latin typeface="Arial" panose="020B0604020202020204" pitchFamily="34" charset="0"/>
              <a:cs typeface="Arial" panose="020B0604020202020204" pitchFamily="34" charset="0"/>
            </a:rPr>
            <a:t> cơ quan, </a:t>
          </a:r>
          <a:r>
            <a:rPr lang="vi-VN" sz="1400" dirty="0" err="1">
              <a:latin typeface="Arial" panose="020B0604020202020204" pitchFamily="34" charset="0"/>
              <a:cs typeface="Arial" panose="020B0604020202020204" pitchFamily="34" charset="0"/>
            </a:rPr>
            <a:t>tổ</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chức</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mình</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gửi</a:t>
          </a:r>
          <a:r>
            <a:rPr lang="vi-VN" sz="1400" dirty="0">
              <a:latin typeface="Arial" panose="020B0604020202020204" pitchFamily="34" charset="0"/>
              <a:cs typeface="Arial" panose="020B0604020202020204" pitchFamily="34" charset="0"/>
            </a:rPr>
            <a:t> cơ quan, </a:t>
          </a:r>
          <a:r>
            <a:rPr lang="vi-VN" sz="1400" dirty="0" err="1">
              <a:latin typeface="Arial" panose="020B0604020202020204" pitchFamily="34" charset="0"/>
              <a:cs typeface="Arial" panose="020B0604020202020204" pitchFamily="34" charset="0"/>
            </a:rPr>
            <a:t>tổ</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chức</a:t>
          </a:r>
          <a:r>
            <a:rPr lang="vi-V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đ</a:t>
          </a:r>
          <a:r>
            <a:rPr lang="vi-VN" sz="1400" dirty="0" err="1">
              <a:latin typeface="Arial" panose="020B0604020202020204" pitchFamily="34" charset="0"/>
              <a:cs typeface="Arial" panose="020B0604020202020204" pitchFamily="34" charset="0"/>
            </a:rPr>
            <a:t>ược</a:t>
          </a:r>
          <a:r>
            <a:rPr lang="vi-VN" sz="1400" dirty="0">
              <a:latin typeface="Arial" panose="020B0604020202020204" pitchFamily="34" charset="0"/>
              <a:cs typeface="Arial" panose="020B0604020202020204" pitchFamily="34" charset="0"/>
            </a:rPr>
            <a:t> giao </a:t>
          </a:r>
          <a:r>
            <a:rPr lang="vi-VN" sz="1400" dirty="0" err="1">
              <a:latin typeface="Arial" panose="020B0604020202020204" pitchFamily="34" charset="0"/>
              <a:cs typeface="Arial" panose="020B0604020202020204" pitchFamily="34" charset="0"/>
            </a:rPr>
            <a:t>nhiệm</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vụ</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về</a:t>
          </a:r>
          <a:r>
            <a:rPr lang="vi-V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TCCB</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của</a:t>
          </a:r>
          <a:r>
            <a:rPr lang="vi-VN"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ĐP </a:t>
          </a:r>
          <a:r>
            <a:rPr lang="en-US" sz="1400" dirty="0" err="1">
              <a:latin typeface="Arial" panose="020B0604020202020204" pitchFamily="34" charset="0"/>
              <a:cs typeface="Arial" panose="020B0604020202020204" pitchFamily="34" charset="0"/>
            </a:rPr>
            <a:t>để</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thẩm</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tổng</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hợp</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lập</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kế</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hoạch</a:t>
          </a:r>
          <a:r>
            <a:rPr lang="vi-VN" sz="1400" dirty="0">
              <a:latin typeface="Arial" panose="020B0604020202020204" pitchFamily="34" charset="0"/>
              <a:cs typeface="Arial" panose="020B0604020202020204" pitchFamily="34" charset="0"/>
            </a:rPr>
            <a:t> biên </a:t>
          </a:r>
          <a:r>
            <a:rPr lang="vi-VN" sz="1400" dirty="0" err="1">
              <a:latin typeface="Arial" panose="020B0604020202020204" pitchFamily="34" charset="0"/>
              <a:cs typeface="Arial" panose="020B0604020202020204" pitchFamily="34" charset="0"/>
            </a:rPr>
            <a:t>chế</a:t>
          </a:r>
          <a:r>
            <a:rPr lang="vi-VN" sz="1400" dirty="0">
              <a:latin typeface="Arial" panose="020B0604020202020204" pitchFamily="34" charset="0"/>
              <a:cs typeface="Arial" panose="020B0604020202020204" pitchFamily="34" charset="0"/>
            </a:rPr>
            <a:t> công </a:t>
          </a:r>
          <a:r>
            <a:rPr lang="vi-VN" sz="1400" dirty="0" err="1">
              <a:latin typeface="Arial" panose="020B0604020202020204" pitchFamily="34" charset="0"/>
              <a:cs typeface="Arial" panose="020B0604020202020204" pitchFamily="34" charset="0"/>
            </a:rPr>
            <a:t>chức</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hằng</a:t>
          </a:r>
          <a:r>
            <a:rPr lang="vi-VN" sz="1400" dirty="0">
              <a:latin typeface="Arial" panose="020B0604020202020204" pitchFamily="34" charset="0"/>
              <a:cs typeface="Arial" panose="020B0604020202020204" pitchFamily="34" charset="0"/>
            </a:rPr>
            <a:t> năm </a:t>
          </a:r>
          <a:r>
            <a:rPr lang="vi-VN" sz="1400" dirty="0" err="1">
              <a:latin typeface="Arial" panose="020B0604020202020204" pitchFamily="34" charset="0"/>
              <a:cs typeface="Arial" panose="020B0604020202020204" pitchFamily="34" charset="0"/>
            </a:rPr>
            <a:t>của</a:t>
          </a:r>
          <a:r>
            <a:rPr lang="vi-V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BNĐP, </a:t>
          </a:r>
          <a:r>
            <a:rPr lang="vi-VN" sz="1400" dirty="0" err="1">
              <a:latin typeface="Arial" panose="020B0604020202020204" pitchFamily="34" charset="0"/>
              <a:cs typeface="Arial" panose="020B0604020202020204" pitchFamily="34" charset="0"/>
            </a:rPr>
            <a:t>gửi</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Bộ</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Nội</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vụ</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thẩm</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chậm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nhất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vào</a:t>
          </a:r>
          <a:r>
            <a:rPr lang="en-US" sz="1400" dirty="0">
              <a:latin typeface="Arial" panose="020B0604020202020204" pitchFamily="34" charset="0"/>
              <a:cs typeface="Arial" panose="020B0604020202020204" pitchFamily="34" charset="0"/>
            </a:rPr>
            <a:t> 15/6 </a:t>
          </a:r>
          <a:r>
            <a:rPr lang="en-US" sz="1400" dirty="0" err="1">
              <a:latin typeface="Arial" panose="020B0604020202020204" pitchFamily="34" charset="0"/>
              <a:cs typeface="Arial" panose="020B0604020202020204" pitchFamily="34" charset="0"/>
            </a:rPr>
            <a:t>hằng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năm</a:t>
          </a:r>
          <a:r>
            <a:rPr lang="en-US" sz="1400" dirty="0">
              <a:latin typeface="Arial" panose="020B0604020202020204" pitchFamily="34" charset="0"/>
              <a:cs typeface="Arial" panose="020B0604020202020204" pitchFamily="34" charset="0"/>
            </a:rPr>
            <a:t> =&gt;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ĐP ban </a:t>
          </a:r>
          <a:r>
            <a:rPr lang="en-US" sz="1400" dirty="0" err="1">
              <a:latin typeface="Arial" panose="020B0604020202020204" pitchFamily="34" charset="0"/>
              <a:cs typeface="Arial" panose="020B0604020202020204" pitchFamily="34" charset="0"/>
            </a:rPr>
            <a:t>hành</a:t>
          </a:r>
          <a:r>
            <a:rPr lang="en-US" sz="1400" dirty="0">
              <a:latin typeface="Arial" panose="020B0604020202020204" pitchFamily="34" charset="0"/>
              <a:cs typeface="Arial" panose="020B0604020202020204" pitchFamily="34" charset="0"/>
            </a:rPr>
            <a:t> TTHC </a:t>
          </a:r>
          <a:r>
            <a:rPr lang="en-US" sz="1400" dirty="0" err="1">
              <a:latin typeface="Arial" panose="020B0604020202020204" pitchFamily="34" charset="0"/>
              <a:cs typeface="Arial" panose="020B0604020202020204" pitchFamily="34" charset="0"/>
            </a:rPr>
            <a:t>nội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rõ</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hoặc</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ấn</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thời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hạn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vi-VN" sz="1400" dirty="0">
              <a:latin typeface="Arial" panose="020B0604020202020204" pitchFamily="34" charset="0"/>
              <a:cs typeface="Arial" panose="020B0604020202020204" pitchFamily="34" charset="0"/>
            </a:rPr>
            <a:t>cơ quan, </a:t>
          </a:r>
          <a:r>
            <a:rPr lang="vi-VN" sz="1400" dirty="0" err="1">
              <a:latin typeface="Arial" panose="020B0604020202020204" pitchFamily="34" charset="0"/>
              <a:cs typeface="Arial" panose="020B0604020202020204" pitchFamily="34" charset="0"/>
            </a:rPr>
            <a:t>tổ</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chức</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thuộc</a:t>
          </a:r>
          <a:r>
            <a:rPr lang="vi-VN"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ĐP </a:t>
          </a:r>
          <a:r>
            <a:rPr lang="en-US" sz="1400" dirty="0" err="1">
              <a:latin typeface="Arial" panose="020B0604020202020204" pitchFamily="34" charset="0"/>
              <a:cs typeface="Arial" panose="020B0604020202020204" pitchFamily="34" charset="0"/>
            </a:rPr>
            <a:t>gửi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hoạch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thời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hạn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được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giao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nhiệm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vụ</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về</a:t>
          </a:r>
          <a:r>
            <a:rPr lang="en-US" sz="1400" dirty="0">
              <a:latin typeface="Arial" panose="020B0604020202020204" pitchFamily="34" charset="0"/>
              <a:cs typeface="Arial" panose="020B0604020202020204" pitchFamily="34" charset="0"/>
            </a:rPr>
            <a:t> TCCB </a:t>
          </a:r>
          <a:r>
            <a:rPr lang="en-US" sz="1400" dirty="0" err="1">
              <a:latin typeface="Arial" panose="020B0604020202020204" pitchFamily="34" charset="0"/>
              <a:cs typeface="Arial" panose="020B0604020202020204" pitchFamily="34" charset="0"/>
            </a:rPr>
            <a:t>thẩm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trình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lãnh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đạo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ĐP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hoạch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biên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ĐP </a:t>
          </a:r>
          <a:r>
            <a:rPr lang="en-US" sz="1400" dirty="0" err="1">
              <a:latin typeface="Arial" panose="020B0604020202020204" pitchFamily="34" charset="0"/>
              <a:cs typeface="Arial" panose="020B0604020202020204" pitchFamily="34" charset="0"/>
            </a:rPr>
            <a:t>để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bảo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đảm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gửi</a:t>
          </a:r>
          <a:r>
            <a:rPr lang="en-US" sz="1400" dirty="0">
              <a:latin typeface="Arial" panose="020B0604020202020204" pitchFamily="34" charset="0"/>
              <a:cs typeface="Arial" panose="020B0604020202020204" pitchFamily="34" charset="0"/>
            </a:rPr>
            <a:t> BNV </a:t>
          </a:r>
          <a:r>
            <a:rPr lang="en-US" sz="1400" dirty="0" err="1">
              <a:latin typeface="Arial" panose="020B0604020202020204" pitchFamily="34" charset="0"/>
              <a:cs typeface="Arial" panose="020B0604020202020204" pitchFamily="34" charset="0"/>
            </a:rPr>
            <a:t>chậm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nhất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ngày</a:t>
          </a:r>
          <a:r>
            <a:rPr lang="en-US" sz="1400" dirty="0">
              <a:latin typeface="Arial" panose="020B0604020202020204" pitchFamily="34" charset="0"/>
              <a:cs typeface="Arial" panose="020B0604020202020204" pitchFamily="34" charset="0"/>
            </a:rPr>
            <a:t> 15/6.</a:t>
          </a:r>
        </a:p>
      </dgm:t>
    </dgm:pt>
    <dgm:pt modelId="{153B0D01-DD15-4365-AA71-B34A56E58E89}" type="parTrans" cxnId="{06254B3D-882A-4598-BD74-47D644BAB742}">
      <dgm:prSet/>
      <dgm:spPr/>
      <dgm:t>
        <a:bodyPr/>
        <a:lstStyle/>
        <a:p>
          <a:endParaRPr lang="en-US"/>
        </a:p>
      </dgm:t>
    </dgm:pt>
    <dgm:pt modelId="{B2BE6FF6-6D52-49CA-A82C-5475BDDA97AF}" type="sibTrans" cxnId="{06254B3D-882A-4598-BD74-47D644BAB742}">
      <dgm:prSet/>
      <dgm:spPr/>
      <dgm:t>
        <a:bodyPr/>
        <a:lstStyle/>
        <a:p>
          <a:endParaRPr lang="en-US"/>
        </a:p>
      </dgm:t>
    </dgm:pt>
    <dgm:pt modelId="{E421F63E-2DC1-4048-B127-BED67108884A}">
      <dgm:prSet custT="1"/>
      <dgm:spPr/>
      <dgm:t>
        <a:bodyPr/>
        <a:lstStyle/>
        <a:p>
          <a:pPr algn="just"/>
          <a:r>
            <a:rPr lang="en-US" sz="1400" dirty="0">
              <a:latin typeface="Arial" panose="020B0604020202020204" pitchFamily="34" charset="0"/>
              <a:cs typeface="Arial" panose="020B0604020202020204" pitchFamily="34" charset="0"/>
            </a:rPr>
            <a:t>QĐ </a:t>
          </a:r>
          <a:r>
            <a:rPr lang="en-US" sz="1400" dirty="0" err="1">
              <a:latin typeface="Arial" panose="020B0604020202020204" pitchFamily="34" charset="0"/>
              <a:cs typeface="Arial" panose="020B0604020202020204" pitchFamily="34" charset="0"/>
            </a:rPr>
            <a:t>số</a:t>
          </a:r>
          <a:r>
            <a:rPr lang="en-US" sz="1400" dirty="0">
              <a:latin typeface="Arial" panose="020B0604020202020204" pitchFamily="34" charset="0"/>
              <a:cs typeface="Arial" panose="020B0604020202020204" pitchFamily="34" charset="0"/>
            </a:rPr>
            <a:t> 06/QĐ-</a:t>
          </a:r>
          <a:r>
            <a:rPr lang="en-US" sz="1400" dirty="0" err="1">
              <a:latin typeface="Arial" panose="020B0604020202020204" pitchFamily="34" charset="0"/>
              <a:cs typeface="Arial" panose="020B0604020202020204" pitchFamily="34" charset="0"/>
            </a:rPr>
            <a:t>TTg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ngày</a:t>
          </a:r>
          <a:r>
            <a:rPr lang="en-US" sz="1400" dirty="0">
              <a:latin typeface="Arial" panose="020B0604020202020204" pitchFamily="34" charset="0"/>
              <a:cs typeface="Arial" panose="020B0604020202020204" pitchFamily="34" charset="0"/>
            </a:rPr>
            <a:t> 03/01/2019 ban </a:t>
          </a:r>
          <a:r>
            <a:rPr lang="en-US" sz="1400" dirty="0" err="1">
              <a:latin typeface="Arial" panose="020B0604020202020204" pitchFamily="34" charset="0"/>
              <a:cs typeface="Arial" panose="020B0604020202020204" pitchFamily="34" charset="0"/>
            </a:rPr>
            <a:t>hành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tiêu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chuẩn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trình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đánh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giá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nhận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phường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trấn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phù</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hợp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trẻ</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em</a:t>
          </a:r>
          <a:r>
            <a:rPr lang="vi-VN"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điều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nhận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phường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trấn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tiêu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chuẩn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phù</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hợp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trẻ</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phải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số</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điểm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theo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đây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Phường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thuộc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quận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thành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phố</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thành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phố</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trực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thuộc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từ</a:t>
          </a:r>
          <a:r>
            <a:rPr lang="en-US" sz="1400" dirty="0">
              <a:latin typeface="Arial" panose="020B0604020202020204" pitchFamily="34" charset="0"/>
              <a:cs typeface="Arial" panose="020B0604020202020204" pitchFamily="34" charset="0"/>
            </a:rPr>
            <a:t> 900 </a:t>
          </a:r>
          <a:r>
            <a:rPr lang="en-US" sz="1400" dirty="0" err="1">
              <a:latin typeface="Arial" panose="020B0604020202020204" pitchFamily="34" charset="0"/>
              <a:cs typeface="Arial" panose="020B0604020202020204" pitchFamily="34" charset="0"/>
            </a:rPr>
            <a:t>điểm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lên</a:t>
          </a:r>
          <a:r>
            <a:rPr lang="en-US" sz="1400" dirty="0">
              <a:latin typeface="Arial" panose="020B0604020202020204" pitchFamily="34" charset="0"/>
              <a:cs typeface="Arial" panose="020B0604020202020204" pitchFamily="34" charset="0"/>
            </a:rPr>
            <a:t>; (ii) </a:t>
          </a:r>
          <a:r>
            <a:rPr lang="en-US" sz="1400" dirty="0" err="1">
              <a:latin typeface="Arial" panose="020B0604020202020204" pitchFamily="34" charset="0"/>
              <a:cs typeface="Arial" panose="020B0604020202020204" pitchFamily="34" charset="0"/>
            </a:rPr>
            <a:t>Xã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trấn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thuộc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miền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núi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hải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đảo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đặc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biệt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khăn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theo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TTgCP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từ</a:t>
          </a:r>
          <a:r>
            <a:rPr lang="en-US" sz="1400" dirty="0">
              <a:latin typeface="Arial" panose="020B0604020202020204" pitchFamily="34" charset="0"/>
              <a:cs typeface="Arial" panose="020B0604020202020204" pitchFamily="34" charset="0"/>
            </a:rPr>
            <a:t> 800 </a:t>
          </a:r>
          <a:r>
            <a:rPr lang="en-US" sz="1400" dirty="0" err="1">
              <a:latin typeface="Arial" panose="020B0604020202020204" pitchFamily="34" charset="0"/>
              <a:cs typeface="Arial" panose="020B0604020202020204" pitchFamily="34" charset="0"/>
            </a:rPr>
            <a:t>điểm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lên</a:t>
          </a:r>
          <a:r>
            <a:rPr lang="en-US" sz="1400" dirty="0">
              <a:latin typeface="Arial" panose="020B0604020202020204" pitchFamily="34" charset="0"/>
              <a:cs typeface="Arial" panose="020B0604020202020204" pitchFamily="34" charset="0"/>
            </a:rPr>
            <a:t>; (iii) </a:t>
          </a:r>
          <a:r>
            <a:rPr lang="en-US" sz="1400" dirty="0" err="1">
              <a:latin typeface="Arial" panose="020B0604020202020204" pitchFamily="34" charset="0"/>
              <a:cs typeface="Arial" panose="020B0604020202020204" pitchFamily="34" charset="0"/>
            </a:rPr>
            <a:t>Xã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phường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trấn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còn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lại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từ</a:t>
          </a:r>
          <a:r>
            <a:rPr lang="en-US" sz="1400" dirty="0">
              <a:latin typeface="Arial" panose="020B0604020202020204" pitchFamily="34" charset="0"/>
              <a:cs typeface="Arial" panose="020B0604020202020204" pitchFamily="34" charset="0"/>
            </a:rPr>
            <a:t> 850 </a:t>
          </a:r>
          <a:r>
            <a:rPr lang="en-US" sz="1400" dirty="0" err="1">
              <a:latin typeface="Arial" panose="020B0604020202020204" pitchFamily="34" charset="0"/>
              <a:cs typeface="Arial" panose="020B0604020202020204" pitchFamily="34" charset="0"/>
            </a:rPr>
            <a:t>điểm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lên</a:t>
          </a:r>
          <a:r>
            <a:rPr lang="en-US" sz="1400" dirty="0">
              <a:latin typeface="Arial" panose="020B0604020202020204" pitchFamily="34" charset="0"/>
              <a:cs typeface="Arial" panose="020B0604020202020204" pitchFamily="34" charset="0"/>
            </a:rPr>
            <a:t>.</a:t>
          </a:r>
        </a:p>
        <a:p>
          <a:pPr algn="just"/>
          <a:r>
            <a:rPr lang="en-US" sz="1400" dirty="0">
              <a:latin typeface="Arial" panose="020B0604020202020204" pitchFamily="34" charset="0"/>
              <a:cs typeface="Arial" panose="020B0604020202020204" pitchFamily="34" charset="0"/>
            </a:rPr>
            <a:t>=&gt; </a:t>
          </a:r>
          <a:r>
            <a:rPr lang="en-US" sz="1400" dirty="0" err="1">
              <a:latin typeface="Arial" panose="020B0604020202020204" pitchFamily="34" charset="0"/>
              <a:cs typeface="Arial" panose="020B0604020202020204" pitchFamily="34" charset="0"/>
            </a:rPr>
            <a:t>Từng</a:t>
          </a:r>
          <a:r>
            <a:rPr lang="en-US" sz="1400" dirty="0">
              <a:latin typeface="Arial" panose="020B0604020202020204" pitchFamily="34" charset="0"/>
              <a:cs typeface="Arial" panose="020B0604020202020204" pitchFamily="34" charset="0"/>
            </a:rPr>
            <a:t> ĐP </a:t>
          </a:r>
          <a:r>
            <a:rPr lang="en-US" sz="1400" dirty="0" err="1">
              <a:latin typeface="Arial" panose="020B0604020202020204" pitchFamily="34" charset="0"/>
              <a:cs typeface="Arial" panose="020B0604020202020204" pitchFamily="34" charset="0"/>
            </a:rPr>
            <a:t>phải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rõ</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phường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trấn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trên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bàn</a:t>
          </a:r>
          <a:r>
            <a:rPr lang="vi-VN" sz="1400" dirty="0">
              <a:latin typeface="Arial" panose="020B0604020202020204" pitchFamily="34" charset="0"/>
              <a:cs typeface="Arial" panose="020B0604020202020204" pitchFamily="34" charset="0"/>
            </a:rPr>
            <a:t> (nêu </a:t>
          </a:r>
          <a:r>
            <a:rPr lang="vi-VN" sz="1400" dirty="0" err="1">
              <a:latin typeface="Arial" panose="020B0604020202020204" pitchFamily="34" charset="0"/>
              <a:cs typeface="Arial" panose="020B0604020202020204" pitchFamily="34" charset="0"/>
            </a:rPr>
            <a:t>cụ</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thể</a:t>
          </a:r>
          <a:r>
            <a:rPr lang="vi-VN" sz="1400" dirty="0">
              <a:latin typeface="Arial" panose="020B0604020202020204" pitchFamily="34" charset="0"/>
              <a:cs typeface="Arial" panose="020B0604020202020204" pitchFamily="34" charset="0"/>
            </a:rPr>
            <a:t> tên </a:t>
          </a:r>
          <a:r>
            <a:rPr lang="vi-VN" sz="1400" dirty="0" err="1">
              <a:latin typeface="Arial" panose="020B0604020202020204" pitchFamily="34" charset="0"/>
              <a:cs typeface="Arial" panose="020B0604020202020204" pitchFamily="34" charset="0"/>
            </a:rPr>
            <a:t>gọi</a:t>
          </a:r>
          <a:r>
            <a:rPr lang="vi-VN" sz="1400" dirty="0">
              <a:latin typeface="Arial" panose="020B0604020202020204" pitchFamily="34" charset="0"/>
              <a:cs typeface="Arial" panose="020B0604020202020204" pitchFamily="34" charset="0"/>
            </a:rPr>
            <a:t>) theo tiêu </a:t>
          </a:r>
          <a:r>
            <a:rPr lang="vi-VN" sz="1400" dirty="0" err="1">
              <a:latin typeface="Arial" panose="020B0604020202020204" pitchFamily="34" charset="0"/>
              <a:cs typeface="Arial" panose="020B0604020202020204" pitchFamily="34" charset="0"/>
            </a:rPr>
            <a:t>chí</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gắn</a:t>
          </a:r>
          <a:r>
            <a:rPr lang="vi-VN" sz="1400" dirty="0">
              <a:latin typeface="Arial" panose="020B0604020202020204" pitchFamily="34" charset="0"/>
              <a:cs typeface="Arial" panose="020B0604020202020204" pitchFamily="34" charset="0"/>
            </a:rPr>
            <a:t> </a:t>
          </a:r>
          <a:r>
            <a:rPr lang="vi-VN" sz="1400" dirty="0" err="1">
              <a:latin typeface="Arial" panose="020B0604020202020204" pitchFamily="34" charset="0"/>
              <a:cs typeface="Arial" panose="020B0604020202020204" pitchFamily="34" charset="0"/>
            </a:rPr>
            <a:t>với</a:t>
          </a:r>
          <a:r>
            <a:rPr lang="en-US" sz="1400" dirty="0">
              <a:latin typeface="Arial" panose="020B0604020202020204" pitchFamily="34" charset="0"/>
              <a:cs typeface="Arial" panose="020B0604020202020204" pitchFamily="34" charset="0"/>
            </a:rPr>
            <a:t> 03 </a:t>
          </a:r>
          <a:r>
            <a:rPr lang="en-US" sz="1400" dirty="0" err="1">
              <a:latin typeface="Arial" panose="020B0604020202020204" pitchFamily="34" charset="0"/>
              <a:cs typeface="Arial" panose="020B0604020202020204" pitchFamily="34" charset="0"/>
            </a:rPr>
            <a:t>trường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hợp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nêu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tại</a:t>
          </a:r>
          <a:r>
            <a:rPr lang="en-US" sz="1400" dirty="0">
              <a:latin typeface="Arial" panose="020B0604020202020204" pitchFamily="34" charset="0"/>
              <a:cs typeface="Arial" panose="020B0604020202020204" pitchFamily="34" charset="0"/>
            </a:rPr>
            <a:t> QĐ 06,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cập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nhật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thay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đổi</a:t>
          </a:r>
          <a:r>
            <a:rPr lang="en-US" sz="1400" dirty="0">
              <a:latin typeface="Arial" panose="020B0604020202020204" pitchFamily="34" charset="0"/>
              <a:cs typeface="Arial" panose="020B0604020202020204" pitchFamily="34" charset="0"/>
            </a:rPr>
            <a:t>.</a:t>
          </a:r>
        </a:p>
      </dgm:t>
    </dgm:pt>
    <dgm:pt modelId="{5F1ED825-672F-45F4-9BAD-9CF956056B61}" type="parTrans" cxnId="{D9B19F26-D3B7-48BE-AC6D-8FB70146A265}">
      <dgm:prSet/>
      <dgm:spPr/>
      <dgm:t>
        <a:bodyPr/>
        <a:lstStyle/>
        <a:p>
          <a:endParaRPr lang="en-US"/>
        </a:p>
      </dgm:t>
    </dgm:pt>
    <dgm:pt modelId="{CF1A4654-C86C-41DA-AAAE-B0C0FCC4C57E}" type="sibTrans" cxnId="{D9B19F26-D3B7-48BE-AC6D-8FB70146A265}">
      <dgm:prSet/>
      <dgm:spPr/>
      <dgm:t>
        <a:bodyPr/>
        <a:lstStyle/>
        <a:p>
          <a:endParaRPr lang="en-US"/>
        </a:p>
      </dgm:t>
    </dgm:pt>
    <dgm:pt modelId="{0B6DE7BA-7021-430D-9AD6-1368CC6AFBD8}" type="pres">
      <dgm:prSet presAssocID="{58E1B9BE-8987-495C-8B83-1CD3A34B28FE}" presName="diagram" presStyleCnt="0">
        <dgm:presLayoutVars>
          <dgm:chPref val="1"/>
          <dgm:dir/>
          <dgm:animOne val="branch"/>
          <dgm:animLvl val="lvl"/>
          <dgm:resizeHandles val="exact"/>
        </dgm:presLayoutVars>
      </dgm:prSet>
      <dgm:spPr/>
    </dgm:pt>
    <dgm:pt modelId="{8C371BB2-81BA-459A-B81F-F323AFAC4FFE}" type="pres">
      <dgm:prSet presAssocID="{8A98A247-D84D-499D-B9FF-967541BC94A2}" presName="root1" presStyleCnt="0"/>
      <dgm:spPr/>
    </dgm:pt>
    <dgm:pt modelId="{50A3727B-6CCD-489E-A1C4-299F15B1427A}" type="pres">
      <dgm:prSet presAssocID="{8A98A247-D84D-499D-B9FF-967541BC94A2}" presName="LevelOneTextNode" presStyleLbl="node0" presStyleIdx="0" presStyleCnt="1" custScaleX="189087" custScaleY="291318">
        <dgm:presLayoutVars>
          <dgm:chPref val="3"/>
        </dgm:presLayoutVars>
      </dgm:prSet>
      <dgm:spPr/>
    </dgm:pt>
    <dgm:pt modelId="{F6BB96A9-CC6B-4BC0-853F-4C0B4988303C}" type="pres">
      <dgm:prSet presAssocID="{8A98A247-D84D-499D-B9FF-967541BC94A2}" presName="level2hierChild" presStyleCnt="0"/>
      <dgm:spPr/>
    </dgm:pt>
    <dgm:pt modelId="{C66A48B0-1F49-4F66-A651-1F1A2E9621A6}" type="pres">
      <dgm:prSet presAssocID="{153B0D01-DD15-4365-AA71-B34A56E58E89}" presName="conn2-1" presStyleLbl="parChTrans1D2" presStyleIdx="0" presStyleCnt="2"/>
      <dgm:spPr/>
    </dgm:pt>
    <dgm:pt modelId="{DE04EAFF-A342-4729-AE7E-711F2D709E78}" type="pres">
      <dgm:prSet presAssocID="{153B0D01-DD15-4365-AA71-B34A56E58E89}" presName="connTx" presStyleLbl="parChTrans1D2" presStyleIdx="0" presStyleCnt="2"/>
      <dgm:spPr/>
    </dgm:pt>
    <dgm:pt modelId="{4B46464A-E1C3-4F3E-80C7-77124CC64F09}" type="pres">
      <dgm:prSet presAssocID="{43264DDD-033A-4510-8542-629E938D7386}" presName="root2" presStyleCnt="0"/>
      <dgm:spPr/>
    </dgm:pt>
    <dgm:pt modelId="{CDB36D82-428F-4CB6-94D0-3DA441FCF557}" type="pres">
      <dgm:prSet presAssocID="{43264DDD-033A-4510-8542-629E938D7386}" presName="LevelTwoTextNode" presStyleLbl="node2" presStyleIdx="0" presStyleCnt="2" custScaleX="352385" custScaleY="216734">
        <dgm:presLayoutVars>
          <dgm:chPref val="3"/>
        </dgm:presLayoutVars>
      </dgm:prSet>
      <dgm:spPr/>
    </dgm:pt>
    <dgm:pt modelId="{2E27D065-5D6E-48DE-9C4C-3FD251213EDF}" type="pres">
      <dgm:prSet presAssocID="{43264DDD-033A-4510-8542-629E938D7386}" presName="level3hierChild" presStyleCnt="0"/>
      <dgm:spPr/>
    </dgm:pt>
    <dgm:pt modelId="{9A2A1F61-ED6B-4A80-854F-45A550895D99}" type="pres">
      <dgm:prSet presAssocID="{5F1ED825-672F-45F4-9BAD-9CF956056B61}" presName="conn2-1" presStyleLbl="parChTrans1D2" presStyleIdx="1" presStyleCnt="2"/>
      <dgm:spPr/>
    </dgm:pt>
    <dgm:pt modelId="{9A851DF3-4C3C-4CCD-9700-2A9320EEAD01}" type="pres">
      <dgm:prSet presAssocID="{5F1ED825-672F-45F4-9BAD-9CF956056B61}" presName="connTx" presStyleLbl="parChTrans1D2" presStyleIdx="1" presStyleCnt="2"/>
      <dgm:spPr/>
    </dgm:pt>
    <dgm:pt modelId="{C9909E55-E48A-462B-8A52-06F6E9BDE167}" type="pres">
      <dgm:prSet presAssocID="{E421F63E-2DC1-4048-B127-BED67108884A}" presName="root2" presStyleCnt="0"/>
      <dgm:spPr/>
    </dgm:pt>
    <dgm:pt modelId="{E22CC02F-36B1-43E9-95E5-602AE2DD3678}" type="pres">
      <dgm:prSet presAssocID="{E421F63E-2DC1-4048-B127-BED67108884A}" presName="LevelTwoTextNode" presStyleLbl="node2" presStyleIdx="1" presStyleCnt="2" custScaleX="352847" custScaleY="231986">
        <dgm:presLayoutVars>
          <dgm:chPref val="3"/>
        </dgm:presLayoutVars>
      </dgm:prSet>
      <dgm:spPr/>
    </dgm:pt>
    <dgm:pt modelId="{B10E92D3-0BE4-44D3-A8E2-9951747F3323}" type="pres">
      <dgm:prSet presAssocID="{E421F63E-2DC1-4048-B127-BED67108884A}" presName="level3hierChild" presStyleCnt="0"/>
      <dgm:spPr/>
    </dgm:pt>
  </dgm:ptLst>
  <dgm:cxnLst>
    <dgm:cxn modelId="{D9B19F26-D3B7-48BE-AC6D-8FB70146A265}" srcId="{8A98A247-D84D-499D-B9FF-967541BC94A2}" destId="{E421F63E-2DC1-4048-B127-BED67108884A}" srcOrd="1" destOrd="0" parTransId="{5F1ED825-672F-45F4-9BAD-9CF956056B61}" sibTransId="{CF1A4654-C86C-41DA-AAAE-B0C0FCC4C57E}"/>
    <dgm:cxn modelId="{06254B3D-882A-4598-BD74-47D644BAB742}" srcId="{8A98A247-D84D-499D-B9FF-967541BC94A2}" destId="{43264DDD-033A-4510-8542-629E938D7386}" srcOrd="0" destOrd="0" parTransId="{153B0D01-DD15-4365-AA71-B34A56E58E89}" sibTransId="{B2BE6FF6-6D52-49CA-A82C-5475BDDA97AF}"/>
    <dgm:cxn modelId="{EDC50863-B840-4E99-8229-1AAD0C1EAED3}" type="presOf" srcId="{E421F63E-2DC1-4048-B127-BED67108884A}" destId="{E22CC02F-36B1-43E9-95E5-602AE2DD3678}" srcOrd="0" destOrd="0" presId="urn:microsoft.com/office/officeart/2005/8/layout/hierarchy2"/>
    <dgm:cxn modelId="{3435218A-8AB8-4CCD-B93E-AD63C0ECCDE3}" srcId="{58E1B9BE-8987-495C-8B83-1CD3A34B28FE}" destId="{8A98A247-D84D-499D-B9FF-967541BC94A2}" srcOrd="0" destOrd="0" parTransId="{E6BF9E92-CA78-499B-9AC6-7447F5A2426B}" sibTransId="{D436319A-CA50-4077-B4FB-6F96AF0B7CB7}"/>
    <dgm:cxn modelId="{B04C8A8D-5EF9-462A-8C3E-4159A02BD33D}" type="presOf" srcId="{153B0D01-DD15-4365-AA71-B34A56E58E89}" destId="{DE04EAFF-A342-4729-AE7E-711F2D709E78}" srcOrd="1" destOrd="0" presId="urn:microsoft.com/office/officeart/2005/8/layout/hierarchy2"/>
    <dgm:cxn modelId="{556854A2-E1BD-4DC4-8771-CB2DA9F09606}" type="presOf" srcId="{58E1B9BE-8987-495C-8B83-1CD3A34B28FE}" destId="{0B6DE7BA-7021-430D-9AD6-1368CC6AFBD8}" srcOrd="0" destOrd="0" presId="urn:microsoft.com/office/officeart/2005/8/layout/hierarchy2"/>
    <dgm:cxn modelId="{C6E5D0C2-101A-4DAA-B81D-FE00F564430C}" type="presOf" srcId="{5F1ED825-672F-45F4-9BAD-9CF956056B61}" destId="{9A2A1F61-ED6B-4A80-854F-45A550895D99}" srcOrd="0" destOrd="0" presId="urn:microsoft.com/office/officeart/2005/8/layout/hierarchy2"/>
    <dgm:cxn modelId="{441EE4C3-8B18-4DEE-B446-A636F77C4753}" type="presOf" srcId="{153B0D01-DD15-4365-AA71-B34A56E58E89}" destId="{C66A48B0-1F49-4F66-A651-1F1A2E9621A6}" srcOrd="0" destOrd="0" presId="urn:microsoft.com/office/officeart/2005/8/layout/hierarchy2"/>
    <dgm:cxn modelId="{B4CE78CB-3A06-48E2-983B-CCB27C2928C1}" type="presOf" srcId="{43264DDD-033A-4510-8542-629E938D7386}" destId="{CDB36D82-428F-4CB6-94D0-3DA441FCF557}" srcOrd="0" destOrd="0" presId="urn:microsoft.com/office/officeart/2005/8/layout/hierarchy2"/>
    <dgm:cxn modelId="{3FDC73F9-656B-43CF-9843-80215460DC62}" type="presOf" srcId="{5F1ED825-672F-45F4-9BAD-9CF956056B61}" destId="{9A851DF3-4C3C-4CCD-9700-2A9320EEAD01}" srcOrd="1" destOrd="0" presId="urn:microsoft.com/office/officeart/2005/8/layout/hierarchy2"/>
    <dgm:cxn modelId="{5CC7BCFE-5E58-45D7-A0DD-763266D334C4}" type="presOf" srcId="{8A98A247-D84D-499D-B9FF-967541BC94A2}" destId="{50A3727B-6CCD-489E-A1C4-299F15B1427A}" srcOrd="0" destOrd="0" presId="urn:microsoft.com/office/officeart/2005/8/layout/hierarchy2"/>
    <dgm:cxn modelId="{AD29C248-128B-4F71-903C-E5C79800827F}" type="presParOf" srcId="{0B6DE7BA-7021-430D-9AD6-1368CC6AFBD8}" destId="{8C371BB2-81BA-459A-B81F-F323AFAC4FFE}" srcOrd="0" destOrd="0" presId="urn:microsoft.com/office/officeart/2005/8/layout/hierarchy2"/>
    <dgm:cxn modelId="{7421D731-02A1-4D1A-BEC3-1EC11182F57E}" type="presParOf" srcId="{8C371BB2-81BA-459A-B81F-F323AFAC4FFE}" destId="{50A3727B-6CCD-489E-A1C4-299F15B1427A}" srcOrd="0" destOrd="0" presId="urn:microsoft.com/office/officeart/2005/8/layout/hierarchy2"/>
    <dgm:cxn modelId="{DE8EB133-22DB-42AB-A531-6E3F2E8AB235}" type="presParOf" srcId="{8C371BB2-81BA-459A-B81F-F323AFAC4FFE}" destId="{F6BB96A9-CC6B-4BC0-853F-4C0B4988303C}" srcOrd="1" destOrd="0" presId="urn:microsoft.com/office/officeart/2005/8/layout/hierarchy2"/>
    <dgm:cxn modelId="{9B5E5702-DCF4-4056-B6AE-94DD6A483FE7}" type="presParOf" srcId="{F6BB96A9-CC6B-4BC0-853F-4C0B4988303C}" destId="{C66A48B0-1F49-4F66-A651-1F1A2E9621A6}" srcOrd="0" destOrd="0" presId="urn:microsoft.com/office/officeart/2005/8/layout/hierarchy2"/>
    <dgm:cxn modelId="{21883B09-89AF-4BA0-9A2F-2702FBE523A9}" type="presParOf" srcId="{C66A48B0-1F49-4F66-A651-1F1A2E9621A6}" destId="{DE04EAFF-A342-4729-AE7E-711F2D709E78}" srcOrd="0" destOrd="0" presId="urn:microsoft.com/office/officeart/2005/8/layout/hierarchy2"/>
    <dgm:cxn modelId="{70909284-D44D-4703-BD4E-0016179B2731}" type="presParOf" srcId="{F6BB96A9-CC6B-4BC0-853F-4C0B4988303C}" destId="{4B46464A-E1C3-4F3E-80C7-77124CC64F09}" srcOrd="1" destOrd="0" presId="urn:microsoft.com/office/officeart/2005/8/layout/hierarchy2"/>
    <dgm:cxn modelId="{62D2AD3C-8A68-4A8B-9486-204C9E8C4820}" type="presParOf" srcId="{4B46464A-E1C3-4F3E-80C7-77124CC64F09}" destId="{CDB36D82-428F-4CB6-94D0-3DA441FCF557}" srcOrd="0" destOrd="0" presId="urn:microsoft.com/office/officeart/2005/8/layout/hierarchy2"/>
    <dgm:cxn modelId="{324F9CCB-1443-4161-88A1-9C39D00E9FC2}" type="presParOf" srcId="{4B46464A-E1C3-4F3E-80C7-77124CC64F09}" destId="{2E27D065-5D6E-48DE-9C4C-3FD251213EDF}" srcOrd="1" destOrd="0" presId="urn:microsoft.com/office/officeart/2005/8/layout/hierarchy2"/>
    <dgm:cxn modelId="{215DE5B6-F73A-4103-BBEE-A2E157B098FD}" type="presParOf" srcId="{F6BB96A9-CC6B-4BC0-853F-4C0B4988303C}" destId="{9A2A1F61-ED6B-4A80-854F-45A550895D99}" srcOrd="2" destOrd="0" presId="urn:microsoft.com/office/officeart/2005/8/layout/hierarchy2"/>
    <dgm:cxn modelId="{6E605AA8-8D99-4D06-8CD3-7A44585E8DB0}" type="presParOf" srcId="{9A2A1F61-ED6B-4A80-854F-45A550895D99}" destId="{9A851DF3-4C3C-4CCD-9700-2A9320EEAD01}" srcOrd="0" destOrd="0" presId="urn:microsoft.com/office/officeart/2005/8/layout/hierarchy2"/>
    <dgm:cxn modelId="{97B31248-8325-4596-8080-1F94AB45C8D0}" type="presParOf" srcId="{F6BB96A9-CC6B-4BC0-853F-4C0B4988303C}" destId="{C9909E55-E48A-462B-8A52-06F6E9BDE167}" srcOrd="3" destOrd="0" presId="urn:microsoft.com/office/officeart/2005/8/layout/hierarchy2"/>
    <dgm:cxn modelId="{8A784917-333F-41BA-ADF2-F6798892BDEE}" type="presParOf" srcId="{C9909E55-E48A-462B-8A52-06F6E9BDE167}" destId="{E22CC02F-36B1-43E9-95E5-602AE2DD3678}" srcOrd="0" destOrd="0" presId="urn:microsoft.com/office/officeart/2005/8/layout/hierarchy2"/>
    <dgm:cxn modelId="{2B55C583-8863-447E-B3FA-2923D3F5E967}" type="presParOf" srcId="{C9909E55-E48A-462B-8A52-06F6E9BDE167}" destId="{B10E92D3-0BE4-44D3-A8E2-9951747F33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E1B9BE-8987-495C-8B83-1CD3A34B28FE}" type="doc">
      <dgm:prSet loTypeId="urn:microsoft.com/office/officeart/2005/8/layout/hierarchy2" loCatId="hierarchy" qsTypeId="urn:microsoft.com/office/officeart/2005/8/quickstyle/simple1" qsCatId="simple" csTypeId="urn:microsoft.com/office/officeart/2005/8/colors/accent6_1" csCatId="accent6" phldr="1"/>
      <dgm:spPr/>
      <dgm:t>
        <a:bodyPr/>
        <a:lstStyle/>
        <a:p>
          <a:endParaRPr lang="en-US"/>
        </a:p>
      </dgm:t>
    </dgm:pt>
    <dgm:pt modelId="{8A98A247-D84D-499D-B9FF-967541BC94A2}">
      <dgm:prSet phldrT="[Text]" custT="1"/>
      <dgm:spPr/>
      <dgm:t>
        <a:bodyPr/>
        <a:lstStyle/>
        <a:p>
          <a:pPr algn="just"/>
          <a:r>
            <a:rPr lang="vi-VN" sz="2000" dirty="0">
              <a:latin typeface="Arial" panose="020B0604020202020204" pitchFamily="34" charset="0"/>
              <a:cs typeface="Arial" panose="020B0604020202020204" pitchFamily="34" charset="0"/>
            </a:rPr>
            <a:t>3. </a:t>
          </a:r>
          <a:r>
            <a:rPr lang="en-US" sz="2000" dirty="0">
              <a:latin typeface="Arial" panose="020B0604020202020204" pitchFamily="34" charset="0"/>
              <a:cs typeface="Arial" panose="020B0604020202020204" pitchFamily="34" charset="0"/>
            </a:rPr>
            <a:t>TTHC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ĐP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ĐP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ĐP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giao</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đa </a:t>
          </a:r>
          <a:r>
            <a:rPr lang="vi-VN"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tổ</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a:t>
          </a:r>
        </a:p>
      </dgm:t>
    </dgm:pt>
    <dgm:pt modelId="{E6BF9E92-CA78-499B-9AC6-7447F5A2426B}" type="parTrans" cxnId="{3435218A-8AB8-4CCD-B93E-AD63C0ECCDE3}">
      <dgm:prSet/>
      <dgm:spPr/>
      <dgm:t>
        <a:bodyPr/>
        <a:lstStyle/>
        <a:p>
          <a:endParaRPr lang="en-US"/>
        </a:p>
      </dgm:t>
    </dgm:pt>
    <dgm:pt modelId="{D436319A-CA50-4077-B4FB-6F96AF0B7CB7}" type="sibTrans" cxnId="{3435218A-8AB8-4CCD-B93E-AD63C0ECCDE3}">
      <dgm:prSet/>
      <dgm:spPr/>
      <dgm:t>
        <a:bodyPr/>
        <a:lstStyle/>
        <a:p>
          <a:endParaRPr lang="en-US"/>
        </a:p>
      </dgm:t>
    </dgm:pt>
    <dgm:pt modelId="{43264DDD-033A-4510-8542-629E938D7386}">
      <dgm:prSet phldrT="[Text]" custT="1"/>
      <dgm:spPr/>
      <dgm:t>
        <a:bodyPr/>
        <a:lstStyle/>
        <a:p>
          <a:pPr algn="just"/>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khi </a:t>
          </a:r>
          <a:r>
            <a:rPr lang="vi-VN" sz="2000" dirty="0" err="1">
              <a:latin typeface="Arial" panose="020B0604020202020204" pitchFamily="34" charset="0"/>
              <a:cs typeface="Arial" panose="020B0604020202020204" pitchFamily="34" charset="0"/>
            </a:rPr>
            <a:t>bộ</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địa</a:t>
          </a:r>
          <a:r>
            <a:rPr lang="vi-VN" sz="2000" dirty="0">
              <a:latin typeface="Arial" panose="020B0604020202020204" pitchFamily="34" charset="0"/>
              <a:cs typeface="Arial" panose="020B0604020202020204" pitchFamily="34" charset="0"/>
            </a:rPr>
            <a:t> phương ban </a:t>
          </a:r>
          <a:r>
            <a:rPr lang="vi-VN" sz="2000" dirty="0" err="1">
              <a:latin typeface="Arial" panose="020B0604020202020204" pitchFamily="34" charset="0"/>
              <a:cs typeface="Arial" panose="020B0604020202020204" pitchFamily="34" charset="0"/>
            </a:rPr>
            <a:t>hành</a:t>
          </a:r>
          <a:r>
            <a:rPr lang="vi-VN"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bảo</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đảm</a:t>
          </a:r>
          <a:r>
            <a:rPr lang="vi-VN"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khung</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và</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thực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tế</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của</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bộ</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địa</a:t>
          </a:r>
          <a:r>
            <a:rPr lang="vi-VN" sz="2000" dirty="0">
              <a:latin typeface="Arial" panose="020B0604020202020204" pitchFamily="34" charset="0"/>
              <a:cs typeface="Arial" panose="020B0604020202020204" pitchFamily="34" charset="0"/>
            </a:rPr>
            <a:t> 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phép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CBCC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Lao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CBCC…;</a:t>
          </a:r>
        </a:p>
      </dgm:t>
    </dgm:pt>
    <dgm:pt modelId="{153B0D01-DD15-4365-AA71-B34A56E58E89}" type="parTrans" cxnId="{06254B3D-882A-4598-BD74-47D644BAB742}">
      <dgm:prSet/>
      <dgm:spPr/>
      <dgm:t>
        <a:bodyPr/>
        <a:lstStyle/>
        <a:p>
          <a:endParaRPr lang="en-US"/>
        </a:p>
      </dgm:t>
    </dgm:pt>
    <dgm:pt modelId="{B2BE6FF6-6D52-49CA-A82C-5475BDDA97AF}" type="sibTrans" cxnId="{06254B3D-882A-4598-BD74-47D644BAB742}">
      <dgm:prSet/>
      <dgm:spPr/>
      <dgm:t>
        <a:bodyPr/>
        <a:lstStyle/>
        <a:p>
          <a:endParaRPr lang="en-US"/>
        </a:p>
      </dgm:t>
    </dgm:pt>
    <dgm:pt modelId="{E421F63E-2DC1-4048-B127-BED67108884A}">
      <dgm:prSet custT="1"/>
      <dgm:spPr/>
      <dgm:t>
        <a:bodyPr/>
        <a:lstStyle/>
        <a:p>
          <a:pPr algn="just"/>
          <a:r>
            <a:rPr lang="vi-VN" sz="2000" dirty="0" err="1">
              <a:latin typeface="Arial" panose="020B0604020202020204" pitchFamily="34" charset="0"/>
              <a:cs typeface="Arial" panose="020B0604020202020204" pitchFamily="34" charset="0"/>
            </a:rPr>
            <a:t>Các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thủ</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tục</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này</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phải</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bảo</a:t>
          </a:r>
          <a:r>
            <a:rPr lang="vi-VN" sz="2000" dirty="0">
              <a:latin typeface="Arial" panose="020B0604020202020204" pitchFamily="34" charset="0"/>
              <a:cs typeface="Arial" panose="020B0604020202020204" pitchFamily="34" charset="0"/>
            </a:rPr>
            <a:t> </a:t>
          </a:r>
          <a:r>
            <a:rPr lang="vi-VN" sz="2000" dirty="0" err="1">
              <a:latin typeface="Arial" panose="020B0604020202020204" pitchFamily="34" charset="0"/>
              <a:cs typeface="Arial" panose="020B0604020202020204" pitchFamily="34" charset="0"/>
            </a:rPr>
            <a:t>đảm</a:t>
          </a:r>
          <a:r>
            <a:rPr lang="vi-VN"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6 </a:t>
          </a:r>
          <a:r>
            <a:rPr lang="en-US" sz="2000" dirty="0" err="1">
              <a:latin typeface="Arial" panose="020B0604020202020204" pitchFamily="34" charset="0"/>
              <a:cs typeface="Arial" panose="020B0604020202020204" pitchFamily="34" charset="0"/>
            </a:rPr>
            <a:t>tháng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ĐP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dựng</a:t>
          </a:r>
          <a:r>
            <a:rPr lang="en-US" sz="2000" dirty="0">
              <a:latin typeface="Arial" panose="020B0604020202020204" pitchFamily="34" charset="0"/>
              <a:cs typeface="Arial" panose="020B0604020202020204" pitchFamily="34" charset="0"/>
            </a:rPr>
            <a:t> CTCT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CP, </a:t>
          </a:r>
          <a:r>
            <a:rPr lang="en-US" sz="2000" dirty="0" err="1">
              <a:latin typeface="Arial" panose="020B0604020202020204" pitchFamily="34" charset="0"/>
              <a:cs typeface="Arial" panose="020B0604020202020204" pitchFamily="34" charset="0"/>
            </a:rPr>
            <a:t>TTgCP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CP do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CTCT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ĐP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CTCT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CP, </a:t>
          </a:r>
          <a:r>
            <a:rPr lang="en-US" sz="2000" dirty="0" err="1">
              <a:latin typeface="Arial" panose="020B0604020202020204" pitchFamily="34" charset="0"/>
              <a:cs typeface="Arial" panose="020B0604020202020204" pitchFamily="34" charset="0"/>
            </a:rPr>
            <a:t>TTgCP</a:t>
          </a:r>
          <a:r>
            <a:rPr lang="en-US" sz="2000" dirty="0">
              <a:latin typeface="Arial" panose="020B0604020202020204" pitchFamily="34" charset="0"/>
              <a:cs typeface="Arial" panose="020B0604020202020204" pitchFamily="34" charset="0"/>
            </a:rPr>
            <a:t>.</a:t>
          </a:r>
        </a:p>
      </dgm:t>
    </dgm:pt>
    <dgm:pt modelId="{5F1ED825-672F-45F4-9BAD-9CF956056B61}" type="parTrans" cxnId="{D9B19F26-D3B7-48BE-AC6D-8FB70146A265}">
      <dgm:prSet/>
      <dgm:spPr/>
      <dgm:t>
        <a:bodyPr/>
        <a:lstStyle/>
        <a:p>
          <a:endParaRPr lang="en-US"/>
        </a:p>
      </dgm:t>
    </dgm:pt>
    <dgm:pt modelId="{CF1A4654-C86C-41DA-AAAE-B0C0FCC4C57E}" type="sibTrans" cxnId="{D9B19F26-D3B7-48BE-AC6D-8FB70146A265}">
      <dgm:prSet/>
      <dgm:spPr/>
      <dgm:t>
        <a:bodyPr/>
        <a:lstStyle/>
        <a:p>
          <a:endParaRPr lang="en-US"/>
        </a:p>
      </dgm:t>
    </dgm:pt>
    <dgm:pt modelId="{0B6DE7BA-7021-430D-9AD6-1368CC6AFBD8}" type="pres">
      <dgm:prSet presAssocID="{58E1B9BE-8987-495C-8B83-1CD3A34B28FE}" presName="diagram" presStyleCnt="0">
        <dgm:presLayoutVars>
          <dgm:chPref val="1"/>
          <dgm:dir/>
          <dgm:animOne val="branch"/>
          <dgm:animLvl val="lvl"/>
          <dgm:resizeHandles val="exact"/>
        </dgm:presLayoutVars>
      </dgm:prSet>
      <dgm:spPr/>
    </dgm:pt>
    <dgm:pt modelId="{8C371BB2-81BA-459A-B81F-F323AFAC4FFE}" type="pres">
      <dgm:prSet presAssocID="{8A98A247-D84D-499D-B9FF-967541BC94A2}" presName="root1" presStyleCnt="0"/>
      <dgm:spPr/>
    </dgm:pt>
    <dgm:pt modelId="{50A3727B-6CCD-489E-A1C4-299F15B1427A}" type="pres">
      <dgm:prSet presAssocID="{8A98A247-D84D-499D-B9FF-967541BC94A2}" presName="LevelOneTextNode" presStyleLbl="node0" presStyleIdx="0" presStyleCnt="1" custScaleX="189087" custScaleY="291318">
        <dgm:presLayoutVars>
          <dgm:chPref val="3"/>
        </dgm:presLayoutVars>
      </dgm:prSet>
      <dgm:spPr/>
    </dgm:pt>
    <dgm:pt modelId="{F6BB96A9-CC6B-4BC0-853F-4C0B4988303C}" type="pres">
      <dgm:prSet presAssocID="{8A98A247-D84D-499D-B9FF-967541BC94A2}" presName="level2hierChild" presStyleCnt="0"/>
      <dgm:spPr/>
    </dgm:pt>
    <dgm:pt modelId="{C66A48B0-1F49-4F66-A651-1F1A2E9621A6}" type="pres">
      <dgm:prSet presAssocID="{153B0D01-DD15-4365-AA71-B34A56E58E89}" presName="conn2-1" presStyleLbl="parChTrans1D2" presStyleIdx="0" presStyleCnt="2"/>
      <dgm:spPr/>
    </dgm:pt>
    <dgm:pt modelId="{DE04EAFF-A342-4729-AE7E-711F2D709E78}" type="pres">
      <dgm:prSet presAssocID="{153B0D01-DD15-4365-AA71-B34A56E58E89}" presName="connTx" presStyleLbl="parChTrans1D2" presStyleIdx="0" presStyleCnt="2"/>
      <dgm:spPr/>
    </dgm:pt>
    <dgm:pt modelId="{4B46464A-E1C3-4F3E-80C7-77124CC64F09}" type="pres">
      <dgm:prSet presAssocID="{43264DDD-033A-4510-8542-629E938D7386}" presName="root2" presStyleCnt="0"/>
      <dgm:spPr/>
    </dgm:pt>
    <dgm:pt modelId="{CDB36D82-428F-4CB6-94D0-3DA441FCF557}" type="pres">
      <dgm:prSet presAssocID="{43264DDD-033A-4510-8542-629E938D7386}" presName="LevelTwoTextNode" presStyleLbl="node2" presStyleIdx="0" presStyleCnt="2" custScaleX="352385" custScaleY="216734">
        <dgm:presLayoutVars>
          <dgm:chPref val="3"/>
        </dgm:presLayoutVars>
      </dgm:prSet>
      <dgm:spPr/>
    </dgm:pt>
    <dgm:pt modelId="{2E27D065-5D6E-48DE-9C4C-3FD251213EDF}" type="pres">
      <dgm:prSet presAssocID="{43264DDD-033A-4510-8542-629E938D7386}" presName="level3hierChild" presStyleCnt="0"/>
      <dgm:spPr/>
    </dgm:pt>
    <dgm:pt modelId="{9A2A1F61-ED6B-4A80-854F-45A550895D99}" type="pres">
      <dgm:prSet presAssocID="{5F1ED825-672F-45F4-9BAD-9CF956056B61}" presName="conn2-1" presStyleLbl="parChTrans1D2" presStyleIdx="1" presStyleCnt="2"/>
      <dgm:spPr/>
    </dgm:pt>
    <dgm:pt modelId="{9A851DF3-4C3C-4CCD-9700-2A9320EEAD01}" type="pres">
      <dgm:prSet presAssocID="{5F1ED825-672F-45F4-9BAD-9CF956056B61}" presName="connTx" presStyleLbl="parChTrans1D2" presStyleIdx="1" presStyleCnt="2"/>
      <dgm:spPr/>
    </dgm:pt>
    <dgm:pt modelId="{C9909E55-E48A-462B-8A52-06F6E9BDE167}" type="pres">
      <dgm:prSet presAssocID="{E421F63E-2DC1-4048-B127-BED67108884A}" presName="root2" presStyleCnt="0"/>
      <dgm:spPr/>
    </dgm:pt>
    <dgm:pt modelId="{E22CC02F-36B1-43E9-95E5-602AE2DD3678}" type="pres">
      <dgm:prSet presAssocID="{E421F63E-2DC1-4048-B127-BED67108884A}" presName="LevelTwoTextNode" presStyleLbl="node2" presStyleIdx="1" presStyleCnt="2" custScaleX="352847" custScaleY="231986">
        <dgm:presLayoutVars>
          <dgm:chPref val="3"/>
        </dgm:presLayoutVars>
      </dgm:prSet>
      <dgm:spPr/>
    </dgm:pt>
    <dgm:pt modelId="{B10E92D3-0BE4-44D3-A8E2-9951747F3323}" type="pres">
      <dgm:prSet presAssocID="{E421F63E-2DC1-4048-B127-BED67108884A}" presName="level3hierChild" presStyleCnt="0"/>
      <dgm:spPr/>
    </dgm:pt>
  </dgm:ptLst>
  <dgm:cxnLst>
    <dgm:cxn modelId="{D9B19F26-D3B7-48BE-AC6D-8FB70146A265}" srcId="{8A98A247-D84D-499D-B9FF-967541BC94A2}" destId="{E421F63E-2DC1-4048-B127-BED67108884A}" srcOrd="1" destOrd="0" parTransId="{5F1ED825-672F-45F4-9BAD-9CF956056B61}" sibTransId="{CF1A4654-C86C-41DA-AAAE-B0C0FCC4C57E}"/>
    <dgm:cxn modelId="{06254B3D-882A-4598-BD74-47D644BAB742}" srcId="{8A98A247-D84D-499D-B9FF-967541BC94A2}" destId="{43264DDD-033A-4510-8542-629E938D7386}" srcOrd="0" destOrd="0" parTransId="{153B0D01-DD15-4365-AA71-B34A56E58E89}" sibTransId="{B2BE6FF6-6D52-49CA-A82C-5475BDDA97AF}"/>
    <dgm:cxn modelId="{EDC50863-B840-4E99-8229-1AAD0C1EAED3}" type="presOf" srcId="{E421F63E-2DC1-4048-B127-BED67108884A}" destId="{E22CC02F-36B1-43E9-95E5-602AE2DD3678}" srcOrd="0" destOrd="0" presId="urn:microsoft.com/office/officeart/2005/8/layout/hierarchy2"/>
    <dgm:cxn modelId="{3435218A-8AB8-4CCD-B93E-AD63C0ECCDE3}" srcId="{58E1B9BE-8987-495C-8B83-1CD3A34B28FE}" destId="{8A98A247-D84D-499D-B9FF-967541BC94A2}" srcOrd="0" destOrd="0" parTransId="{E6BF9E92-CA78-499B-9AC6-7447F5A2426B}" sibTransId="{D436319A-CA50-4077-B4FB-6F96AF0B7CB7}"/>
    <dgm:cxn modelId="{B04C8A8D-5EF9-462A-8C3E-4159A02BD33D}" type="presOf" srcId="{153B0D01-DD15-4365-AA71-B34A56E58E89}" destId="{DE04EAFF-A342-4729-AE7E-711F2D709E78}" srcOrd="1" destOrd="0" presId="urn:microsoft.com/office/officeart/2005/8/layout/hierarchy2"/>
    <dgm:cxn modelId="{556854A2-E1BD-4DC4-8771-CB2DA9F09606}" type="presOf" srcId="{58E1B9BE-8987-495C-8B83-1CD3A34B28FE}" destId="{0B6DE7BA-7021-430D-9AD6-1368CC6AFBD8}" srcOrd="0" destOrd="0" presId="urn:microsoft.com/office/officeart/2005/8/layout/hierarchy2"/>
    <dgm:cxn modelId="{C6E5D0C2-101A-4DAA-B81D-FE00F564430C}" type="presOf" srcId="{5F1ED825-672F-45F4-9BAD-9CF956056B61}" destId="{9A2A1F61-ED6B-4A80-854F-45A550895D99}" srcOrd="0" destOrd="0" presId="urn:microsoft.com/office/officeart/2005/8/layout/hierarchy2"/>
    <dgm:cxn modelId="{441EE4C3-8B18-4DEE-B446-A636F77C4753}" type="presOf" srcId="{153B0D01-DD15-4365-AA71-B34A56E58E89}" destId="{C66A48B0-1F49-4F66-A651-1F1A2E9621A6}" srcOrd="0" destOrd="0" presId="urn:microsoft.com/office/officeart/2005/8/layout/hierarchy2"/>
    <dgm:cxn modelId="{B4CE78CB-3A06-48E2-983B-CCB27C2928C1}" type="presOf" srcId="{43264DDD-033A-4510-8542-629E938D7386}" destId="{CDB36D82-428F-4CB6-94D0-3DA441FCF557}" srcOrd="0" destOrd="0" presId="urn:microsoft.com/office/officeart/2005/8/layout/hierarchy2"/>
    <dgm:cxn modelId="{3FDC73F9-656B-43CF-9843-80215460DC62}" type="presOf" srcId="{5F1ED825-672F-45F4-9BAD-9CF956056B61}" destId="{9A851DF3-4C3C-4CCD-9700-2A9320EEAD01}" srcOrd="1" destOrd="0" presId="urn:microsoft.com/office/officeart/2005/8/layout/hierarchy2"/>
    <dgm:cxn modelId="{5CC7BCFE-5E58-45D7-A0DD-763266D334C4}" type="presOf" srcId="{8A98A247-D84D-499D-B9FF-967541BC94A2}" destId="{50A3727B-6CCD-489E-A1C4-299F15B1427A}" srcOrd="0" destOrd="0" presId="urn:microsoft.com/office/officeart/2005/8/layout/hierarchy2"/>
    <dgm:cxn modelId="{AD29C248-128B-4F71-903C-E5C79800827F}" type="presParOf" srcId="{0B6DE7BA-7021-430D-9AD6-1368CC6AFBD8}" destId="{8C371BB2-81BA-459A-B81F-F323AFAC4FFE}" srcOrd="0" destOrd="0" presId="urn:microsoft.com/office/officeart/2005/8/layout/hierarchy2"/>
    <dgm:cxn modelId="{7421D731-02A1-4D1A-BEC3-1EC11182F57E}" type="presParOf" srcId="{8C371BB2-81BA-459A-B81F-F323AFAC4FFE}" destId="{50A3727B-6CCD-489E-A1C4-299F15B1427A}" srcOrd="0" destOrd="0" presId="urn:microsoft.com/office/officeart/2005/8/layout/hierarchy2"/>
    <dgm:cxn modelId="{DE8EB133-22DB-42AB-A531-6E3F2E8AB235}" type="presParOf" srcId="{8C371BB2-81BA-459A-B81F-F323AFAC4FFE}" destId="{F6BB96A9-CC6B-4BC0-853F-4C0B4988303C}" srcOrd="1" destOrd="0" presId="urn:microsoft.com/office/officeart/2005/8/layout/hierarchy2"/>
    <dgm:cxn modelId="{9B5E5702-DCF4-4056-B6AE-94DD6A483FE7}" type="presParOf" srcId="{F6BB96A9-CC6B-4BC0-853F-4C0B4988303C}" destId="{C66A48B0-1F49-4F66-A651-1F1A2E9621A6}" srcOrd="0" destOrd="0" presId="urn:microsoft.com/office/officeart/2005/8/layout/hierarchy2"/>
    <dgm:cxn modelId="{21883B09-89AF-4BA0-9A2F-2702FBE523A9}" type="presParOf" srcId="{C66A48B0-1F49-4F66-A651-1F1A2E9621A6}" destId="{DE04EAFF-A342-4729-AE7E-711F2D709E78}" srcOrd="0" destOrd="0" presId="urn:microsoft.com/office/officeart/2005/8/layout/hierarchy2"/>
    <dgm:cxn modelId="{70909284-D44D-4703-BD4E-0016179B2731}" type="presParOf" srcId="{F6BB96A9-CC6B-4BC0-853F-4C0B4988303C}" destId="{4B46464A-E1C3-4F3E-80C7-77124CC64F09}" srcOrd="1" destOrd="0" presId="urn:microsoft.com/office/officeart/2005/8/layout/hierarchy2"/>
    <dgm:cxn modelId="{62D2AD3C-8A68-4A8B-9486-204C9E8C4820}" type="presParOf" srcId="{4B46464A-E1C3-4F3E-80C7-77124CC64F09}" destId="{CDB36D82-428F-4CB6-94D0-3DA441FCF557}" srcOrd="0" destOrd="0" presId="urn:microsoft.com/office/officeart/2005/8/layout/hierarchy2"/>
    <dgm:cxn modelId="{324F9CCB-1443-4161-88A1-9C39D00E9FC2}" type="presParOf" srcId="{4B46464A-E1C3-4F3E-80C7-77124CC64F09}" destId="{2E27D065-5D6E-48DE-9C4C-3FD251213EDF}" srcOrd="1" destOrd="0" presId="urn:microsoft.com/office/officeart/2005/8/layout/hierarchy2"/>
    <dgm:cxn modelId="{215DE5B6-F73A-4103-BBEE-A2E157B098FD}" type="presParOf" srcId="{F6BB96A9-CC6B-4BC0-853F-4C0B4988303C}" destId="{9A2A1F61-ED6B-4A80-854F-45A550895D99}" srcOrd="2" destOrd="0" presId="urn:microsoft.com/office/officeart/2005/8/layout/hierarchy2"/>
    <dgm:cxn modelId="{6E605AA8-8D99-4D06-8CD3-7A44585E8DB0}" type="presParOf" srcId="{9A2A1F61-ED6B-4A80-854F-45A550895D99}" destId="{9A851DF3-4C3C-4CCD-9700-2A9320EEAD01}" srcOrd="0" destOrd="0" presId="urn:microsoft.com/office/officeart/2005/8/layout/hierarchy2"/>
    <dgm:cxn modelId="{97B31248-8325-4596-8080-1F94AB45C8D0}" type="presParOf" srcId="{F6BB96A9-CC6B-4BC0-853F-4C0B4988303C}" destId="{C9909E55-E48A-462B-8A52-06F6E9BDE167}" srcOrd="3" destOrd="0" presId="urn:microsoft.com/office/officeart/2005/8/layout/hierarchy2"/>
    <dgm:cxn modelId="{8A784917-333F-41BA-ADF2-F6798892BDEE}" type="presParOf" srcId="{C9909E55-E48A-462B-8A52-06F6E9BDE167}" destId="{E22CC02F-36B1-43E9-95E5-602AE2DD3678}" srcOrd="0" destOrd="0" presId="urn:microsoft.com/office/officeart/2005/8/layout/hierarchy2"/>
    <dgm:cxn modelId="{2B55C583-8863-447E-B3FA-2923D3F5E967}" type="presParOf" srcId="{C9909E55-E48A-462B-8A52-06F6E9BDE167}" destId="{B10E92D3-0BE4-44D3-A8E2-9951747F33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56B7-C7ED-41F2-B408-516CE1462D05}">
      <dsp:nvSpPr>
        <dsp:cNvPr id="0" name=""/>
        <dsp:cNvSpPr/>
      </dsp:nvSpPr>
      <dsp:spPr>
        <a:xfrm>
          <a:off x="0" y="0"/>
          <a:ext cx="9409471" cy="2358266"/>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463611-BC1A-4A99-A62B-18A97218B93F}">
      <dsp:nvSpPr>
        <dsp:cNvPr id="0" name=""/>
        <dsp:cNvSpPr/>
      </dsp:nvSpPr>
      <dsp:spPr>
        <a:xfrm>
          <a:off x="282284" y="314435"/>
          <a:ext cx="2764032" cy="1729395"/>
        </a:xfrm>
        <a:prstGeom prst="roundRect">
          <a:avLst>
            <a:gd name="adj" fmla="val 10000"/>
          </a:avLst>
        </a:prstGeom>
        <a:blipFill rotWithShape="1">
          <a:blip xmlns:r="http://schemas.openxmlformats.org/officeDocument/2006/relationships" r:embed="rId1"/>
          <a:srcRect/>
          <a:stretch>
            <a:fillRect t="-38000" b="-3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2B777-22F2-4D24-9E15-0138087F68E7}">
      <dsp:nvSpPr>
        <dsp:cNvPr id="0" name=""/>
        <dsp:cNvSpPr/>
      </dsp:nvSpPr>
      <dsp:spPr>
        <a:xfrm rot="10800000">
          <a:off x="282284" y="2358266"/>
          <a:ext cx="2764032" cy="2882326"/>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just" defTabSz="889000">
            <a:lnSpc>
              <a:spcPct val="90000"/>
            </a:lnSpc>
            <a:spcBef>
              <a:spcPct val="0"/>
            </a:spcBef>
            <a:spcAft>
              <a:spcPct val="35000"/>
            </a:spcAft>
            <a:buNone/>
          </a:pPr>
          <a:r>
            <a:rPr lang="vi-VN" sz="2000" kern="1200" dirty="0">
              <a:latin typeface="Arial" panose="020B0604020202020204" pitchFamily="34" charset="0"/>
              <a:cs typeface="Arial" panose="020B0604020202020204" pitchFamily="34" charset="0"/>
            </a:rPr>
            <a:t>1. </a:t>
          </a:r>
          <a:r>
            <a:rPr lang="en-US" sz="2000" kern="1200" dirty="0" err="1">
              <a:latin typeface="Arial" panose="020B0604020202020204" pitchFamily="34" charset="0"/>
              <a:cs typeface="Arial" panose="020B0604020202020204" pitchFamily="34" charset="0"/>
            </a:rPr>
            <a:t>Đánh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giá</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kết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quả</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Quyết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định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số</a:t>
          </a:r>
          <a:r>
            <a:rPr lang="en-US" sz="2000" kern="1200" dirty="0">
              <a:latin typeface="Arial" panose="020B0604020202020204" pitchFamily="34" charset="0"/>
              <a:cs typeface="Arial" panose="020B0604020202020204" pitchFamily="34" charset="0"/>
            </a:rPr>
            <a:t> 1085/QĐ-</a:t>
          </a:r>
          <a:r>
            <a:rPr lang="en-US" sz="2000" kern="1200" dirty="0" err="1">
              <a:latin typeface="Arial" panose="020B0604020202020204" pitchFamily="34" charset="0"/>
              <a:cs typeface="Arial" panose="020B0604020202020204" pitchFamily="34" charset="0"/>
            </a:rPr>
            <a:t>TTg</a:t>
          </a:r>
          <a:endParaRPr lang="en-US" sz="2000" kern="1200" dirty="0"/>
        </a:p>
      </dsp:txBody>
      <dsp:txXfrm rot="10800000">
        <a:off x="367288" y="2358266"/>
        <a:ext cx="2594024" cy="2797322"/>
      </dsp:txXfrm>
    </dsp:sp>
    <dsp:sp modelId="{35EBBFD6-9681-479C-9ACF-189E5EEF3FCC}">
      <dsp:nvSpPr>
        <dsp:cNvPr id="0" name=""/>
        <dsp:cNvSpPr/>
      </dsp:nvSpPr>
      <dsp:spPr>
        <a:xfrm>
          <a:off x="3322719" y="314435"/>
          <a:ext cx="2764032" cy="1729395"/>
        </a:xfrm>
        <a:prstGeom prst="roundRect">
          <a:avLst>
            <a:gd name="adj" fmla="val 10000"/>
          </a:avLst>
        </a:prstGeom>
        <a:blipFill rotWithShape="1">
          <a:blip xmlns:r="http://schemas.openxmlformats.org/officeDocument/2006/relationships" r:embed="rId2"/>
          <a:srcRect/>
          <a:stretch>
            <a:fillRect t="-31000" b="-3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632ADF-BDDB-4802-BAB5-033EF24606EA}">
      <dsp:nvSpPr>
        <dsp:cNvPr id="0" name=""/>
        <dsp:cNvSpPr/>
      </dsp:nvSpPr>
      <dsp:spPr>
        <a:xfrm rot="10800000">
          <a:off x="3322719" y="2358266"/>
          <a:ext cx="2764032" cy="2882326"/>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just" defTabSz="889000">
            <a:lnSpc>
              <a:spcPct val="90000"/>
            </a:lnSpc>
            <a:spcBef>
              <a:spcPct val="0"/>
            </a:spcBef>
            <a:spcAft>
              <a:spcPct val="35000"/>
            </a:spcAft>
            <a:buNone/>
          </a:pPr>
          <a:r>
            <a:rPr lang="vi-VN" sz="2000" kern="1200" dirty="0">
              <a:latin typeface="Arial" panose="020B0604020202020204" pitchFamily="34" charset="0"/>
              <a:cs typeface="Arial" panose="020B0604020202020204" pitchFamily="34" charset="0"/>
            </a:rPr>
            <a:t>2. </a:t>
          </a:r>
          <a:r>
            <a:rPr lang="en-US" sz="2000" kern="1200" dirty="0" err="1">
              <a:latin typeface="Arial" panose="020B0604020202020204" pitchFamily="34" charset="0"/>
              <a:cs typeface="Arial" panose="020B0604020202020204" pitchFamily="34" charset="0"/>
            </a:rPr>
            <a:t>Một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số</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vấn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đề</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đặt</a:t>
          </a:r>
          <a:r>
            <a:rPr lang="en-US" sz="2000" kern="1200" dirty="0">
              <a:latin typeface="Arial" panose="020B0604020202020204" pitchFamily="34" charset="0"/>
              <a:cs typeface="Arial" panose="020B0604020202020204" pitchFamily="34" charset="0"/>
            </a:rPr>
            <a:t> ra </a:t>
          </a:r>
          <a:r>
            <a:rPr lang="en-US" sz="2000" kern="1200" dirty="0" err="1">
              <a:latin typeface="Arial" panose="020B0604020202020204" pitchFamily="34" charset="0"/>
              <a:cs typeface="Arial" panose="020B0604020202020204" pitchFamily="34" charset="0"/>
            </a:rPr>
            <a:t>trong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quá</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trình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bố</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rà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soát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phương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án</a:t>
          </a:r>
          <a:r>
            <a:rPr lang="en-US" sz="2000" kern="1200" dirty="0">
              <a:latin typeface="Arial" panose="020B0604020202020204" pitchFamily="34" charset="0"/>
              <a:cs typeface="Arial" panose="020B0604020202020204" pitchFamily="34" charset="0"/>
            </a:rPr>
            <a:t> ĐGH TTHC n</a:t>
          </a:r>
          <a:r>
            <a:rPr lang="vi-VN" sz="2000" kern="1200" dirty="0" err="1">
              <a:latin typeface="Arial" panose="020B0604020202020204" pitchFamily="34" charset="0"/>
              <a:cs typeface="Arial" panose="020B0604020202020204" pitchFamily="34" charset="0"/>
            </a:rPr>
            <a:t>ội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bộ</a:t>
          </a:r>
          <a:endParaRPr lang="en-US" sz="2000" kern="1200" dirty="0"/>
        </a:p>
      </dsp:txBody>
      <dsp:txXfrm rot="10800000">
        <a:off x="3407723" y="2358266"/>
        <a:ext cx="2594024" cy="2797322"/>
      </dsp:txXfrm>
    </dsp:sp>
    <dsp:sp modelId="{6239C5AB-B5FF-49F9-8803-6A160CBF3ED9}">
      <dsp:nvSpPr>
        <dsp:cNvPr id="0" name=""/>
        <dsp:cNvSpPr/>
      </dsp:nvSpPr>
      <dsp:spPr>
        <a:xfrm>
          <a:off x="6363154" y="314435"/>
          <a:ext cx="2764032" cy="1729395"/>
        </a:xfrm>
        <a:prstGeom prst="roundRect">
          <a:avLst>
            <a:gd name="adj" fmla="val 10000"/>
          </a:avLst>
        </a:prstGeom>
        <a:blipFill rotWithShape="1">
          <a:blip xmlns:r="http://schemas.openxmlformats.org/officeDocument/2006/relationships" r:embed="rId3"/>
          <a:srcRect/>
          <a:stretch>
            <a:fillRect l="-2000" r="-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1C06A-8CE3-459B-94B2-8DB8A1EB9CBF}">
      <dsp:nvSpPr>
        <dsp:cNvPr id="0" name=""/>
        <dsp:cNvSpPr/>
      </dsp:nvSpPr>
      <dsp:spPr>
        <a:xfrm rot="10800000">
          <a:off x="6363154" y="2358266"/>
          <a:ext cx="2764032" cy="2882326"/>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just" defTabSz="889000">
            <a:lnSpc>
              <a:spcPct val="90000"/>
            </a:lnSpc>
            <a:spcBef>
              <a:spcPct val="0"/>
            </a:spcBef>
            <a:spcAft>
              <a:spcPct val="35000"/>
            </a:spcAft>
            <a:buNone/>
          </a:pPr>
          <a:r>
            <a:rPr lang="vi-VN" sz="2000" kern="1200" dirty="0"/>
            <a:t>3. </a:t>
          </a:r>
          <a:r>
            <a:rPr lang="vi-VN" sz="2000" kern="1200" dirty="0" err="1"/>
            <a:t>Nhiệm</a:t>
          </a:r>
          <a:r>
            <a:rPr lang="vi-VN" sz="2000" kern="1200" dirty="0"/>
            <a:t> </a:t>
          </a:r>
          <a:r>
            <a:rPr lang="vi-VN" sz="2000" kern="1200" dirty="0" err="1"/>
            <a:t>vụ</a:t>
          </a:r>
          <a:r>
            <a:rPr lang="vi-VN" sz="2000" kern="1200" dirty="0"/>
            <a:t> </a:t>
          </a:r>
          <a:r>
            <a:rPr lang="vi-VN" sz="2000" kern="1200" dirty="0" err="1"/>
            <a:t>của</a:t>
          </a:r>
          <a:r>
            <a:rPr lang="vi-VN" sz="2000" kern="1200" dirty="0"/>
            <a:t> </a:t>
          </a:r>
          <a:r>
            <a:rPr lang="vi-VN" sz="2000" kern="1200" dirty="0" err="1"/>
            <a:t>bộ</a:t>
          </a:r>
          <a:r>
            <a:rPr lang="vi-VN" sz="2000" kern="1200" dirty="0"/>
            <a:t>, </a:t>
          </a:r>
          <a:r>
            <a:rPr lang="vi-VN" sz="2000" kern="1200" dirty="0" err="1"/>
            <a:t>địa</a:t>
          </a:r>
          <a:r>
            <a:rPr lang="vi-VN" sz="2000" kern="1200" dirty="0"/>
            <a:t> phương trong </a:t>
          </a:r>
          <a:r>
            <a:rPr lang="vi-VN" sz="2000" kern="1200" dirty="0" err="1"/>
            <a:t>thời</a:t>
          </a:r>
          <a:r>
            <a:rPr lang="vi-VN" sz="2000" kern="1200" dirty="0"/>
            <a:t> gian </a:t>
          </a:r>
          <a:r>
            <a:rPr lang="vi-VN" sz="2000" kern="1200" dirty="0" err="1"/>
            <a:t>tới</a:t>
          </a:r>
          <a:endParaRPr lang="en-US" sz="2000" kern="1200" dirty="0"/>
        </a:p>
      </dsp:txBody>
      <dsp:txXfrm rot="10800000">
        <a:off x="6448158" y="2358266"/>
        <a:ext cx="2594024" cy="27973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20A22-BCA6-4CCF-82F5-E9E8496749F6}">
      <dsp:nvSpPr>
        <dsp:cNvPr id="0" name=""/>
        <dsp:cNvSpPr/>
      </dsp:nvSpPr>
      <dsp:spPr>
        <a:xfrm>
          <a:off x="4336896" y="1844803"/>
          <a:ext cx="1244648" cy="124464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ĐGH</a:t>
          </a:r>
        </a:p>
        <a:p>
          <a:pPr marL="0" lvl="0" indent="0" algn="ctr" defTabSz="755650">
            <a:lnSpc>
              <a:spcPct val="90000"/>
            </a:lnSpc>
            <a:spcBef>
              <a:spcPct val="0"/>
            </a:spcBef>
            <a:spcAft>
              <a:spcPct val="35000"/>
            </a:spcAft>
            <a:buNone/>
          </a:pPr>
          <a:r>
            <a:rPr lang="en-US" sz="1700" kern="1200" dirty="0"/>
            <a:t>TTHC NB</a:t>
          </a:r>
        </a:p>
      </dsp:txBody>
      <dsp:txXfrm>
        <a:off x="4519170" y="2027077"/>
        <a:ext cx="880100" cy="880100"/>
      </dsp:txXfrm>
    </dsp:sp>
    <dsp:sp modelId="{48D6AAF9-6C22-42A0-ACE0-0BFF006D2B1B}">
      <dsp:nvSpPr>
        <dsp:cNvPr id="0" name=""/>
        <dsp:cNvSpPr/>
      </dsp:nvSpPr>
      <dsp:spPr>
        <a:xfrm rot="16200000">
          <a:off x="4767882" y="1283029"/>
          <a:ext cx="382675" cy="42318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825283" y="1425066"/>
        <a:ext cx="267873" cy="253908"/>
      </dsp:txXfrm>
    </dsp:sp>
    <dsp:sp modelId="{832AC69B-52E8-4E9F-8EC6-C763D8E7344B}">
      <dsp:nvSpPr>
        <dsp:cNvPr id="0" name=""/>
        <dsp:cNvSpPr/>
      </dsp:nvSpPr>
      <dsp:spPr>
        <a:xfrm>
          <a:off x="4399128" y="2592"/>
          <a:ext cx="1120183" cy="1120183"/>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1. </a:t>
          </a:r>
          <a:r>
            <a:rPr lang="en-US" sz="1000" kern="1200" dirty="0" err="1"/>
            <a:t>Tên</a:t>
          </a:r>
          <a:r>
            <a:rPr lang="en-US" sz="1000" kern="1200" dirty="0"/>
            <a:t> TTHC</a:t>
          </a:r>
        </a:p>
      </dsp:txBody>
      <dsp:txXfrm>
        <a:off x="4563175" y="166639"/>
        <a:ext cx="792089" cy="792089"/>
      </dsp:txXfrm>
    </dsp:sp>
    <dsp:sp modelId="{FE707B6D-2D27-431B-B75D-5636FBF6CA01}">
      <dsp:nvSpPr>
        <dsp:cNvPr id="0" name=""/>
        <dsp:cNvSpPr/>
      </dsp:nvSpPr>
      <dsp:spPr>
        <a:xfrm rot="18900000">
          <a:off x="5455549" y="1567870"/>
          <a:ext cx="382675" cy="423180"/>
        </a:xfrm>
        <a:prstGeom prst="rightArrow">
          <a:avLst>
            <a:gd name="adj1" fmla="val 60000"/>
            <a:gd name="adj2" fmla="val 50000"/>
          </a:avLst>
        </a:prstGeom>
        <a:solidFill>
          <a:schemeClr val="accent2">
            <a:hueOff val="-1250633"/>
            <a:satOff val="-1129"/>
            <a:lumOff val="-2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472361" y="1693095"/>
        <a:ext cx="267873" cy="253908"/>
      </dsp:txXfrm>
    </dsp:sp>
    <dsp:sp modelId="{A2A12690-DF48-4CDB-AA45-923DC98144D1}">
      <dsp:nvSpPr>
        <dsp:cNvPr id="0" name=""/>
        <dsp:cNvSpPr/>
      </dsp:nvSpPr>
      <dsp:spPr>
        <a:xfrm>
          <a:off x="5745774" y="560390"/>
          <a:ext cx="1120183" cy="1120183"/>
        </a:xfrm>
        <a:prstGeom prst="ellipse">
          <a:avLst/>
        </a:prstGeom>
        <a:solidFill>
          <a:schemeClr val="accent2">
            <a:hueOff val="-1250633"/>
            <a:satOff val="-1129"/>
            <a:lumOff val="-2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2 + 3. </a:t>
          </a:r>
          <a:r>
            <a:rPr lang="en-US" sz="1000" kern="1200" dirty="0" err="1"/>
            <a:t>Trình</a:t>
          </a:r>
          <a:r>
            <a:rPr lang="en-US" sz="1000" kern="1200" dirty="0"/>
            <a:t> </a:t>
          </a:r>
          <a:r>
            <a:rPr lang="en-US" sz="1000" kern="1200" dirty="0" err="1"/>
            <a:t>tự</a:t>
          </a:r>
          <a:r>
            <a:rPr lang="en-US" sz="1000" kern="1200" dirty="0"/>
            <a:t>, </a:t>
          </a:r>
          <a:r>
            <a:rPr lang="en-US" sz="1000" kern="1200" dirty="0" err="1"/>
            <a:t>cách</a:t>
          </a:r>
          <a:r>
            <a:rPr lang="en-US" sz="1000" kern="1200" dirty="0"/>
            <a:t> </a:t>
          </a:r>
          <a:r>
            <a:rPr lang="en-US" sz="1000" kern="1200" dirty="0" err="1"/>
            <a:t>thức</a:t>
          </a:r>
          <a:r>
            <a:rPr lang="en-US" sz="1000" kern="1200" dirty="0"/>
            <a:t> </a:t>
          </a:r>
          <a:r>
            <a:rPr lang="en-US" sz="1000" kern="1200" dirty="0" err="1"/>
            <a:t>thực</a:t>
          </a:r>
          <a:r>
            <a:rPr lang="en-US" sz="1000" kern="1200" dirty="0"/>
            <a:t> </a:t>
          </a:r>
          <a:r>
            <a:rPr lang="en-US" sz="1000" kern="1200" dirty="0" err="1"/>
            <a:t>hiện</a:t>
          </a:r>
          <a:endParaRPr lang="en-US" sz="1000" kern="1200" dirty="0"/>
        </a:p>
      </dsp:txBody>
      <dsp:txXfrm>
        <a:off x="5909821" y="724437"/>
        <a:ext cx="792089" cy="792089"/>
      </dsp:txXfrm>
    </dsp:sp>
    <dsp:sp modelId="{9C600814-E215-4B19-8058-08DA4C5F96AD}">
      <dsp:nvSpPr>
        <dsp:cNvPr id="0" name=""/>
        <dsp:cNvSpPr/>
      </dsp:nvSpPr>
      <dsp:spPr>
        <a:xfrm>
          <a:off x="5740390" y="2255537"/>
          <a:ext cx="382675" cy="423180"/>
        </a:xfrm>
        <a:prstGeom prst="rightArrow">
          <a:avLst>
            <a:gd name="adj1" fmla="val 60000"/>
            <a:gd name="adj2" fmla="val 50000"/>
          </a:avLst>
        </a:prstGeom>
        <a:solidFill>
          <a:schemeClr val="accent2">
            <a:hueOff val="-2501266"/>
            <a:satOff val="-2257"/>
            <a:lumOff val="-5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740390" y="2340173"/>
        <a:ext cx="267873" cy="253908"/>
      </dsp:txXfrm>
    </dsp:sp>
    <dsp:sp modelId="{9AD5E2AB-1B5D-49D2-BC33-E71E0FE71BE0}">
      <dsp:nvSpPr>
        <dsp:cNvPr id="0" name=""/>
        <dsp:cNvSpPr/>
      </dsp:nvSpPr>
      <dsp:spPr>
        <a:xfrm>
          <a:off x="6303573" y="1907036"/>
          <a:ext cx="1120183" cy="1120183"/>
        </a:xfrm>
        <a:prstGeom prst="ellipse">
          <a:avLst/>
        </a:prstGeom>
        <a:solidFill>
          <a:schemeClr val="accent2">
            <a:hueOff val="-2501266"/>
            <a:satOff val="-2257"/>
            <a:lumOff val="-5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4. </a:t>
          </a:r>
          <a:r>
            <a:rPr lang="en-US" sz="1000" kern="1200" dirty="0" err="1"/>
            <a:t>Thành</a:t>
          </a:r>
          <a:r>
            <a:rPr lang="en-US" sz="1000" kern="1200" dirty="0"/>
            <a:t> </a:t>
          </a:r>
          <a:r>
            <a:rPr lang="en-US" sz="1000" kern="1200" dirty="0" err="1"/>
            <a:t>phần</a:t>
          </a:r>
          <a:r>
            <a:rPr lang="en-US" sz="1000" kern="1200" dirty="0"/>
            <a:t>, </a:t>
          </a:r>
          <a:r>
            <a:rPr lang="en-US" sz="1000" kern="1200" dirty="0" err="1"/>
            <a:t>số</a:t>
          </a:r>
          <a:r>
            <a:rPr lang="en-US" sz="1000" kern="1200" dirty="0"/>
            <a:t> </a:t>
          </a:r>
          <a:r>
            <a:rPr lang="en-US" sz="1000" kern="1200" dirty="0" err="1"/>
            <a:t>lượng</a:t>
          </a:r>
          <a:r>
            <a:rPr lang="en-US" sz="1000" kern="1200" dirty="0"/>
            <a:t> </a:t>
          </a:r>
          <a:r>
            <a:rPr lang="en-US" sz="1000" kern="1200" dirty="0" err="1"/>
            <a:t>hồ</a:t>
          </a:r>
          <a:r>
            <a:rPr lang="en-US" sz="1000" kern="1200" dirty="0"/>
            <a:t> </a:t>
          </a:r>
          <a:r>
            <a:rPr lang="en-US" sz="1000" kern="1200" dirty="0" err="1"/>
            <a:t>sơ</a:t>
          </a:r>
          <a:endParaRPr lang="en-US" sz="1000" kern="1200" dirty="0"/>
        </a:p>
      </dsp:txBody>
      <dsp:txXfrm>
        <a:off x="6467620" y="2071083"/>
        <a:ext cx="792089" cy="792089"/>
      </dsp:txXfrm>
    </dsp:sp>
    <dsp:sp modelId="{D3529080-713A-4B76-AD03-935A63F0F929}">
      <dsp:nvSpPr>
        <dsp:cNvPr id="0" name=""/>
        <dsp:cNvSpPr/>
      </dsp:nvSpPr>
      <dsp:spPr>
        <a:xfrm rot="2700000">
          <a:off x="5455549" y="2943204"/>
          <a:ext cx="382675" cy="423180"/>
        </a:xfrm>
        <a:prstGeom prst="rightArrow">
          <a:avLst>
            <a:gd name="adj1" fmla="val 60000"/>
            <a:gd name="adj2" fmla="val 50000"/>
          </a:avLst>
        </a:prstGeom>
        <a:solidFill>
          <a:schemeClr val="accent2">
            <a:hueOff val="-3751899"/>
            <a:satOff val="-3386"/>
            <a:lumOff val="-7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472361" y="2987251"/>
        <a:ext cx="267873" cy="253908"/>
      </dsp:txXfrm>
    </dsp:sp>
    <dsp:sp modelId="{2210F9E2-BF1B-4BAE-AD4A-D922BD999BDF}">
      <dsp:nvSpPr>
        <dsp:cNvPr id="0" name=""/>
        <dsp:cNvSpPr/>
      </dsp:nvSpPr>
      <dsp:spPr>
        <a:xfrm>
          <a:off x="5745774" y="3253681"/>
          <a:ext cx="1120183" cy="1120183"/>
        </a:xfrm>
        <a:prstGeom prst="ellipse">
          <a:avLst/>
        </a:prstGeom>
        <a:solidFill>
          <a:schemeClr val="accent2">
            <a:hueOff val="-3751899"/>
            <a:satOff val="-3386"/>
            <a:lumOff val="-7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5. </a:t>
          </a:r>
          <a:r>
            <a:rPr lang="en-US" sz="1000" kern="1200" dirty="0" err="1"/>
            <a:t>Thời</a:t>
          </a:r>
          <a:r>
            <a:rPr lang="en-US" sz="1000" kern="1200" dirty="0"/>
            <a:t> </a:t>
          </a:r>
          <a:r>
            <a:rPr lang="en-US" sz="1000" kern="1200" dirty="0" err="1"/>
            <a:t>hạn</a:t>
          </a:r>
          <a:r>
            <a:rPr lang="en-US" sz="1000" kern="1200" dirty="0"/>
            <a:t> GQ</a:t>
          </a:r>
        </a:p>
      </dsp:txBody>
      <dsp:txXfrm>
        <a:off x="5909821" y="3417728"/>
        <a:ext cx="792089" cy="792089"/>
      </dsp:txXfrm>
    </dsp:sp>
    <dsp:sp modelId="{13043840-BFEF-472E-A8DB-E34CF2933081}">
      <dsp:nvSpPr>
        <dsp:cNvPr id="0" name=""/>
        <dsp:cNvSpPr/>
      </dsp:nvSpPr>
      <dsp:spPr>
        <a:xfrm rot="5400000">
          <a:off x="4767882" y="3228045"/>
          <a:ext cx="382675" cy="423180"/>
        </a:xfrm>
        <a:prstGeom prst="rightArrow">
          <a:avLst>
            <a:gd name="adj1" fmla="val 60000"/>
            <a:gd name="adj2" fmla="val 50000"/>
          </a:avLst>
        </a:prstGeom>
        <a:solidFill>
          <a:schemeClr val="accent2">
            <a:hueOff val="-5002532"/>
            <a:satOff val="-4514"/>
            <a:lumOff val="-10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825283" y="3255280"/>
        <a:ext cx="267873" cy="253908"/>
      </dsp:txXfrm>
    </dsp:sp>
    <dsp:sp modelId="{3E922560-E511-46D9-A663-50793D112E24}">
      <dsp:nvSpPr>
        <dsp:cNvPr id="0" name=""/>
        <dsp:cNvSpPr/>
      </dsp:nvSpPr>
      <dsp:spPr>
        <a:xfrm>
          <a:off x="4399128" y="3811480"/>
          <a:ext cx="1120183" cy="1120183"/>
        </a:xfrm>
        <a:prstGeom prst="ellipse">
          <a:avLst/>
        </a:prstGeom>
        <a:solidFill>
          <a:schemeClr val="accent2">
            <a:hueOff val="-5002532"/>
            <a:satOff val="-4514"/>
            <a:lumOff val="-100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6 + 7: </a:t>
          </a:r>
          <a:r>
            <a:rPr lang="en-US" sz="1000" kern="1200" dirty="0" err="1"/>
            <a:t>Đối</a:t>
          </a:r>
          <a:r>
            <a:rPr lang="en-US" sz="1000" kern="1200" dirty="0"/>
            <a:t> </a:t>
          </a:r>
          <a:r>
            <a:rPr lang="en-US" sz="1000" kern="1200" dirty="0" err="1"/>
            <a:t>tượng</a:t>
          </a:r>
          <a:r>
            <a:rPr lang="en-US" sz="1000" kern="1200" dirty="0"/>
            <a:t> </a:t>
          </a:r>
          <a:r>
            <a:rPr lang="en-US" sz="1000" kern="1200" dirty="0" err="1"/>
            <a:t>và</a:t>
          </a:r>
          <a:r>
            <a:rPr lang="en-US" sz="1000" kern="1200" dirty="0"/>
            <a:t> CQ </a:t>
          </a:r>
          <a:r>
            <a:rPr lang="en-US" sz="1000" kern="1200" dirty="0" err="1"/>
            <a:t>thực</a:t>
          </a:r>
          <a:r>
            <a:rPr lang="en-US" sz="1000" kern="1200" dirty="0"/>
            <a:t> </a:t>
          </a:r>
          <a:r>
            <a:rPr lang="en-US" sz="1000" kern="1200" dirty="0" err="1"/>
            <a:t>hiện</a:t>
          </a:r>
          <a:r>
            <a:rPr lang="en-US" sz="1000" kern="1200" dirty="0"/>
            <a:t> TTHC</a:t>
          </a:r>
        </a:p>
      </dsp:txBody>
      <dsp:txXfrm>
        <a:off x="4563175" y="3975527"/>
        <a:ext cx="792089" cy="792089"/>
      </dsp:txXfrm>
    </dsp:sp>
    <dsp:sp modelId="{F78C99C4-F951-43EA-8AB4-BA29918B9A98}">
      <dsp:nvSpPr>
        <dsp:cNvPr id="0" name=""/>
        <dsp:cNvSpPr/>
      </dsp:nvSpPr>
      <dsp:spPr>
        <a:xfrm rot="8100000">
          <a:off x="4080216" y="2943204"/>
          <a:ext cx="382675" cy="423180"/>
        </a:xfrm>
        <a:prstGeom prst="rightArrow">
          <a:avLst>
            <a:gd name="adj1" fmla="val 60000"/>
            <a:gd name="adj2" fmla="val 50000"/>
          </a:avLst>
        </a:prstGeom>
        <a:solidFill>
          <a:schemeClr val="accent2">
            <a:hueOff val="-6253165"/>
            <a:satOff val="-5643"/>
            <a:lumOff val="-12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178206" y="2987251"/>
        <a:ext cx="267873" cy="253908"/>
      </dsp:txXfrm>
    </dsp:sp>
    <dsp:sp modelId="{97526023-66BD-4DBA-8C4E-CE88C9D1BA80}">
      <dsp:nvSpPr>
        <dsp:cNvPr id="0" name=""/>
        <dsp:cNvSpPr/>
      </dsp:nvSpPr>
      <dsp:spPr>
        <a:xfrm>
          <a:off x="3052483" y="3253681"/>
          <a:ext cx="1120183" cy="1120183"/>
        </a:xfrm>
        <a:prstGeom prst="ellipse">
          <a:avLst/>
        </a:prstGeom>
        <a:solidFill>
          <a:schemeClr val="accent2">
            <a:hueOff val="-6253165"/>
            <a:satOff val="-5643"/>
            <a:lumOff val="-12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8. KQ </a:t>
          </a:r>
          <a:r>
            <a:rPr lang="en-US" sz="1000" kern="1200" dirty="0" err="1"/>
            <a:t>thực</a:t>
          </a:r>
          <a:r>
            <a:rPr lang="en-US" sz="1000" kern="1200" dirty="0"/>
            <a:t> </a:t>
          </a:r>
          <a:r>
            <a:rPr lang="en-US" sz="1000" kern="1200" dirty="0" err="1"/>
            <a:t>hiện</a:t>
          </a:r>
          <a:r>
            <a:rPr lang="en-US" sz="1000" kern="1200" dirty="0"/>
            <a:t> TTHC</a:t>
          </a:r>
        </a:p>
      </dsp:txBody>
      <dsp:txXfrm>
        <a:off x="3216530" y="3417728"/>
        <a:ext cx="792089" cy="792089"/>
      </dsp:txXfrm>
    </dsp:sp>
    <dsp:sp modelId="{E082B729-583D-4AF4-9CF7-9B41E10B63E4}">
      <dsp:nvSpPr>
        <dsp:cNvPr id="0" name=""/>
        <dsp:cNvSpPr/>
      </dsp:nvSpPr>
      <dsp:spPr>
        <a:xfrm rot="10800000">
          <a:off x="3795375" y="2255537"/>
          <a:ext cx="382675" cy="423180"/>
        </a:xfrm>
        <a:prstGeom prst="rightArrow">
          <a:avLst>
            <a:gd name="adj1" fmla="val 60000"/>
            <a:gd name="adj2" fmla="val 50000"/>
          </a:avLst>
        </a:prstGeom>
        <a:solidFill>
          <a:schemeClr val="accent2">
            <a:hueOff val="-7503798"/>
            <a:satOff val="-6771"/>
            <a:lumOff val="-1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910177" y="2340173"/>
        <a:ext cx="267873" cy="253908"/>
      </dsp:txXfrm>
    </dsp:sp>
    <dsp:sp modelId="{6D72D9BF-D254-4BC2-9F28-3A38878A0962}">
      <dsp:nvSpPr>
        <dsp:cNvPr id="0" name=""/>
        <dsp:cNvSpPr/>
      </dsp:nvSpPr>
      <dsp:spPr>
        <a:xfrm>
          <a:off x="2494684" y="1907036"/>
          <a:ext cx="1120183" cy="1120183"/>
        </a:xfrm>
        <a:prstGeom prst="ellipse">
          <a:avLst/>
        </a:prstGeom>
        <a:solidFill>
          <a:schemeClr val="accent2">
            <a:hueOff val="-7503798"/>
            <a:satOff val="-6771"/>
            <a:lumOff val="-15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9. </a:t>
          </a:r>
          <a:r>
            <a:rPr lang="en-US" sz="1000" kern="1200" dirty="0" err="1"/>
            <a:t>Mẫu</a:t>
          </a:r>
          <a:r>
            <a:rPr lang="en-US" sz="1000" kern="1200" dirty="0"/>
            <a:t> </a:t>
          </a:r>
          <a:r>
            <a:rPr lang="en-US" sz="1000" kern="1200" dirty="0" err="1"/>
            <a:t>đơn</a:t>
          </a:r>
          <a:r>
            <a:rPr lang="en-US" sz="1000" kern="1200" dirty="0"/>
            <a:t>/</a:t>
          </a:r>
          <a:r>
            <a:rPr lang="en-US" sz="1000" kern="1200" dirty="0" err="1"/>
            <a:t>tờ</a:t>
          </a:r>
          <a:r>
            <a:rPr lang="en-US" sz="1000" kern="1200" dirty="0"/>
            <a:t> </a:t>
          </a:r>
          <a:r>
            <a:rPr lang="en-US" sz="1000" kern="1200" dirty="0" err="1"/>
            <a:t>khai</a:t>
          </a:r>
          <a:r>
            <a:rPr lang="en-US" sz="1000" kern="1200" dirty="0"/>
            <a:t>/KQ </a:t>
          </a:r>
          <a:r>
            <a:rPr lang="en-US" sz="1000" kern="1200" dirty="0" err="1"/>
            <a:t>giải</a:t>
          </a:r>
          <a:r>
            <a:rPr lang="en-US" sz="1000" kern="1200" dirty="0"/>
            <a:t> </a:t>
          </a:r>
          <a:r>
            <a:rPr lang="en-US" sz="1000" kern="1200" dirty="0" err="1"/>
            <a:t>quyết</a:t>
          </a:r>
          <a:r>
            <a:rPr lang="en-US" sz="1000" kern="1200" dirty="0"/>
            <a:t> TTHC</a:t>
          </a:r>
        </a:p>
      </dsp:txBody>
      <dsp:txXfrm>
        <a:off x="2658731" y="2071083"/>
        <a:ext cx="792089" cy="792089"/>
      </dsp:txXfrm>
    </dsp:sp>
    <dsp:sp modelId="{F163CDBB-D6AA-4C61-9671-0DBCD72536F8}">
      <dsp:nvSpPr>
        <dsp:cNvPr id="0" name=""/>
        <dsp:cNvSpPr/>
      </dsp:nvSpPr>
      <dsp:spPr>
        <a:xfrm rot="13500000">
          <a:off x="4080216" y="1567870"/>
          <a:ext cx="382675" cy="423180"/>
        </a:xfrm>
        <a:prstGeom prst="rightArrow">
          <a:avLst>
            <a:gd name="adj1" fmla="val 60000"/>
            <a:gd name="adj2" fmla="val 50000"/>
          </a:avLst>
        </a:prstGeom>
        <a:solidFill>
          <a:schemeClr val="accent2">
            <a:hueOff val="-8754431"/>
            <a:satOff val="-7900"/>
            <a:lumOff val="-17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178206" y="1693095"/>
        <a:ext cx="267873" cy="253908"/>
      </dsp:txXfrm>
    </dsp:sp>
    <dsp:sp modelId="{631062BA-0DD3-42D8-86BD-52A3B45BEFC3}">
      <dsp:nvSpPr>
        <dsp:cNvPr id="0" name=""/>
        <dsp:cNvSpPr/>
      </dsp:nvSpPr>
      <dsp:spPr>
        <a:xfrm>
          <a:off x="3052483" y="560390"/>
          <a:ext cx="1120183" cy="1120183"/>
        </a:xfrm>
        <a:prstGeom prst="ellipse">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10 + 11: YC, ĐK; </a:t>
          </a:r>
          <a:r>
            <a:rPr lang="en-US" sz="1000" kern="1200" dirty="0" err="1"/>
            <a:t>phí</a:t>
          </a:r>
          <a:r>
            <a:rPr lang="en-US" sz="1000" kern="1200" dirty="0"/>
            <a:t>/</a:t>
          </a:r>
          <a:r>
            <a:rPr lang="en-US" sz="1000" kern="1200" dirty="0" err="1"/>
            <a:t>lệ</a:t>
          </a:r>
          <a:r>
            <a:rPr lang="en-US" sz="1000" kern="1200" dirty="0"/>
            <a:t> </a:t>
          </a:r>
          <a:r>
            <a:rPr lang="en-US" sz="1000" kern="1200" dirty="0" err="1"/>
            <a:t>phí</a:t>
          </a:r>
          <a:endParaRPr lang="en-US" sz="1000" kern="1200" dirty="0"/>
        </a:p>
      </dsp:txBody>
      <dsp:txXfrm>
        <a:off x="3216530" y="724437"/>
        <a:ext cx="792089" cy="7920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B96A6-3CC9-46ED-AAEF-42EA00F09B73}">
      <dsp:nvSpPr>
        <dsp:cNvPr id="0" name=""/>
        <dsp:cNvSpPr/>
      </dsp:nvSpPr>
      <dsp:spPr>
        <a:xfrm>
          <a:off x="781229" y="1611"/>
          <a:ext cx="5660713" cy="511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1. </a:t>
          </a:r>
          <a:r>
            <a:rPr lang="en-US" sz="2000" kern="1200" dirty="0" err="1">
              <a:latin typeface="Arial" panose="020B0604020202020204" pitchFamily="34" charset="0"/>
              <a:cs typeface="Arial" panose="020B0604020202020204" pitchFamily="34" charset="0"/>
            </a:rPr>
            <a:t>Tên</a:t>
          </a:r>
          <a:r>
            <a:rPr lang="en-US" sz="2000" kern="1200" dirty="0">
              <a:latin typeface="Arial" panose="020B0604020202020204" pitchFamily="34" charset="0"/>
              <a:cs typeface="Arial" panose="020B0604020202020204" pitchFamily="34" charset="0"/>
            </a:rPr>
            <a:t> TTHC:</a:t>
          </a:r>
        </a:p>
      </dsp:txBody>
      <dsp:txXfrm>
        <a:off x="781229" y="1611"/>
        <a:ext cx="5660713" cy="511913"/>
      </dsp:txXfrm>
    </dsp:sp>
    <dsp:sp modelId="{987719EB-160C-4F3B-88A3-3C868F12A942}">
      <dsp:nvSpPr>
        <dsp:cNvPr id="0" name=""/>
        <dsp:cNvSpPr/>
      </dsp:nvSpPr>
      <dsp:spPr>
        <a:xfrm>
          <a:off x="2673520" y="513525"/>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BDA6C-7B5F-4986-84C2-F2BACC9C137D}">
      <dsp:nvSpPr>
        <dsp:cNvPr id="0" name=""/>
        <dsp:cNvSpPr/>
      </dsp:nvSpPr>
      <dsp:spPr>
        <a:xfrm>
          <a:off x="3469165" y="513525"/>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18D3C-BC4B-4473-A93B-A1D40EF2B60C}">
      <dsp:nvSpPr>
        <dsp:cNvPr id="0" name=""/>
        <dsp:cNvSpPr/>
      </dsp:nvSpPr>
      <dsp:spPr>
        <a:xfrm>
          <a:off x="4265439" y="513525"/>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ACA9B-0B59-4E14-9C58-91AA2CE0509B}">
      <dsp:nvSpPr>
        <dsp:cNvPr id="0" name=""/>
        <dsp:cNvSpPr/>
      </dsp:nvSpPr>
      <dsp:spPr>
        <a:xfrm>
          <a:off x="5061083" y="513525"/>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813BF-A32B-4F1C-8B19-E71D9E195E1E}">
      <dsp:nvSpPr>
        <dsp:cNvPr id="0" name=""/>
        <dsp:cNvSpPr/>
      </dsp:nvSpPr>
      <dsp:spPr>
        <a:xfrm>
          <a:off x="5857357" y="513525"/>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E70CB-30B2-47AC-BEAB-B0EC290C27C7}">
      <dsp:nvSpPr>
        <dsp:cNvPr id="0" name=""/>
        <dsp:cNvSpPr/>
      </dsp:nvSpPr>
      <dsp:spPr>
        <a:xfrm>
          <a:off x="6653002" y="513525"/>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04B47-965D-4664-A172-95CC73776BC7}">
      <dsp:nvSpPr>
        <dsp:cNvPr id="0" name=""/>
        <dsp:cNvSpPr/>
      </dsp:nvSpPr>
      <dsp:spPr>
        <a:xfrm>
          <a:off x="7449276" y="513525"/>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D5159-A121-4D3C-9A4F-5042353F05F7}">
      <dsp:nvSpPr>
        <dsp:cNvPr id="0" name=""/>
        <dsp:cNvSpPr/>
      </dsp:nvSpPr>
      <dsp:spPr>
        <a:xfrm>
          <a:off x="781229" y="618353"/>
          <a:ext cx="9518885" cy="83862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Xác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định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ngay</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trong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văn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bản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quy</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định</a:t>
          </a:r>
          <a:r>
            <a:rPr lang="en-US" sz="1800" kern="1200" dirty="0">
              <a:latin typeface="Arial" panose="020B0604020202020204" pitchFamily="34" charset="0"/>
              <a:cs typeface="Arial" panose="020B0604020202020204" pitchFamily="34" charset="0"/>
            </a:rPr>
            <a:t> TTHC; </a:t>
          </a:r>
          <a:r>
            <a:rPr lang="en-US" sz="1800" kern="1200" dirty="0" err="1">
              <a:latin typeface="Arial" panose="020B0604020202020204" pitchFamily="34" charset="0"/>
              <a:cs typeface="Arial" panose="020B0604020202020204" pitchFamily="34" charset="0"/>
            </a:rPr>
            <a:t>bảo</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đảm</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tên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gọi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ngắn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gọn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thể</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hiện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bản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chất</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nội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hàm</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của</a:t>
          </a:r>
          <a:r>
            <a:rPr lang="en-US" sz="1800" kern="1200" dirty="0">
              <a:latin typeface="Arial" panose="020B0604020202020204" pitchFamily="34" charset="0"/>
              <a:cs typeface="Arial" panose="020B0604020202020204" pitchFamily="34" charset="0"/>
            </a:rPr>
            <a:t> TTHC.</a:t>
          </a:r>
        </a:p>
      </dsp:txBody>
      <dsp:txXfrm>
        <a:off x="781229" y="618353"/>
        <a:ext cx="9518885" cy="838624"/>
      </dsp:txXfrm>
    </dsp:sp>
    <dsp:sp modelId="{624C177D-61EC-48FC-BCF9-99247A184330}">
      <dsp:nvSpPr>
        <dsp:cNvPr id="0" name=""/>
        <dsp:cNvSpPr/>
      </dsp:nvSpPr>
      <dsp:spPr>
        <a:xfrm>
          <a:off x="781229" y="1616060"/>
          <a:ext cx="5660713" cy="514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2. </a:t>
          </a:r>
          <a:r>
            <a:rPr lang="vi-VN" sz="2000" kern="1200" dirty="0" err="1">
              <a:latin typeface="Arial" panose="020B0604020202020204" pitchFamily="34" charset="0"/>
              <a:cs typeface="Arial" panose="020B0604020202020204" pitchFamily="34" charset="0"/>
            </a:rPr>
            <a:t>Trình</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tự</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hiện</a:t>
          </a:r>
          <a:r>
            <a:rPr lang="vi-VN" sz="200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781229" y="1616060"/>
        <a:ext cx="5660713" cy="514610"/>
      </dsp:txXfrm>
    </dsp:sp>
    <dsp:sp modelId="{FCEC0705-1ADF-457A-8E1B-775C2B12176E}">
      <dsp:nvSpPr>
        <dsp:cNvPr id="0" name=""/>
        <dsp:cNvSpPr/>
      </dsp:nvSpPr>
      <dsp:spPr>
        <a:xfrm>
          <a:off x="2691297" y="2130671"/>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8B051-C7E0-4D83-B083-DC9A0D7E8BD5}">
      <dsp:nvSpPr>
        <dsp:cNvPr id="0" name=""/>
        <dsp:cNvSpPr/>
      </dsp:nvSpPr>
      <dsp:spPr>
        <a:xfrm>
          <a:off x="3486941" y="2130671"/>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EB104-E2FF-4E63-AF3D-03C8EA2BD3D2}">
      <dsp:nvSpPr>
        <dsp:cNvPr id="0" name=""/>
        <dsp:cNvSpPr/>
      </dsp:nvSpPr>
      <dsp:spPr>
        <a:xfrm>
          <a:off x="4283215" y="2130671"/>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BD204-773F-47C3-A90C-8283B2F6A566}">
      <dsp:nvSpPr>
        <dsp:cNvPr id="0" name=""/>
        <dsp:cNvSpPr/>
      </dsp:nvSpPr>
      <dsp:spPr>
        <a:xfrm>
          <a:off x="5078860" y="2130671"/>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86B9C5-CB0E-4C64-97CC-303837F103F7}">
      <dsp:nvSpPr>
        <dsp:cNvPr id="0" name=""/>
        <dsp:cNvSpPr/>
      </dsp:nvSpPr>
      <dsp:spPr>
        <a:xfrm>
          <a:off x="5875134" y="2130671"/>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4B623-C6E4-49E3-8392-2022F705FF6F}">
      <dsp:nvSpPr>
        <dsp:cNvPr id="0" name=""/>
        <dsp:cNvSpPr/>
      </dsp:nvSpPr>
      <dsp:spPr>
        <a:xfrm>
          <a:off x="6670778" y="2130671"/>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CCBC2-B1B9-4F27-A76D-DAFFEC2D2C5C}">
      <dsp:nvSpPr>
        <dsp:cNvPr id="0" name=""/>
        <dsp:cNvSpPr/>
      </dsp:nvSpPr>
      <dsp:spPr>
        <a:xfrm>
          <a:off x="7467052" y="2130671"/>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2EEE2-CB12-4EB5-86FB-87F53247C470}">
      <dsp:nvSpPr>
        <dsp:cNvPr id="0" name=""/>
        <dsp:cNvSpPr/>
      </dsp:nvSpPr>
      <dsp:spPr>
        <a:xfrm>
          <a:off x="781229" y="2235499"/>
          <a:ext cx="9554438" cy="83862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800100">
            <a:lnSpc>
              <a:spcPct val="90000"/>
            </a:lnSpc>
            <a:spcBef>
              <a:spcPct val="0"/>
            </a:spcBef>
            <a:spcAft>
              <a:spcPct val="35000"/>
            </a:spcAft>
            <a:buNone/>
          </a:pPr>
          <a:r>
            <a:rPr lang="vi-VN" sz="1800" kern="1200" dirty="0" err="1">
              <a:latin typeface="Arial" panose="020B0604020202020204" pitchFamily="34" charset="0"/>
              <a:cs typeface="Arial" panose="020B0604020202020204" pitchFamily="34" charset="0"/>
            </a:rPr>
            <a:t>Đầy</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đủ</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hợp</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lý</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các</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bước</a:t>
          </a:r>
          <a:r>
            <a:rPr lang="vi-VN" sz="1800" kern="1200" dirty="0">
              <a:latin typeface="Arial" panose="020B0604020202020204" pitchFamily="34" charset="0"/>
              <a:cs typeface="Arial" panose="020B0604020202020204" pitchFamily="34" charset="0"/>
            </a:rPr>
            <a:t>, không </a:t>
          </a:r>
          <a:r>
            <a:rPr lang="vi-VN" sz="1800" kern="1200" dirty="0" err="1">
              <a:latin typeface="Arial" panose="020B0604020202020204" pitchFamily="34" charset="0"/>
              <a:cs typeface="Arial" panose="020B0604020202020204" pitchFamily="34" charset="0"/>
            </a:rPr>
            <a:t>thừa</a:t>
          </a:r>
          <a:r>
            <a:rPr lang="vi-VN" sz="1800" kern="1200" dirty="0">
              <a:latin typeface="Arial" panose="020B0604020202020204" pitchFamily="34" charset="0"/>
              <a:cs typeface="Arial" panose="020B0604020202020204" pitchFamily="34" charset="0"/>
            </a:rPr>
            <a:t> không </a:t>
          </a:r>
          <a:r>
            <a:rPr lang="vi-VN" sz="1800" kern="1200" dirty="0" err="1">
              <a:latin typeface="Arial" panose="020B0604020202020204" pitchFamily="34" charset="0"/>
              <a:cs typeface="Arial" panose="020B0604020202020204" pitchFamily="34" charset="0"/>
            </a:rPr>
            <a:t>thiếu</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bước</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nào</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cũng</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có</a:t>
          </a:r>
          <a:r>
            <a:rPr lang="vi-VN" sz="1800" kern="1200" dirty="0">
              <a:latin typeface="Arial" panose="020B0604020202020204" pitchFamily="34" charset="0"/>
              <a:cs typeface="Arial" panose="020B0604020202020204" pitchFamily="34" charset="0"/>
            </a:rPr>
            <a:t> ý </a:t>
          </a:r>
          <a:r>
            <a:rPr lang="vi-VN" sz="1800" kern="1200" dirty="0" err="1">
              <a:latin typeface="Arial" panose="020B0604020202020204" pitchFamily="34" charset="0"/>
              <a:cs typeface="Arial" panose="020B0604020202020204" pitchFamily="34" charset="0"/>
            </a:rPr>
            <a:t>nghĩa</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và</a:t>
          </a:r>
          <a:r>
            <a:rPr lang="vi-VN" sz="1800" kern="1200" dirty="0">
              <a:latin typeface="Arial" panose="020B0604020202020204" pitchFamily="34" charset="0"/>
              <a:cs typeface="Arial" panose="020B0604020202020204" pitchFamily="34" charset="0"/>
            </a:rPr>
            <a:t> vai </a:t>
          </a:r>
          <a:r>
            <a:rPr lang="vi-VN" sz="1800" kern="1200" dirty="0" err="1">
              <a:latin typeface="Arial" panose="020B0604020202020204" pitchFamily="34" charset="0"/>
              <a:cs typeface="Arial" panose="020B0604020202020204" pitchFamily="34" charset="0"/>
            </a:rPr>
            <a:t>trò</a:t>
          </a:r>
          <a:r>
            <a:rPr lang="vi-VN" sz="1800"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781229" y="2235499"/>
        <a:ext cx="9554438" cy="838624"/>
      </dsp:txXfrm>
    </dsp:sp>
    <dsp:sp modelId="{0E5B474D-CEB7-4ED3-BA98-1BE586DBAC76}">
      <dsp:nvSpPr>
        <dsp:cNvPr id="0" name=""/>
        <dsp:cNvSpPr/>
      </dsp:nvSpPr>
      <dsp:spPr>
        <a:xfrm>
          <a:off x="781229" y="3233206"/>
          <a:ext cx="5660713" cy="514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3. </a:t>
          </a:r>
          <a:r>
            <a:rPr lang="vi-VN" sz="2000" kern="1200" dirty="0" err="1">
              <a:latin typeface="Arial" panose="020B0604020202020204" pitchFamily="34" charset="0"/>
              <a:cs typeface="Arial" panose="020B0604020202020204" pitchFamily="34" charset="0"/>
            </a:rPr>
            <a:t>Cách</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thức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hiện</a:t>
          </a:r>
          <a:r>
            <a:rPr lang="vi-VN" sz="200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781229" y="3233206"/>
        <a:ext cx="5660713" cy="514610"/>
      </dsp:txXfrm>
    </dsp:sp>
    <dsp:sp modelId="{4A0D1644-F523-4716-B02B-E037ACDBC1AC}">
      <dsp:nvSpPr>
        <dsp:cNvPr id="0" name=""/>
        <dsp:cNvSpPr/>
      </dsp:nvSpPr>
      <dsp:spPr>
        <a:xfrm>
          <a:off x="2694708" y="3747817"/>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13CE0-D685-4964-AC8E-BAD9668AA9D9}">
      <dsp:nvSpPr>
        <dsp:cNvPr id="0" name=""/>
        <dsp:cNvSpPr/>
      </dsp:nvSpPr>
      <dsp:spPr>
        <a:xfrm>
          <a:off x="3490353" y="3747817"/>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5142F-F61F-4821-BFCB-A7D82DEDD16F}">
      <dsp:nvSpPr>
        <dsp:cNvPr id="0" name=""/>
        <dsp:cNvSpPr/>
      </dsp:nvSpPr>
      <dsp:spPr>
        <a:xfrm>
          <a:off x="4286627" y="3747817"/>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0ADB1-5304-437F-8553-763A74DD9D0E}">
      <dsp:nvSpPr>
        <dsp:cNvPr id="0" name=""/>
        <dsp:cNvSpPr/>
      </dsp:nvSpPr>
      <dsp:spPr>
        <a:xfrm>
          <a:off x="5082272" y="3747817"/>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BFE27-466C-4354-B392-6BBE61ADE564}">
      <dsp:nvSpPr>
        <dsp:cNvPr id="0" name=""/>
        <dsp:cNvSpPr/>
      </dsp:nvSpPr>
      <dsp:spPr>
        <a:xfrm>
          <a:off x="5878545" y="3747817"/>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50354-8EE9-4D3B-99A7-39308ED28B50}">
      <dsp:nvSpPr>
        <dsp:cNvPr id="0" name=""/>
        <dsp:cNvSpPr/>
      </dsp:nvSpPr>
      <dsp:spPr>
        <a:xfrm>
          <a:off x="6674190" y="3747817"/>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4FAA-67EA-46CB-83AE-EA771B074FDD}">
      <dsp:nvSpPr>
        <dsp:cNvPr id="0" name=""/>
        <dsp:cNvSpPr/>
      </dsp:nvSpPr>
      <dsp:spPr>
        <a:xfrm>
          <a:off x="7470464" y="3747817"/>
          <a:ext cx="1324607" cy="1048280"/>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43220-2B99-43E9-A31E-1E36C2E73FBD}">
      <dsp:nvSpPr>
        <dsp:cNvPr id="0" name=""/>
        <dsp:cNvSpPr/>
      </dsp:nvSpPr>
      <dsp:spPr>
        <a:xfrm>
          <a:off x="781229" y="3852645"/>
          <a:ext cx="9561262" cy="83862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800100">
            <a:lnSpc>
              <a:spcPct val="90000"/>
            </a:lnSpc>
            <a:spcBef>
              <a:spcPct val="0"/>
            </a:spcBef>
            <a:spcAft>
              <a:spcPct val="35000"/>
            </a:spcAft>
            <a:buNone/>
          </a:pPr>
          <a:r>
            <a:rPr lang="vi-VN" sz="1800" kern="1200" dirty="0" err="1">
              <a:latin typeface="Arial" panose="020B0604020202020204" pitchFamily="34" charset="0"/>
              <a:cs typeface="Arial" panose="020B0604020202020204" pitchFamily="34" charset="0"/>
            </a:rPr>
            <a:t>Thuận</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lợi</a:t>
          </a:r>
          <a:r>
            <a:rPr lang="vi-VN" sz="1800" kern="1200" dirty="0">
              <a:latin typeface="Arial" panose="020B0604020202020204" pitchFamily="34" charset="0"/>
              <a:cs typeface="Arial" panose="020B0604020202020204" pitchFamily="34" charset="0"/>
            </a:rPr>
            <a:t> cho </a:t>
          </a:r>
          <a:r>
            <a:rPr lang="vi-VN" sz="1800" kern="1200" dirty="0" err="1">
              <a:latin typeface="Arial" panose="020B0604020202020204" pitchFamily="34" charset="0"/>
              <a:cs typeface="Arial" panose="020B0604020202020204" pitchFamily="34" charset="0"/>
            </a:rPr>
            <a:t>đối</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tượng</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thực</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hiện</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và</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đáp</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ứng</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mục</a:t>
          </a:r>
          <a:r>
            <a:rPr lang="vi-VN" sz="1800" kern="1200" dirty="0">
              <a:latin typeface="Arial" panose="020B0604020202020204" pitchFamily="34" charset="0"/>
              <a:cs typeface="Arial" panose="020B0604020202020204" pitchFamily="34" charset="0"/>
            </a:rPr>
            <a:t> tiêu, yêu </a:t>
          </a:r>
          <a:r>
            <a:rPr lang="vi-VN" sz="1800" kern="1200" dirty="0" err="1">
              <a:latin typeface="Arial" panose="020B0604020202020204" pitchFamily="34" charset="0"/>
              <a:cs typeface="Arial" panose="020B0604020202020204" pitchFamily="34" charset="0"/>
            </a:rPr>
            <a:t>cầu</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quản</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lý</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của</a:t>
          </a:r>
          <a:r>
            <a:rPr lang="vi-VN" sz="1800" kern="1200" dirty="0">
              <a:latin typeface="Arial" panose="020B0604020202020204" pitchFamily="34" charset="0"/>
              <a:cs typeface="Arial" panose="020B0604020202020204" pitchFamily="34" charset="0"/>
            </a:rPr>
            <a:t> cơ quan </a:t>
          </a:r>
          <a:r>
            <a:rPr lang="vi-VN" sz="1800" kern="1200" dirty="0" err="1">
              <a:latin typeface="Arial" panose="020B0604020202020204" pitchFamily="34" charset="0"/>
              <a:cs typeface="Arial" panose="020B0604020202020204" pitchFamily="34" charset="0"/>
            </a:rPr>
            <a:t>quản</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lý</a:t>
          </a:r>
          <a:r>
            <a:rPr lang="vi-VN" sz="1800" kern="1200" dirty="0">
              <a:latin typeface="Arial" panose="020B0604020202020204" pitchFamily="34" charset="0"/>
              <a:cs typeface="Arial" panose="020B0604020202020204" pitchFamily="34" charset="0"/>
            </a:rPr>
            <a:t>.</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Có</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thể</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nghiên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cứu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quy</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định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hiện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trên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Cổng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dịch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vụ</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công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tận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dụng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được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nền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tảng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sẵn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có</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và</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yêu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cầu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kết</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nối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phần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mềm</a:t>
          </a:r>
          <a:r>
            <a:rPr lang="en-US" sz="1800" kern="1200" dirty="0">
              <a:latin typeface="Arial" panose="020B0604020202020204" pitchFamily="34" charset="0"/>
              <a:cs typeface="Arial" panose="020B0604020202020204" pitchFamily="34" charset="0"/>
            </a:rPr>
            <a:t> QLVB </a:t>
          </a:r>
          <a:r>
            <a:rPr lang="en-US" sz="1800" kern="1200" dirty="0" err="1">
              <a:latin typeface="Arial" panose="020B0604020202020204" pitchFamily="34" charset="0"/>
              <a:cs typeface="Arial" panose="020B0604020202020204" pitchFamily="34" charset="0"/>
            </a:rPr>
            <a:t>để</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kiểm</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soát</a:t>
          </a:r>
          <a:r>
            <a:rPr lang="en-US" sz="1800" kern="1200" dirty="0">
              <a:latin typeface="Arial" panose="020B0604020202020204" pitchFamily="34" charset="0"/>
              <a:cs typeface="Arial" panose="020B0604020202020204" pitchFamily="34" charset="0"/>
            </a:rPr>
            <a:t>.</a:t>
          </a:r>
        </a:p>
      </dsp:txBody>
      <dsp:txXfrm>
        <a:off x="781229" y="3852645"/>
        <a:ext cx="9561262" cy="8386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B96A6-3CC9-46ED-AAEF-42EA00F09B73}">
      <dsp:nvSpPr>
        <dsp:cNvPr id="0" name=""/>
        <dsp:cNvSpPr/>
      </dsp:nvSpPr>
      <dsp:spPr>
        <a:xfrm>
          <a:off x="846010" y="3334"/>
          <a:ext cx="5650437" cy="51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4. </a:t>
          </a:r>
          <a:r>
            <a:rPr lang="vi-VN" sz="2000" kern="1200" dirty="0" err="1">
              <a:latin typeface="Arial" panose="020B0604020202020204" pitchFamily="34" charset="0"/>
              <a:cs typeface="Arial" panose="020B0604020202020204" pitchFamily="34" charset="0"/>
            </a:rPr>
            <a:t>Hồ</a:t>
          </a:r>
          <a:r>
            <a:rPr lang="vi-VN" sz="2000" kern="1200" dirty="0">
              <a:latin typeface="Arial" panose="020B0604020202020204" pitchFamily="34" charset="0"/>
              <a:cs typeface="Arial" panose="020B0604020202020204" pitchFamily="34" charset="0"/>
            </a:rPr>
            <a:t> sơ</a:t>
          </a:r>
          <a:r>
            <a:rPr lang="en-US" sz="2000" kern="1200" dirty="0">
              <a:latin typeface="Arial" panose="020B0604020202020204" pitchFamily="34" charset="0"/>
              <a:cs typeface="Arial" panose="020B0604020202020204" pitchFamily="34" charset="0"/>
            </a:rPr>
            <a:t>:</a:t>
          </a:r>
        </a:p>
      </dsp:txBody>
      <dsp:txXfrm>
        <a:off x="846010" y="3334"/>
        <a:ext cx="5650437" cy="510984"/>
      </dsp:txXfrm>
    </dsp:sp>
    <dsp:sp modelId="{987719EB-160C-4F3B-88A3-3C868F12A942}">
      <dsp:nvSpPr>
        <dsp:cNvPr id="0" name=""/>
        <dsp:cNvSpPr/>
      </dsp:nvSpPr>
      <dsp:spPr>
        <a:xfrm>
          <a:off x="2434562" y="514319"/>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BDA6C-7B5F-4986-84C2-F2BACC9C137D}">
      <dsp:nvSpPr>
        <dsp:cNvPr id="0" name=""/>
        <dsp:cNvSpPr/>
      </dsp:nvSpPr>
      <dsp:spPr>
        <a:xfrm>
          <a:off x="3228762" y="514319"/>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18D3C-BC4B-4473-A93B-A1D40EF2B60C}">
      <dsp:nvSpPr>
        <dsp:cNvPr id="0" name=""/>
        <dsp:cNvSpPr/>
      </dsp:nvSpPr>
      <dsp:spPr>
        <a:xfrm>
          <a:off x="4023590" y="514319"/>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ACA9B-0B59-4E14-9C58-91AA2CE0509B}">
      <dsp:nvSpPr>
        <dsp:cNvPr id="0" name=""/>
        <dsp:cNvSpPr/>
      </dsp:nvSpPr>
      <dsp:spPr>
        <a:xfrm>
          <a:off x="4817791" y="514319"/>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813BF-A32B-4F1C-8B19-E71D9E195E1E}">
      <dsp:nvSpPr>
        <dsp:cNvPr id="0" name=""/>
        <dsp:cNvSpPr/>
      </dsp:nvSpPr>
      <dsp:spPr>
        <a:xfrm>
          <a:off x="5612619" y="514319"/>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E70CB-30B2-47AC-BEAB-B0EC290C27C7}">
      <dsp:nvSpPr>
        <dsp:cNvPr id="0" name=""/>
        <dsp:cNvSpPr/>
      </dsp:nvSpPr>
      <dsp:spPr>
        <a:xfrm>
          <a:off x="6406820" y="514319"/>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04B47-965D-4664-A172-95CC73776BC7}">
      <dsp:nvSpPr>
        <dsp:cNvPr id="0" name=""/>
        <dsp:cNvSpPr/>
      </dsp:nvSpPr>
      <dsp:spPr>
        <a:xfrm>
          <a:off x="7201648" y="514319"/>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D5159-A121-4D3C-9A4F-5042353F05F7}">
      <dsp:nvSpPr>
        <dsp:cNvPr id="0" name=""/>
        <dsp:cNvSpPr/>
      </dsp:nvSpPr>
      <dsp:spPr>
        <a:xfrm>
          <a:off x="846010" y="618956"/>
          <a:ext cx="8900997" cy="837101"/>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just" defTabSz="755650">
            <a:lnSpc>
              <a:spcPct val="90000"/>
            </a:lnSpc>
            <a:spcBef>
              <a:spcPct val="0"/>
            </a:spcBef>
            <a:spcAft>
              <a:spcPct val="35000"/>
            </a:spcAft>
            <a:buNone/>
          </a:pPr>
          <a:r>
            <a:rPr lang="vi-VN" sz="1700" kern="1200" dirty="0" err="1">
              <a:latin typeface="Arial" panose="020B0604020202020204" pitchFamily="34" charset="0"/>
              <a:cs typeface="Arial" panose="020B0604020202020204" pitchFamily="34" charset="0"/>
            </a:rPr>
            <a:t>Thành</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phần</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số</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lượng</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phù</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hợp</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thành</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phần</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nào</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cũng</a:t>
          </a:r>
          <a:r>
            <a:rPr lang="vi-VN" sz="1700" kern="1200" dirty="0">
              <a:latin typeface="Arial" panose="020B0604020202020204" pitchFamily="34" charset="0"/>
              <a:cs typeface="Arial" panose="020B0604020202020204" pitchFamily="34" charset="0"/>
            </a:rPr>
            <a:t> </a:t>
          </a:r>
          <a:r>
            <a:rPr lang="vi-VN" sz="1700" kern="1200" dirty="0" err="1">
              <a:latin typeface="Arial" panose="020B0604020202020204" pitchFamily="34" charset="0"/>
              <a:cs typeface="Arial" panose="020B0604020202020204" pitchFamily="34" charset="0"/>
            </a:rPr>
            <a:t>có</a:t>
          </a:r>
          <a:r>
            <a:rPr lang="vi-VN" sz="1700" kern="1200" dirty="0">
              <a:latin typeface="Arial" panose="020B0604020202020204" pitchFamily="34" charset="0"/>
              <a:cs typeface="Arial" panose="020B0604020202020204" pitchFamily="34" charset="0"/>
            </a:rPr>
            <a:t> vai </a:t>
          </a:r>
          <a:r>
            <a:rPr lang="vi-VN" sz="1700" kern="1200" dirty="0" err="1">
              <a:latin typeface="Arial" panose="020B0604020202020204" pitchFamily="34" charset="0"/>
              <a:cs typeface="Arial" panose="020B0604020202020204" pitchFamily="34" charset="0"/>
            </a:rPr>
            <a:t>trò</a:t>
          </a:r>
          <a:r>
            <a:rPr lang="vi-VN" sz="1700" kern="1200" dirty="0">
              <a:latin typeface="Arial" panose="020B0604020202020204" pitchFamily="34" charset="0"/>
              <a:cs typeface="Arial" panose="020B0604020202020204" pitchFamily="34" charset="0"/>
            </a:rPr>
            <a:t>, ý </a:t>
          </a:r>
          <a:r>
            <a:rPr lang="vi-VN" sz="1700" kern="1200" dirty="0" err="1">
              <a:latin typeface="Arial" panose="020B0604020202020204" pitchFamily="34" charset="0"/>
              <a:cs typeface="Arial" panose="020B0604020202020204" pitchFamily="34" charset="0"/>
            </a:rPr>
            <a:t>nghĩa</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và</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cần</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thiết</a:t>
          </a:r>
          <a:r>
            <a:rPr lang="en-US" sz="1700" kern="1200" dirty="0">
              <a:latin typeface="Arial" panose="020B0604020202020204" pitchFamily="34" charset="0"/>
              <a:cs typeface="Arial" panose="020B0604020202020204" pitchFamily="34" charset="0"/>
            </a:rPr>
            <a:t>;</a:t>
          </a:r>
          <a:r>
            <a:rPr lang="vi-VN" sz="1700" kern="1200" dirty="0">
              <a:latin typeface="Arial" panose="020B0604020202020204" pitchFamily="34" charset="0"/>
              <a:cs typeface="Arial" panose="020B0604020202020204" pitchFamily="34" charset="0"/>
            </a:rPr>
            <a:t> không </a:t>
          </a:r>
          <a:r>
            <a:rPr lang="vi-VN" sz="1700" kern="1200" dirty="0" err="1">
              <a:latin typeface="Arial" panose="020B0604020202020204" pitchFamily="34" charset="0"/>
              <a:cs typeface="Arial" panose="020B0604020202020204" pitchFamily="34" charset="0"/>
            </a:rPr>
            <a:t>thừa</a:t>
          </a:r>
          <a:r>
            <a:rPr lang="vi-VN" sz="1700" kern="1200" dirty="0">
              <a:latin typeface="Arial" panose="020B0604020202020204" pitchFamily="34" charset="0"/>
              <a:cs typeface="Arial" panose="020B0604020202020204" pitchFamily="34" charset="0"/>
            </a:rPr>
            <a:t>, không </a:t>
          </a:r>
          <a:r>
            <a:rPr lang="vi-VN" sz="1700" kern="1200" dirty="0" err="1">
              <a:latin typeface="Arial" panose="020B0604020202020204" pitchFamily="34" charset="0"/>
              <a:cs typeface="Arial" panose="020B0604020202020204" pitchFamily="34" charset="0"/>
            </a:rPr>
            <a:t>thiếu</a:t>
          </a:r>
          <a:r>
            <a:rPr lang="vi-VN" sz="1700" kern="1200" dirty="0">
              <a:latin typeface="Arial" panose="020B0604020202020204" pitchFamily="34" charset="0"/>
              <a:cs typeface="Arial" panose="020B0604020202020204" pitchFamily="34" charset="0"/>
            </a:rPr>
            <a:t>.</a:t>
          </a:r>
          <a:endParaRPr lang="en-US" sz="1700" kern="1200" dirty="0">
            <a:latin typeface="Arial" panose="020B0604020202020204" pitchFamily="34" charset="0"/>
            <a:cs typeface="Arial" panose="020B0604020202020204" pitchFamily="34" charset="0"/>
          </a:endParaRPr>
        </a:p>
      </dsp:txBody>
      <dsp:txXfrm>
        <a:off x="846010" y="618956"/>
        <a:ext cx="8900997" cy="837101"/>
      </dsp:txXfrm>
    </dsp:sp>
    <dsp:sp modelId="{624C177D-61EC-48FC-BCF9-99247A184330}">
      <dsp:nvSpPr>
        <dsp:cNvPr id="0" name=""/>
        <dsp:cNvSpPr/>
      </dsp:nvSpPr>
      <dsp:spPr>
        <a:xfrm>
          <a:off x="846010" y="1617481"/>
          <a:ext cx="5650437" cy="51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5. </a:t>
          </a:r>
          <a:r>
            <a:rPr lang="en-US" sz="2000" kern="1200" dirty="0" err="1">
              <a:latin typeface="Arial" panose="020B0604020202020204" pitchFamily="34" charset="0"/>
              <a:cs typeface="Arial" panose="020B0604020202020204" pitchFamily="34" charset="0"/>
            </a:rPr>
            <a:t>Thời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hạn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quyết</a:t>
          </a:r>
          <a:r>
            <a:rPr lang="en-US" sz="2000" kern="1200" dirty="0">
              <a:latin typeface="Arial" panose="020B0604020202020204" pitchFamily="34" charset="0"/>
              <a:cs typeface="Arial" panose="020B0604020202020204" pitchFamily="34" charset="0"/>
            </a:rPr>
            <a:t>: </a:t>
          </a:r>
          <a:r>
            <a:rPr lang="vi-VN" sz="200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846010" y="1617481"/>
        <a:ext cx="5650437" cy="513676"/>
      </dsp:txXfrm>
    </dsp:sp>
    <dsp:sp modelId="{FCEC0705-1ADF-457A-8E1B-775C2B12176E}">
      <dsp:nvSpPr>
        <dsp:cNvPr id="0" name=""/>
        <dsp:cNvSpPr/>
      </dsp:nvSpPr>
      <dsp:spPr>
        <a:xfrm>
          <a:off x="2442461" y="2131158"/>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8B051-C7E0-4D83-B083-DC9A0D7E8BD5}">
      <dsp:nvSpPr>
        <dsp:cNvPr id="0" name=""/>
        <dsp:cNvSpPr/>
      </dsp:nvSpPr>
      <dsp:spPr>
        <a:xfrm>
          <a:off x="3236661" y="2131158"/>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EB104-E2FF-4E63-AF3D-03C8EA2BD3D2}">
      <dsp:nvSpPr>
        <dsp:cNvPr id="0" name=""/>
        <dsp:cNvSpPr/>
      </dsp:nvSpPr>
      <dsp:spPr>
        <a:xfrm>
          <a:off x="4031489" y="2131158"/>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BD204-773F-47C3-A90C-8283B2F6A566}">
      <dsp:nvSpPr>
        <dsp:cNvPr id="0" name=""/>
        <dsp:cNvSpPr/>
      </dsp:nvSpPr>
      <dsp:spPr>
        <a:xfrm>
          <a:off x="4825690" y="2131158"/>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86B9C5-CB0E-4C64-97CC-303837F103F7}">
      <dsp:nvSpPr>
        <dsp:cNvPr id="0" name=""/>
        <dsp:cNvSpPr/>
      </dsp:nvSpPr>
      <dsp:spPr>
        <a:xfrm>
          <a:off x="5620518" y="2131158"/>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4B623-C6E4-49E3-8392-2022F705FF6F}">
      <dsp:nvSpPr>
        <dsp:cNvPr id="0" name=""/>
        <dsp:cNvSpPr/>
      </dsp:nvSpPr>
      <dsp:spPr>
        <a:xfrm>
          <a:off x="6414719" y="2131158"/>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CCBC2-B1B9-4F27-A76D-DAFFEC2D2C5C}">
      <dsp:nvSpPr>
        <dsp:cNvPr id="0" name=""/>
        <dsp:cNvSpPr/>
      </dsp:nvSpPr>
      <dsp:spPr>
        <a:xfrm>
          <a:off x="7209547" y="2131158"/>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2EEE2-CB12-4EB5-86FB-87F53247C470}">
      <dsp:nvSpPr>
        <dsp:cNvPr id="0" name=""/>
        <dsp:cNvSpPr/>
      </dsp:nvSpPr>
      <dsp:spPr>
        <a:xfrm>
          <a:off x="846010" y="2235795"/>
          <a:ext cx="8916795" cy="837101"/>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kern="1200" dirty="0" err="1">
              <a:latin typeface="Arial" panose="020B0604020202020204" pitchFamily="34" charset="0"/>
              <a:cs typeface="Arial" panose="020B0604020202020204" pitchFamily="34" charset="0"/>
            </a:rPr>
            <a:t>Phù</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hợp</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khả</a:t>
          </a:r>
          <a:r>
            <a:rPr lang="vi-VN" sz="1600" kern="1200" dirty="0">
              <a:latin typeface="Arial" panose="020B0604020202020204" pitchFamily="34" charset="0"/>
              <a:cs typeface="Arial" panose="020B0604020202020204" pitchFamily="34" charset="0"/>
            </a:rPr>
            <a:t> thi. Không </a:t>
          </a:r>
          <a:r>
            <a:rPr lang="vi-VN" sz="1600" kern="1200" dirty="0" err="1">
              <a:latin typeface="Arial" panose="020B0604020202020204" pitchFamily="34" charset="0"/>
              <a:cs typeface="Arial" panose="020B0604020202020204" pitchFamily="34" charset="0"/>
            </a:rPr>
            <a:t>ngắn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quá</a:t>
          </a:r>
          <a:r>
            <a:rPr lang="vi-VN" sz="1600" kern="1200" dirty="0">
              <a:latin typeface="Arial" panose="020B0604020202020204" pitchFamily="34" charset="0"/>
              <a:cs typeface="Arial" panose="020B0604020202020204" pitchFamily="34" charset="0"/>
            </a:rPr>
            <a:t> – không </a:t>
          </a:r>
          <a:r>
            <a:rPr lang="vi-VN" sz="1600" kern="1200" dirty="0" err="1">
              <a:latin typeface="Arial" panose="020B0604020202020204" pitchFamily="34" charset="0"/>
              <a:cs typeface="Arial" panose="020B0604020202020204" pitchFamily="34" charset="0"/>
            </a:rPr>
            <a:t>khả</a:t>
          </a:r>
          <a:r>
            <a:rPr lang="vi-VN" sz="1600" kern="1200" dirty="0">
              <a:latin typeface="Arial" panose="020B0604020202020204" pitchFamily="34" charset="0"/>
              <a:cs typeface="Arial" panose="020B0604020202020204" pitchFamily="34" charset="0"/>
            </a:rPr>
            <a:t> thi, không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được</a:t>
          </a:r>
          <a:r>
            <a:rPr lang="vi-VN" sz="1600" kern="1200" dirty="0">
              <a:latin typeface="Arial" panose="020B0604020202020204" pitchFamily="34" charset="0"/>
              <a:cs typeface="Arial" panose="020B0604020202020204" pitchFamily="34" charset="0"/>
            </a:rPr>
            <a:t> trên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tế</a:t>
          </a:r>
          <a:r>
            <a:rPr lang="vi-VN" sz="1600" kern="1200" dirty="0">
              <a:latin typeface="Arial" panose="020B0604020202020204" pitchFamily="34" charset="0"/>
              <a:cs typeface="Arial" panose="020B0604020202020204" pitchFamily="34" charset="0"/>
            </a:rPr>
            <a:t>. Không </a:t>
          </a:r>
          <a:r>
            <a:rPr lang="vi-VN" sz="1600" kern="1200" dirty="0" err="1">
              <a:latin typeface="Arial" panose="020B0604020202020204" pitchFamily="34" charset="0"/>
              <a:cs typeface="Arial" panose="020B0604020202020204" pitchFamily="34" charset="0"/>
            </a:rPr>
            <a:t>dài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quá</a:t>
          </a:r>
          <a:r>
            <a:rPr lang="vi-VN" sz="1600" kern="1200" dirty="0">
              <a:latin typeface="Arial" panose="020B0604020202020204" pitchFamily="34" charset="0"/>
              <a:cs typeface="Arial" panose="020B0604020202020204" pitchFamily="34" charset="0"/>
            </a:rPr>
            <a:t> – không </a:t>
          </a:r>
          <a:r>
            <a:rPr lang="vi-VN" sz="1600" kern="1200" dirty="0" err="1">
              <a:latin typeface="Arial" panose="020B0604020202020204" pitchFamily="34" charset="0"/>
              <a:cs typeface="Arial" panose="020B0604020202020204" pitchFamily="34" charset="0"/>
            </a:rPr>
            <a:t>cần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thiết</a:t>
          </a:r>
          <a:r>
            <a:rPr lang="vi-VN" sz="1600" kern="1200" dirty="0">
              <a:latin typeface="Arial" panose="020B0604020202020204" pitchFamily="34" charset="0"/>
              <a:cs typeface="Arial" panose="020B0604020202020204" pitchFamily="34" charset="0"/>
            </a:rPr>
            <a:t>, gây </a:t>
          </a:r>
          <a:r>
            <a:rPr lang="vi-VN" sz="1600" kern="1200" dirty="0" err="1">
              <a:latin typeface="Arial" panose="020B0604020202020204" pitchFamily="34" charset="0"/>
              <a:cs typeface="Arial" panose="020B0604020202020204" pitchFamily="34" charset="0"/>
            </a:rPr>
            <a:t>khó</a:t>
          </a:r>
          <a:r>
            <a:rPr lang="vi-VN" sz="1600" kern="1200" dirty="0">
              <a:latin typeface="Arial" panose="020B0604020202020204" pitchFamily="34" charset="0"/>
              <a:cs typeface="Arial" panose="020B0604020202020204" pitchFamily="34" charset="0"/>
            </a:rPr>
            <a:t> khăn, </a:t>
          </a:r>
          <a:r>
            <a:rPr lang="vi-VN" sz="1600" kern="1200" dirty="0" err="1">
              <a:latin typeface="Arial" panose="020B0604020202020204" pitchFamily="34" charset="0"/>
              <a:cs typeface="Arial" panose="020B0604020202020204" pitchFamily="34" charset="0"/>
            </a:rPr>
            <a:t>ách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tắc</a:t>
          </a:r>
          <a:r>
            <a:rPr lang="vi-VN" sz="1600" kern="1200" dirty="0">
              <a:latin typeface="Arial" panose="020B0604020202020204" pitchFamily="34" charset="0"/>
              <a:cs typeface="Arial" panose="020B0604020202020204" pitchFamily="34" charset="0"/>
            </a:rPr>
            <a:t> cho </a:t>
          </a:r>
          <a:r>
            <a:rPr lang="vi-VN" sz="1600" kern="1200" dirty="0" err="1">
              <a:latin typeface="Arial" panose="020B0604020202020204" pitchFamily="34" charset="0"/>
              <a:cs typeface="Arial" panose="020B0604020202020204" pitchFamily="34" charset="0"/>
            </a:rPr>
            <a:t>đối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tượng</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TTHC.</a:t>
          </a:r>
          <a:endParaRPr lang="en-US" sz="1600" kern="1200" dirty="0">
            <a:latin typeface="Arial" panose="020B0604020202020204" pitchFamily="34" charset="0"/>
            <a:cs typeface="Arial" panose="020B0604020202020204" pitchFamily="34" charset="0"/>
          </a:endParaRPr>
        </a:p>
      </dsp:txBody>
      <dsp:txXfrm>
        <a:off x="846010" y="2235795"/>
        <a:ext cx="8916795" cy="837101"/>
      </dsp:txXfrm>
    </dsp:sp>
    <dsp:sp modelId="{0E5B474D-CEB7-4ED3-BA98-1BE586DBAC76}">
      <dsp:nvSpPr>
        <dsp:cNvPr id="0" name=""/>
        <dsp:cNvSpPr/>
      </dsp:nvSpPr>
      <dsp:spPr>
        <a:xfrm>
          <a:off x="846010" y="3234320"/>
          <a:ext cx="5650437" cy="51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6. </a:t>
          </a:r>
          <a:r>
            <a:rPr lang="vi-VN" sz="2000" kern="1200" dirty="0" err="1">
              <a:latin typeface="Arial" panose="020B0604020202020204" pitchFamily="34" charset="0"/>
              <a:cs typeface="Arial" panose="020B0604020202020204" pitchFamily="34" charset="0"/>
            </a:rPr>
            <a:t>Đối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tượng</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hiện</a:t>
          </a:r>
          <a:r>
            <a:rPr lang="vi-VN" sz="200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846010" y="3234320"/>
        <a:ext cx="5650437" cy="513676"/>
      </dsp:txXfrm>
    </dsp:sp>
    <dsp:sp modelId="{4A0D1644-F523-4716-B02B-E037ACDBC1AC}">
      <dsp:nvSpPr>
        <dsp:cNvPr id="0" name=""/>
        <dsp:cNvSpPr/>
      </dsp:nvSpPr>
      <dsp:spPr>
        <a:xfrm>
          <a:off x="2433846" y="3747996"/>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13CE0-D685-4964-AC8E-BAD9668AA9D9}">
      <dsp:nvSpPr>
        <dsp:cNvPr id="0" name=""/>
        <dsp:cNvSpPr/>
      </dsp:nvSpPr>
      <dsp:spPr>
        <a:xfrm>
          <a:off x="3228047" y="3747996"/>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5142F-F61F-4821-BFCB-A7D82DEDD16F}">
      <dsp:nvSpPr>
        <dsp:cNvPr id="0" name=""/>
        <dsp:cNvSpPr/>
      </dsp:nvSpPr>
      <dsp:spPr>
        <a:xfrm>
          <a:off x="4022875" y="3747996"/>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0ADB1-5304-437F-8553-763A74DD9D0E}">
      <dsp:nvSpPr>
        <dsp:cNvPr id="0" name=""/>
        <dsp:cNvSpPr/>
      </dsp:nvSpPr>
      <dsp:spPr>
        <a:xfrm>
          <a:off x="4817075" y="3747996"/>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BFE27-466C-4354-B392-6BBE61ADE564}">
      <dsp:nvSpPr>
        <dsp:cNvPr id="0" name=""/>
        <dsp:cNvSpPr/>
      </dsp:nvSpPr>
      <dsp:spPr>
        <a:xfrm>
          <a:off x="5611904" y="3747996"/>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50354-8EE9-4D3B-99A7-39308ED28B50}">
      <dsp:nvSpPr>
        <dsp:cNvPr id="0" name=""/>
        <dsp:cNvSpPr/>
      </dsp:nvSpPr>
      <dsp:spPr>
        <a:xfrm>
          <a:off x="6406104" y="3747996"/>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4FAA-67EA-46CB-83AE-EA771B074FDD}">
      <dsp:nvSpPr>
        <dsp:cNvPr id="0" name=""/>
        <dsp:cNvSpPr/>
      </dsp:nvSpPr>
      <dsp:spPr>
        <a:xfrm>
          <a:off x="7200932" y="3747996"/>
          <a:ext cx="1322202" cy="104637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43220-2B99-43E9-A31E-1E36C2E73FBD}">
      <dsp:nvSpPr>
        <dsp:cNvPr id="0" name=""/>
        <dsp:cNvSpPr/>
      </dsp:nvSpPr>
      <dsp:spPr>
        <a:xfrm>
          <a:off x="846010" y="3852634"/>
          <a:ext cx="8899566" cy="837101"/>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kern="1200" dirty="0" err="1">
              <a:latin typeface="Arial" panose="020B0604020202020204" pitchFamily="34" charset="0"/>
              <a:cs typeface="Arial" panose="020B0604020202020204" pitchFamily="34" charset="0"/>
            </a:rPr>
            <a:t>Đầy</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đủ</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bảo</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đảm</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đúng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chức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năng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nhiệm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vụ</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quyền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hạn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cơ</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quan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tổ</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chức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cá</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nhân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bảo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đảm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quyền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lợi</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tập</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thể</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cá</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nhân</a:t>
          </a:r>
          <a:r>
            <a:rPr lang="en-US" sz="1600" kern="1200" dirty="0">
              <a:latin typeface="Arial" panose="020B0604020202020204" pitchFamily="34" charset="0"/>
              <a:cs typeface="Arial" panose="020B0604020202020204" pitchFamily="34" charset="0"/>
            </a:rPr>
            <a:t> CBCCVC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có</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thể</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mở</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rộng</a:t>
          </a:r>
          <a:r>
            <a:rPr lang="vi-VN" sz="1600" kern="1200" dirty="0">
              <a:latin typeface="Arial" panose="020B0604020202020204" pitchFamily="34" charset="0"/>
              <a:cs typeface="Arial" panose="020B0604020202020204" pitchFamily="34" charset="0"/>
            </a:rPr>
            <a:t>, thu </a:t>
          </a:r>
          <a:r>
            <a:rPr lang="vi-VN" sz="1600" kern="1200" dirty="0" err="1">
              <a:latin typeface="Arial" panose="020B0604020202020204" pitchFamily="34" charset="0"/>
              <a:cs typeface="Arial" panose="020B0604020202020204" pitchFamily="34" charset="0"/>
            </a:rPr>
            <a:t>hẹp</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nếu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thấy</a:t>
          </a:r>
          <a:r>
            <a:rPr lang="vi-VN" sz="1600" kern="1200" dirty="0">
              <a:latin typeface="Arial" panose="020B0604020202020204" pitchFamily="34" charset="0"/>
              <a:cs typeface="Arial" panose="020B0604020202020204" pitchFamily="34" charset="0"/>
            </a:rPr>
            <a:t> chưa </a:t>
          </a:r>
          <a:r>
            <a:rPr lang="vi-VN" sz="1600" kern="1200" dirty="0" err="1">
              <a:latin typeface="Arial" panose="020B0604020202020204" pitchFamily="34" charset="0"/>
              <a:cs typeface="Arial" panose="020B0604020202020204" pitchFamily="34" charset="0"/>
            </a:rPr>
            <a:t>phù</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hợp</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với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pháp</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luật</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và</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tế</a:t>
          </a:r>
          <a:r>
            <a:rPr lang="vi-VN" sz="1600" kern="1200" dirty="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846010" y="3852634"/>
        <a:ext cx="8899566" cy="8371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B96A6-3CC9-46ED-AAEF-42EA00F09B73}">
      <dsp:nvSpPr>
        <dsp:cNvPr id="0" name=""/>
        <dsp:cNvSpPr/>
      </dsp:nvSpPr>
      <dsp:spPr>
        <a:xfrm>
          <a:off x="563100" y="2884"/>
          <a:ext cx="5825915" cy="526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7. </a:t>
          </a:r>
          <a:r>
            <a:rPr lang="vi-VN" sz="2000" kern="1200" dirty="0">
              <a:latin typeface="Arial" panose="020B0604020202020204" pitchFamily="34" charset="0"/>
              <a:cs typeface="Arial" panose="020B0604020202020204" pitchFamily="34" charset="0"/>
            </a:rPr>
            <a:t>Cơ quan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hiện</a:t>
          </a:r>
          <a:r>
            <a:rPr lang="vi-VN" sz="2000" kern="1200" dirty="0">
              <a:latin typeface="Arial" panose="020B0604020202020204" pitchFamily="34" charset="0"/>
              <a:cs typeface="Arial" panose="020B0604020202020204" pitchFamily="34" charset="0"/>
            </a:rPr>
            <a:t> TTHC</a:t>
          </a:r>
          <a:r>
            <a:rPr lang="en-US" sz="2000" kern="1200" dirty="0">
              <a:latin typeface="Arial" panose="020B0604020202020204" pitchFamily="34" charset="0"/>
              <a:cs typeface="Arial" panose="020B0604020202020204" pitchFamily="34" charset="0"/>
            </a:rPr>
            <a:t>:</a:t>
          </a:r>
        </a:p>
      </dsp:txBody>
      <dsp:txXfrm>
        <a:off x="563100" y="2884"/>
        <a:ext cx="5825915" cy="526853"/>
      </dsp:txXfrm>
    </dsp:sp>
    <dsp:sp modelId="{987719EB-160C-4F3B-88A3-3C868F12A942}">
      <dsp:nvSpPr>
        <dsp:cNvPr id="0" name=""/>
        <dsp:cNvSpPr/>
      </dsp:nvSpPr>
      <dsp:spPr>
        <a:xfrm>
          <a:off x="2638210" y="529737"/>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BDA6C-7B5F-4986-84C2-F2BACC9C137D}">
      <dsp:nvSpPr>
        <dsp:cNvPr id="0" name=""/>
        <dsp:cNvSpPr/>
      </dsp:nvSpPr>
      <dsp:spPr>
        <a:xfrm>
          <a:off x="3457074" y="529737"/>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18D3C-BC4B-4473-A93B-A1D40EF2B60C}">
      <dsp:nvSpPr>
        <dsp:cNvPr id="0" name=""/>
        <dsp:cNvSpPr/>
      </dsp:nvSpPr>
      <dsp:spPr>
        <a:xfrm>
          <a:off x="4276586" y="529737"/>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ACA9B-0B59-4E14-9C58-91AA2CE0509B}">
      <dsp:nvSpPr>
        <dsp:cNvPr id="0" name=""/>
        <dsp:cNvSpPr/>
      </dsp:nvSpPr>
      <dsp:spPr>
        <a:xfrm>
          <a:off x="5095451" y="529737"/>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813BF-A32B-4F1C-8B19-E71D9E195E1E}">
      <dsp:nvSpPr>
        <dsp:cNvPr id="0" name=""/>
        <dsp:cNvSpPr/>
      </dsp:nvSpPr>
      <dsp:spPr>
        <a:xfrm>
          <a:off x="5914963" y="529737"/>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E70CB-30B2-47AC-BEAB-B0EC290C27C7}">
      <dsp:nvSpPr>
        <dsp:cNvPr id="0" name=""/>
        <dsp:cNvSpPr/>
      </dsp:nvSpPr>
      <dsp:spPr>
        <a:xfrm>
          <a:off x="6733828" y="529737"/>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04B47-965D-4664-A172-95CC73776BC7}">
      <dsp:nvSpPr>
        <dsp:cNvPr id="0" name=""/>
        <dsp:cNvSpPr/>
      </dsp:nvSpPr>
      <dsp:spPr>
        <a:xfrm>
          <a:off x="7553340" y="529737"/>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D5159-A121-4D3C-9A4F-5042353F05F7}">
      <dsp:nvSpPr>
        <dsp:cNvPr id="0" name=""/>
        <dsp:cNvSpPr/>
      </dsp:nvSpPr>
      <dsp:spPr>
        <a:xfrm>
          <a:off x="563100" y="637625"/>
          <a:ext cx="10051870" cy="863098"/>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kern="1200" dirty="0">
              <a:latin typeface="Arial" panose="020B0604020202020204" pitchFamily="34" charset="0"/>
              <a:cs typeface="Arial" panose="020B0604020202020204" pitchFamily="34" charset="0"/>
            </a:rPr>
            <a:t>Quy </a:t>
          </a:r>
          <a:r>
            <a:rPr lang="vi-VN" sz="2000" kern="1200" dirty="0" err="1">
              <a:latin typeface="Arial" panose="020B0604020202020204" pitchFamily="34" charset="0"/>
              <a:cs typeface="Arial" panose="020B0604020202020204" pitchFamily="34" charset="0"/>
            </a:rPr>
            <a:t>định</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phù</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hợp</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ví</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dụ</a:t>
          </a:r>
          <a:r>
            <a:rPr lang="vi-VN" sz="2000" kern="1200" dirty="0">
              <a:latin typeface="Arial" panose="020B0604020202020204" pitchFamily="34" charset="0"/>
              <a:cs typeface="Arial" panose="020B0604020202020204" pitchFamily="34" charset="0"/>
            </a:rPr>
            <a:t> cơ quan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hiện</a:t>
          </a:r>
          <a:r>
            <a:rPr lang="vi-VN" sz="2000" kern="1200" dirty="0">
              <a:latin typeface="Arial" panose="020B0604020202020204" pitchFamily="34" charset="0"/>
              <a:cs typeface="Arial" panose="020B0604020202020204" pitchFamily="34" charset="0"/>
            </a:rPr>
            <a:t> TTHC theo tinh </a:t>
          </a:r>
          <a:r>
            <a:rPr lang="vi-VN" sz="2000" kern="1200" dirty="0" err="1">
              <a:latin typeface="Arial" panose="020B0604020202020204" pitchFamily="34" charset="0"/>
              <a:cs typeface="Arial" panose="020B0604020202020204" pitchFamily="34" charset="0"/>
            </a:rPr>
            <a:t>thần</a:t>
          </a:r>
          <a:r>
            <a:rPr lang="vi-VN" sz="2000" kern="1200" dirty="0">
              <a:latin typeface="Arial" panose="020B0604020202020204" pitchFamily="34" charset="0"/>
              <a:cs typeface="Arial" panose="020B0604020202020204" pitchFamily="34" charset="0"/>
            </a:rPr>
            <a:t> phân </a:t>
          </a:r>
          <a:r>
            <a:rPr lang="vi-VN" sz="2000" kern="1200" dirty="0" err="1">
              <a:latin typeface="Arial" panose="020B0604020202020204" pitchFamily="34" charset="0"/>
              <a:cs typeface="Arial" panose="020B0604020202020204" pitchFamily="34" charset="0"/>
            </a:rPr>
            <a:t>cấp</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giảm</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tải</a:t>
          </a:r>
          <a:r>
            <a:rPr lang="vi-VN" sz="2000" kern="1200" dirty="0">
              <a:latin typeface="Arial" panose="020B0604020202020204" pitchFamily="34" charset="0"/>
              <a:cs typeface="Arial" panose="020B0604020202020204" pitchFamily="34" charset="0"/>
            </a:rPr>
            <a:t> công </a:t>
          </a:r>
          <a:r>
            <a:rPr lang="vi-VN" sz="2000" kern="1200" dirty="0" err="1">
              <a:latin typeface="Arial" panose="020B0604020202020204" pitchFamily="34" charset="0"/>
              <a:cs typeface="Arial" panose="020B0604020202020204" pitchFamily="34" charset="0"/>
            </a:rPr>
            <a:t>việc</a:t>
          </a:r>
          <a:r>
            <a:rPr lang="vi-VN" sz="2000" kern="1200" dirty="0">
              <a:latin typeface="Arial" panose="020B0604020202020204" pitchFamily="34" charset="0"/>
              <a:cs typeface="Arial" panose="020B0604020202020204" pitchFamily="34" charset="0"/>
            </a:rPr>
            <a:t> cho </a:t>
          </a:r>
          <a:r>
            <a:rPr lang="vi-VN" sz="2000" kern="1200" dirty="0" err="1">
              <a:latin typeface="Arial" panose="020B0604020202020204" pitchFamily="34" charset="0"/>
              <a:cs typeface="Arial" panose="020B0604020202020204" pitchFamily="34" charset="0"/>
            </a:rPr>
            <a:t>cấp</a:t>
          </a:r>
          <a:r>
            <a:rPr lang="vi-VN" sz="2000" kern="1200" dirty="0">
              <a:latin typeface="Arial" panose="020B0604020202020204" pitchFamily="34" charset="0"/>
              <a:cs typeface="Arial" panose="020B0604020202020204" pitchFamily="34" charset="0"/>
            </a:rPr>
            <a:t> trên, </a:t>
          </a:r>
          <a:r>
            <a:rPr lang="vi-VN" sz="2000" kern="1200" dirty="0" err="1">
              <a:latin typeface="Arial" panose="020B0604020202020204" pitchFamily="34" charset="0"/>
              <a:cs typeface="Arial" panose="020B0604020202020204" pitchFamily="34" charset="0"/>
            </a:rPr>
            <a:t>phù</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hợp</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với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chức</a:t>
          </a:r>
          <a:r>
            <a:rPr lang="vi-VN" sz="2000" kern="1200" dirty="0">
              <a:latin typeface="Arial" panose="020B0604020202020204" pitchFamily="34" charset="0"/>
              <a:cs typeface="Arial" panose="020B0604020202020204" pitchFamily="34" charset="0"/>
            </a:rPr>
            <a:t> năng, </a:t>
          </a:r>
          <a:r>
            <a:rPr lang="vi-VN" sz="2000" kern="1200" dirty="0" err="1">
              <a:latin typeface="Arial" panose="020B0604020202020204" pitchFamily="34" charset="0"/>
              <a:cs typeface="Arial" panose="020B0604020202020204" pitchFamily="34" charset="0"/>
            </a:rPr>
            <a:t>nhiệm</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vụ</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và</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bảo</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đảm</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cấp</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giải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quyết</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có</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thể</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hiện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được</a:t>
          </a:r>
          <a:r>
            <a:rPr lang="vi-VN" sz="2000" kern="1200" dirty="0">
              <a:latin typeface="Arial" panose="020B0604020202020204" pitchFamily="34" charset="0"/>
              <a:cs typeface="Arial" panose="020B0604020202020204" pitchFamily="34" charset="0"/>
            </a:rPr>
            <a:t>).</a:t>
          </a:r>
          <a:endParaRPr lang="en-US" sz="2000" kern="1200" dirty="0">
            <a:latin typeface="Arial" panose="020B0604020202020204" pitchFamily="34" charset="0"/>
            <a:cs typeface="Arial" panose="020B0604020202020204" pitchFamily="34" charset="0"/>
          </a:endParaRPr>
        </a:p>
      </dsp:txBody>
      <dsp:txXfrm>
        <a:off x="563100" y="637625"/>
        <a:ext cx="10051870" cy="863098"/>
      </dsp:txXfrm>
    </dsp:sp>
    <dsp:sp modelId="{624C177D-61EC-48FC-BCF9-99247A184330}">
      <dsp:nvSpPr>
        <dsp:cNvPr id="0" name=""/>
        <dsp:cNvSpPr/>
      </dsp:nvSpPr>
      <dsp:spPr>
        <a:xfrm>
          <a:off x="563100" y="1665881"/>
          <a:ext cx="5825915" cy="52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8. </a:t>
          </a:r>
          <a:r>
            <a:rPr lang="en-US" sz="2000" kern="1200" dirty="0" err="1">
              <a:latin typeface="Arial" panose="020B0604020202020204" pitchFamily="34" charset="0"/>
              <a:cs typeface="Arial" panose="020B0604020202020204" pitchFamily="34" charset="0"/>
            </a:rPr>
            <a:t>Kết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quả</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hiện</a:t>
          </a:r>
          <a:r>
            <a:rPr lang="en-US" sz="2000" kern="1200" dirty="0">
              <a:latin typeface="Arial" panose="020B0604020202020204" pitchFamily="34" charset="0"/>
              <a:cs typeface="Arial" panose="020B0604020202020204" pitchFamily="34" charset="0"/>
            </a:rPr>
            <a:t> TTHC: </a:t>
          </a:r>
          <a:r>
            <a:rPr lang="vi-VN" sz="200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563100" y="1665881"/>
        <a:ext cx="5825915" cy="529628"/>
      </dsp:txXfrm>
    </dsp:sp>
    <dsp:sp modelId="{FCEC0705-1ADF-457A-8E1B-775C2B12176E}">
      <dsp:nvSpPr>
        <dsp:cNvPr id="0" name=""/>
        <dsp:cNvSpPr/>
      </dsp:nvSpPr>
      <dsp:spPr>
        <a:xfrm>
          <a:off x="2616344" y="2195510"/>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8B051-C7E0-4D83-B083-DC9A0D7E8BD5}">
      <dsp:nvSpPr>
        <dsp:cNvPr id="0" name=""/>
        <dsp:cNvSpPr/>
      </dsp:nvSpPr>
      <dsp:spPr>
        <a:xfrm>
          <a:off x="3435209" y="2195510"/>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EB104-E2FF-4E63-AF3D-03C8EA2BD3D2}">
      <dsp:nvSpPr>
        <dsp:cNvPr id="0" name=""/>
        <dsp:cNvSpPr/>
      </dsp:nvSpPr>
      <dsp:spPr>
        <a:xfrm>
          <a:off x="4254721" y="2195510"/>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BD204-773F-47C3-A90C-8283B2F6A566}">
      <dsp:nvSpPr>
        <dsp:cNvPr id="0" name=""/>
        <dsp:cNvSpPr/>
      </dsp:nvSpPr>
      <dsp:spPr>
        <a:xfrm>
          <a:off x="5073585" y="2195510"/>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86B9C5-CB0E-4C64-97CC-303837F103F7}">
      <dsp:nvSpPr>
        <dsp:cNvPr id="0" name=""/>
        <dsp:cNvSpPr/>
      </dsp:nvSpPr>
      <dsp:spPr>
        <a:xfrm>
          <a:off x="5893097" y="2195510"/>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4B623-C6E4-49E3-8392-2022F705FF6F}">
      <dsp:nvSpPr>
        <dsp:cNvPr id="0" name=""/>
        <dsp:cNvSpPr/>
      </dsp:nvSpPr>
      <dsp:spPr>
        <a:xfrm>
          <a:off x="6711962" y="2195510"/>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CCBC2-B1B9-4F27-A76D-DAFFEC2D2C5C}">
      <dsp:nvSpPr>
        <dsp:cNvPr id="0" name=""/>
        <dsp:cNvSpPr/>
      </dsp:nvSpPr>
      <dsp:spPr>
        <a:xfrm>
          <a:off x="7531474" y="2195510"/>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2EEE2-CB12-4EB5-86FB-87F53247C470}">
      <dsp:nvSpPr>
        <dsp:cNvPr id="0" name=""/>
        <dsp:cNvSpPr/>
      </dsp:nvSpPr>
      <dsp:spPr>
        <a:xfrm>
          <a:off x="563100" y="2303397"/>
          <a:ext cx="10008139" cy="863098"/>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Nêu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cụ</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thể</a:t>
          </a:r>
          <a:r>
            <a:rPr lang="en-US" sz="2000" kern="1200" dirty="0">
              <a:latin typeface="Arial" panose="020B0604020202020204" pitchFamily="34" charset="0"/>
              <a:cs typeface="Arial" panose="020B0604020202020204" pitchFamily="34" charset="0"/>
            </a:rPr>
            <a:t> KQ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hiện</a:t>
          </a:r>
          <a:r>
            <a:rPr lang="en-US" sz="2000" kern="1200" dirty="0">
              <a:latin typeface="Arial" panose="020B0604020202020204" pitchFamily="34" charset="0"/>
              <a:cs typeface="Arial" panose="020B0604020202020204" pitchFamily="34" charset="0"/>
            </a:rPr>
            <a:t> (CQ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hiện</a:t>
          </a:r>
          <a:r>
            <a:rPr lang="en-US" sz="2000" kern="1200" dirty="0">
              <a:latin typeface="Arial" panose="020B0604020202020204" pitchFamily="34" charset="0"/>
              <a:cs typeface="Arial" panose="020B0604020202020204" pitchFamily="34" charset="0"/>
            </a:rPr>
            <a:t> – </a:t>
          </a:r>
          <a:r>
            <a:rPr lang="en-US" sz="2000" kern="1200" dirty="0" err="1">
              <a:latin typeface="Arial" panose="020B0604020202020204" pitchFamily="34" charset="0"/>
              <a:cs typeface="Arial" panose="020B0604020202020204" pitchFamily="34" charset="0"/>
            </a:rPr>
            <a:t>rõ</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trách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nhiệm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đối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tượng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xã</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hội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bảo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đảm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quyền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ích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pháp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theo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dõi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giám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sát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đánh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giá</a:t>
          </a:r>
          <a:r>
            <a:rPr lang="en-US" sz="2000" kern="1200" dirty="0">
              <a:latin typeface="Arial" panose="020B0604020202020204" pitchFamily="34" charset="0"/>
              <a:cs typeface="Arial" panose="020B0604020202020204" pitchFamily="34" charset="0"/>
            </a:rPr>
            <a:t>)</a:t>
          </a:r>
          <a:r>
            <a:rPr lang="vi-VN" sz="2000" kern="1200" dirty="0">
              <a:latin typeface="Arial" panose="020B0604020202020204" pitchFamily="34" charset="0"/>
              <a:cs typeface="Arial" panose="020B0604020202020204" pitchFamily="34" charset="0"/>
            </a:rPr>
            <a:t>.</a:t>
          </a:r>
          <a:endParaRPr lang="en-US" sz="2000" kern="1200" dirty="0">
            <a:latin typeface="Arial" panose="020B0604020202020204" pitchFamily="34" charset="0"/>
            <a:cs typeface="Arial" panose="020B0604020202020204" pitchFamily="34" charset="0"/>
          </a:endParaRPr>
        </a:p>
      </dsp:txBody>
      <dsp:txXfrm>
        <a:off x="563100" y="2303397"/>
        <a:ext cx="10008139" cy="863098"/>
      </dsp:txXfrm>
    </dsp:sp>
    <dsp:sp modelId="{0E5B474D-CEB7-4ED3-BA98-1BE586DBAC76}">
      <dsp:nvSpPr>
        <dsp:cNvPr id="0" name=""/>
        <dsp:cNvSpPr/>
      </dsp:nvSpPr>
      <dsp:spPr>
        <a:xfrm>
          <a:off x="563100" y="3331653"/>
          <a:ext cx="7089847" cy="52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9. </a:t>
          </a:r>
          <a:r>
            <a:rPr lang="vi-VN" sz="2000" kern="1200" dirty="0" err="1">
              <a:latin typeface="Arial" panose="020B0604020202020204" pitchFamily="34" charset="0"/>
              <a:cs typeface="Arial" panose="020B0604020202020204" pitchFamily="34" charset="0"/>
            </a:rPr>
            <a:t>Mẫu</a:t>
          </a:r>
          <a:r>
            <a:rPr lang="vi-VN" sz="2000" kern="1200" dirty="0">
              <a:latin typeface="Arial" panose="020B0604020202020204" pitchFamily="34" charset="0"/>
              <a:cs typeface="Arial" panose="020B0604020202020204" pitchFamily="34" charset="0"/>
            </a:rPr>
            <a:t> đơn, </a:t>
          </a:r>
          <a:r>
            <a:rPr lang="vi-VN" sz="2000" kern="1200" dirty="0" err="1">
              <a:latin typeface="Arial" panose="020B0604020202020204" pitchFamily="34" charset="0"/>
              <a:cs typeface="Arial" panose="020B0604020202020204" pitchFamily="34" charset="0"/>
            </a:rPr>
            <a:t>mẫu</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tờ</a:t>
          </a:r>
          <a:r>
            <a:rPr lang="vi-VN" sz="2000" kern="1200" dirty="0">
              <a:latin typeface="Arial" panose="020B0604020202020204" pitchFamily="34" charset="0"/>
              <a:cs typeface="Arial" panose="020B0604020202020204" pitchFamily="34" charset="0"/>
            </a:rPr>
            <a:t> khai, </a:t>
          </a:r>
          <a:r>
            <a:rPr lang="vi-VN" sz="2000" kern="1200" dirty="0" err="1">
              <a:latin typeface="Arial" panose="020B0604020202020204" pitchFamily="34" charset="0"/>
              <a:cs typeface="Arial" panose="020B0604020202020204" pitchFamily="34" charset="0"/>
            </a:rPr>
            <a:t>mẫu</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kết</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quả</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hiện</a:t>
          </a:r>
          <a:r>
            <a:rPr lang="vi-VN" sz="2000" kern="1200" dirty="0">
              <a:latin typeface="Arial" panose="020B0604020202020204" pitchFamily="34" charset="0"/>
              <a:cs typeface="Arial" panose="020B0604020202020204" pitchFamily="34" charset="0"/>
            </a:rPr>
            <a:t> TTHC: </a:t>
          </a:r>
          <a:endParaRPr lang="en-US" sz="2000" kern="1200" dirty="0">
            <a:latin typeface="Arial" panose="020B0604020202020204" pitchFamily="34" charset="0"/>
            <a:cs typeface="Arial" panose="020B0604020202020204" pitchFamily="34" charset="0"/>
          </a:endParaRPr>
        </a:p>
      </dsp:txBody>
      <dsp:txXfrm>
        <a:off x="563100" y="3331653"/>
        <a:ext cx="7089847" cy="529628"/>
      </dsp:txXfrm>
    </dsp:sp>
    <dsp:sp modelId="{4A0D1644-F523-4716-B02B-E037ACDBC1AC}">
      <dsp:nvSpPr>
        <dsp:cNvPr id="0" name=""/>
        <dsp:cNvSpPr/>
      </dsp:nvSpPr>
      <dsp:spPr>
        <a:xfrm>
          <a:off x="2596101" y="3862145"/>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13CE0-D685-4964-AC8E-BAD9668AA9D9}">
      <dsp:nvSpPr>
        <dsp:cNvPr id="0" name=""/>
        <dsp:cNvSpPr/>
      </dsp:nvSpPr>
      <dsp:spPr>
        <a:xfrm>
          <a:off x="3414966" y="3862145"/>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5142F-F61F-4821-BFCB-A7D82DEDD16F}">
      <dsp:nvSpPr>
        <dsp:cNvPr id="0" name=""/>
        <dsp:cNvSpPr/>
      </dsp:nvSpPr>
      <dsp:spPr>
        <a:xfrm>
          <a:off x="4234478" y="3862145"/>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0ADB1-5304-437F-8553-763A74DD9D0E}">
      <dsp:nvSpPr>
        <dsp:cNvPr id="0" name=""/>
        <dsp:cNvSpPr/>
      </dsp:nvSpPr>
      <dsp:spPr>
        <a:xfrm>
          <a:off x="5053343" y="3862145"/>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BFE27-466C-4354-B392-6BBE61ADE564}">
      <dsp:nvSpPr>
        <dsp:cNvPr id="0" name=""/>
        <dsp:cNvSpPr/>
      </dsp:nvSpPr>
      <dsp:spPr>
        <a:xfrm>
          <a:off x="5872855" y="3862145"/>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50354-8EE9-4D3B-99A7-39308ED28B50}">
      <dsp:nvSpPr>
        <dsp:cNvPr id="0" name=""/>
        <dsp:cNvSpPr/>
      </dsp:nvSpPr>
      <dsp:spPr>
        <a:xfrm>
          <a:off x="6691720" y="3862145"/>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4FAA-67EA-46CB-83AE-EA771B074FDD}">
      <dsp:nvSpPr>
        <dsp:cNvPr id="0" name=""/>
        <dsp:cNvSpPr/>
      </dsp:nvSpPr>
      <dsp:spPr>
        <a:xfrm>
          <a:off x="7511232" y="3862145"/>
          <a:ext cx="1363264" cy="10788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43220-2B99-43E9-A31E-1E36C2E73FBD}">
      <dsp:nvSpPr>
        <dsp:cNvPr id="0" name=""/>
        <dsp:cNvSpPr/>
      </dsp:nvSpPr>
      <dsp:spPr>
        <a:xfrm>
          <a:off x="563100" y="3861282"/>
          <a:ext cx="9967654" cy="1080599"/>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Nếu</a:t>
          </a:r>
          <a:r>
            <a:rPr lang="vi-VN" sz="2000" kern="1200" dirty="0">
              <a:latin typeface="Arial" panose="020B0604020202020204" pitchFamily="34" charset="0"/>
              <a:cs typeface="Arial" panose="020B0604020202020204" pitchFamily="34" charset="0"/>
            </a:rPr>
            <a:t> TTHC yêu </a:t>
          </a:r>
          <a:r>
            <a:rPr lang="vi-VN" sz="2000" kern="1200" dirty="0" err="1">
              <a:latin typeface="Arial" panose="020B0604020202020204" pitchFamily="34" charset="0"/>
              <a:cs typeface="Arial" panose="020B0604020202020204" pitchFamily="34" charset="0"/>
            </a:rPr>
            <a:t>cầu</a:t>
          </a:r>
          <a:r>
            <a:rPr lang="vi-VN" sz="2000" kern="1200" dirty="0">
              <a:latin typeface="Arial" panose="020B0604020202020204" pitchFamily="34" charset="0"/>
              <a:cs typeface="Arial" panose="020B0604020202020204" pitchFamily="34" charset="0"/>
            </a:rPr>
            <a:t> trong </a:t>
          </a:r>
          <a:r>
            <a:rPr lang="vi-VN" sz="2000" kern="1200" dirty="0" err="1">
              <a:latin typeface="Arial" panose="020B0604020202020204" pitchFamily="34" charset="0"/>
              <a:cs typeface="Arial" panose="020B0604020202020204" pitchFamily="34" charset="0"/>
            </a:rPr>
            <a:t>thành</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phần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hồ</a:t>
          </a:r>
          <a:r>
            <a:rPr lang="vi-VN" sz="2000" kern="1200" dirty="0">
              <a:latin typeface="Arial" panose="020B0604020202020204" pitchFamily="34" charset="0"/>
              <a:cs typeface="Arial" panose="020B0604020202020204" pitchFamily="34" charset="0"/>
            </a:rPr>
            <a:t> sơ </a:t>
          </a:r>
          <a:r>
            <a:rPr lang="vi-VN" sz="2000" kern="1200" dirty="0" err="1">
              <a:latin typeface="Arial" panose="020B0604020202020204" pitchFamily="34" charset="0"/>
              <a:cs typeface="Arial" panose="020B0604020202020204" pitchFamily="34" charset="0"/>
            </a:rPr>
            <a:t>có</a:t>
          </a:r>
          <a:r>
            <a:rPr lang="vi-VN" sz="2000" kern="1200" dirty="0">
              <a:latin typeface="Arial" panose="020B0604020202020204" pitchFamily="34" charset="0"/>
              <a:cs typeface="Arial" panose="020B0604020202020204" pitchFamily="34" charset="0"/>
            </a:rPr>
            <a:t> đơn, </a:t>
          </a:r>
          <a:r>
            <a:rPr lang="vi-VN" sz="2000" kern="1200" dirty="0" err="1">
              <a:latin typeface="Arial" panose="020B0604020202020204" pitchFamily="34" charset="0"/>
              <a:cs typeface="Arial" panose="020B0604020202020204" pitchFamily="34" charset="0"/>
            </a:rPr>
            <a:t>tờ</a:t>
          </a:r>
          <a:r>
            <a:rPr lang="vi-VN" sz="2000" kern="1200" dirty="0">
              <a:latin typeface="Arial" panose="020B0604020202020204" pitchFamily="34" charset="0"/>
              <a:cs typeface="Arial" panose="020B0604020202020204" pitchFamily="34" charset="0"/>
            </a:rPr>
            <a:t> khai cho </a:t>
          </a:r>
          <a:r>
            <a:rPr lang="vi-VN" sz="2000" kern="1200" dirty="0" err="1">
              <a:latin typeface="Arial" panose="020B0604020202020204" pitchFamily="34" charset="0"/>
              <a:cs typeface="Arial" panose="020B0604020202020204" pitchFamily="34" charset="0"/>
            </a:rPr>
            <a:t>đối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tượng</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hiện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cần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mẫu</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hóa</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nếu</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kết</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quả</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hiện</a:t>
          </a:r>
          <a:r>
            <a:rPr lang="vi-VN" sz="2000" kern="1200" dirty="0">
              <a:latin typeface="Arial" panose="020B0604020202020204" pitchFamily="34" charset="0"/>
              <a:cs typeface="Arial" panose="020B0604020202020204" pitchFamily="34" charset="0"/>
            </a:rPr>
            <a:t> TTHC </a:t>
          </a:r>
          <a:r>
            <a:rPr lang="vi-VN" sz="2000" kern="1200" dirty="0" err="1">
              <a:latin typeface="Arial" panose="020B0604020202020204" pitchFamily="34" charset="0"/>
              <a:cs typeface="Arial" panose="020B0604020202020204" pitchFamily="34" charset="0"/>
            </a:rPr>
            <a:t>là</a:t>
          </a:r>
          <a:r>
            <a:rPr lang="vi-VN" sz="2000" kern="1200" dirty="0">
              <a:latin typeface="Arial" panose="020B0604020202020204" pitchFamily="34" charset="0"/>
              <a:cs typeface="Arial" panose="020B0604020202020204" pitchFamily="34" charset="0"/>
            </a:rPr>
            <a:t> văn </a:t>
          </a:r>
          <a:r>
            <a:rPr lang="vi-VN" sz="2000" kern="1200" dirty="0" err="1">
              <a:latin typeface="Arial" panose="020B0604020202020204" pitchFamily="34" charset="0"/>
              <a:cs typeface="Arial" panose="020B0604020202020204" pitchFamily="34" charset="0"/>
            </a:rPr>
            <a:t>bản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của</a:t>
          </a:r>
          <a:r>
            <a:rPr lang="vi-VN" sz="2000" kern="1200" dirty="0">
              <a:latin typeface="Arial" panose="020B0604020202020204" pitchFamily="34" charset="0"/>
              <a:cs typeface="Arial" panose="020B0604020202020204" pitchFamily="34" charset="0"/>
            </a:rPr>
            <a:t> CQHCNN – </a:t>
          </a:r>
          <a:r>
            <a:rPr lang="vi-VN" sz="2000" kern="1200" dirty="0" err="1">
              <a:latin typeface="Arial" panose="020B0604020202020204" pitchFamily="34" charset="0"/>
              <a:cs typeface="Arial" panose="020B0604020202020204" pitchFamily="34" charset="0"/>
            </a:rPr>
            <a:t>cần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mẫu</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hóa</a:t>
          </a:r>
          <a:r>
            <a:rPr lang="vi-VN" sz="2000" kern="1200" dirty="0">
              <a:latin typeface="Arial" panose="020B0604020202020204" pitchFamily="34" charset="0"/>
              <a:cs typeface="Arial" panose="020B0604020202020204" pitchFamily="34" charset="0"/>
            </a:rPr>
            <a:t>.</a:t>
          </a:r>
          <a:endParaRPr lang="en-US" sz="2000" kern="1200" dirty="0">
            <a:latin typeface="Arial" panose="020B0604020202020204" pitchFamily="34" charset="0"/>
            <a:cs typeface="Arial" panose="020B0604020202020204" pitchFamily="34" charset="0"/>
          </a:endParaRPr>
        </a:p>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Mẫu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hóa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phù</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dễ</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hiểu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thuận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lợi</a:t>
          </a:r>
          <a:r>
            <a:rPr lang="en-US" sz="2000" kern="1200" dirty="0">
              <a:latin typeface="Arial" panose="020B0604020202020204" pitchFamily="34" charset="0"/>
              <a:cs typeface="Arial" panose="020B0604020202020204" pitchFamily="34" charset="0"/>
            </a:rPr>
            <a:t>.</a:t>
          </a:r>
        </a:p>
      </dsp:txBody>
      <dsp:txXfrm>
        <a:off x="563100" y="3861282"/>
        <a:ext cx="9967654" cy="10805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B96A6-3CC9-46ED-AAEF-42EA00F09B73}">
      <dsp:nvSpPr>
        <dsp:cNvPr id="0" name=""/>
        <dsp:cNvSpPr/>
      </dsp:nvSpPr>
      <dsp:spPr>
        <a:xfrm>
          <a:off x="469378" y="2435"/>
          <a:ext cx="8528401" cy="771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10. </a:t>
          </a:r>
          <a:r>
            <a:rPr lang="en-US" sz="3600" kern="1200" dirty="0" err="1">
              <a:latin typeface="Arial" panose="020B0604020202020204" pitchFamily="34" charset="0"/>
              <a:cs typeface="Arial" panose="020B0604020202020204" pitchFamily="34" charset="0"/>
            </a:rPr>
            <a:t>Yêu</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cầu</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điều</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kiện</a:t>
          </a:r>
          <a:r>
            <a:rPr lang="en-US" sz="3600" kern="1200" dirty="0">
              <a:latin typeface="Arial" panose="020B0604020202020204" pitchFamily="34" charset="0"/>
              <a:cs typeface="Arial" panose="020B0604020202020204" pitchFamily="34" charset="0"/>
            </a:rPr>
            <a:t>:</a:t>
          </a:r>
        </a:p>
      </dsp:txBody>
      <dsp:txXfrm>
        <a:off x="469378" y="2435"/>
        <a:ext cx="8528401" cy="771246"/>
      </dsp:txXfrm>
    </dsp:sp>
    <dsp:sp modelId="{987719EB-160C-4F3B-88A3-3C868F12A942}">
      <dsp:nvSpPr>
        <dsp:cNvPr id="0" name=""/>
        <dsp:cNvSpPr/>
      </dsp:nvSpPr>
      <dsp:spPr>
        <a:xfrm>
          <a:off x="717843" y="773682"/>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BDA6C-7B5F-4986-84C2-F2BACC9C137D}">
      <dsp:nvSpPr>
        <dsp:cNvPr id="0" name=""/>
        <dsp:cNvSpPr/>
      </dsp:nvSpPr>
      <dsp:spPr>
        <a:xfrm>
          <a:off x="1916557" y="773682"/>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18D3C-BC4B-4473-A93B-A1D40EF2B60C}">
      <dsp:nvSpPr>
        <dsp:cNvPr id="0" name=""/>
        <dsp:cNvSpPr/>
      </dsp:nvSpPr>
      <dsp:spPr>
        <a:xfrm>
          <a:off x="3116219" y="773682"/>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ACA9B-0B59-4E14-9C58-91AA2CE0509B}">
      <dsp:nvSpPr>
        <dsp:cNvPr id="0" name=""/>
        <dsp:cNvSpPr/>
      </dsp:nvSpPr>
      <dsp:spPr>
        <a:xfrm>
          <a:off x="4314933" y="773682"/>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813BF-A32B-4F1C-8B19-E71D9E195E1E}">
      <dsp:nvSpPr>
        <dsp:cNvPr id="0" name=""/>
        <dsp:cNvSpPr/>
      </dsp:nvSpPr>
      <dsp:spPr>
        <a:xfrm>
          <a:off x="5514595" y="773682"/>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E70CB-30B2-47AC-BEAB-B0EC290C27C7}">
      <dsp:nvSpPr>
        <dsp:cNvPr id="0" name=""/>
        <dsp:cNvSpPr/>
      </dsp:nvSpPr>
      <dsp:spPr>
        <a:xfrm>
          <a:off x="6713310" y="773682"/>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04B47-965D-4664-A172-95CC73776BC7}">
      <dsp:nvSpPr>
        <dsp:cNvPr id="0" name=""/>
        <dsp:cNvSpPr/>
      </dsp:nvSpPr>
      <dsp:spPr>
        <a:xfrm>
          <a:off x="7912971" y="773682"/>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D5159-A121-4D3C-9A4F-5042353F05F7}">
      <dsp:nvSpPr>
        <dsp:cNvPr id="0" name=""/>
        <dsp:cNvSpPr/>
      </dsp:nvSpPr>
      <dsp:spPr>
        <a:xfrm>
          <a:off x="469378" y="931615"/>
          <a:ext cx="9136202" cy="126346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Cần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thiết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mục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tiêu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quản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lý</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NN </a:t>
          </a:r>
          <a:r>
            <a:rPr lang="en-US" sz="2000" kern="1200" dirty="0" err="1">
              <a:latin typeface="Arial" panose="020B0604020202020204" pitchFamily="34" charset="0"/>
              <a:cs typeface="Arial" panose="020B0604020202020204" pitchFamily="34" charset="0"/>
            </a:rPr>
            <a:t>và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bảo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đảm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quyền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ích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pháp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cơ</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quan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tổ</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chức</a:t>
          </a:r>
          <a:r>
            <a:rPr lang="en-US" sz="2000" kern="1200" dirty="0">
              <a:latin typeface="Arial" panose="020B0604020202020204" pitchFamily="34" charset="0"/>
              <a:cs typeface="Arial" panose="020B0604020202020204" pitchFamily="34" charset="0"/>
            </a:rPr>
            <a:t>;</a:t>
          </a: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a:t>
          </a:r>
          <a:r>
            <a:rPr lang="vi-VN" sz="2000" kern="1200" dirty="0">
              <a:latin typeface="Arial" panose="020B0604020202020204" pitchFamily="34" charset="0"/>
              <a:cs typeface="Arial" panose="020B0604020202020204" pitchFamily="34" charset="0"/>
            </a:rPr>
            <a:t>Quy </a:t>
          </a:r>
          <a:r>
            <a:rPr lang="vi-VN" sz="2000" kern="1200" dirty="0" err="1">
              <a:latin typeface="Arial" panose="020B0604020202020204" pitchFamily="34" charset="0"/>
              <a:cs typeface="Arial" panose="020B0604020202020204" pitchFamily="34" charset="0"/>
            </a:rPr>
            <a:t>định</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phù</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khả</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thi</a:t>
          </a:r>
          <a:r>
            <a:rPr lang="en-US" sz="2000" kern="1200" dirty="0">
              <a:latin typeface="Arial" panose="020B0604020202020204" pitchFamily="34" charset="0"/>
              <a:cs typeface="Arial" panose="020B0604020202020204" pitchFamily="34" charset="0"/>
            </a:rPr>
            <a:t>. </a:t>
          </a: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Lưu</a:t>
          </a:r>
          <a:r>
            <a:rPr lang="en-US" sz="2000" kern="1200" dirty="0">
              <a:latin typeface="Arial" panose="020B0604020202020204" pitchFamily="34" charset="0"/>
              <a:cs typeface="Arial" panose="020B0604020202020204" pitchFamily="34" charset="0"/>
            </a:rPr>
            <a:t> ý: </a:t>
          </a:r>
          <a:r>
            <a:rPr lang="en-US" sz="2000" kern="1200" dirty="0" err="1">
              <a:latin typeface="Arial" panose="020B0604020202020204" pitchFamily="34" charset="0"/>
              <a:cs typeface="Arial" panose="020B0604020202020204" pitchFamily="34" charset="0"/>
            </a:rPr>
            <a:t>Với</a:t>
          </a:r>
          <a:r>
            <a:rPr lang="en-US" sz="2000" kern="1200" dirty="0">
              <a:latin typeface="Arial" panose="020B0604020202020204" pitchFamily="34" charset="0"/>
              <a:cs typeface="Arial" panose="020B0604020202020204" pitchFamily="34" charset="0"/>
            </a:rPr>
            <a:t> TTHC </a:t>
          </a:r>
          <a:r>
            <a:rPr lang="en-US" sz="2000" kern="1200" dirty="0" err="1">
              <a:latin typeface="Arial" panose="020B0604020202020204" pitchFamily="34" charset="0"/>
              <a:cs typeface="Arial" panose="020B0604020202020204" pitchFamily="34" charset="0"/>
            </a:rPr>
            <a:t>nội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 rất </a:t>
          </a:r>
          <a:r>
            <a:rPr lang="en-US" sz="2000" kern="1200" dirty="0" err="1">
              <a:latin typeface="Arial" panose="020B0604020202020204" pitchFamily="34" charset="0"/>
              <a:cs typeface="Arial" panose="020B0604020202020204" pitchFamily="34" charset="0"/>
            </a:rPr>
            <a:t>nhiều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yêu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cầu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điều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kiện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dưới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dạng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tiêu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chí</a:t>
          </a:r>
          <a:r>
            <a:rPr lang="en-US" sz="2000" kern="1200" dirty="0">
              <a:latin typeface="Arial" panose="020B0604020202020204" pitchFamily="34" charset="0"/>
              <a:cs typeface="Arial" panose="020B0604020202020204" pitchFamily="34" charset="0"/>
            </a:rPr>
            <a:t>.</a:t>
          </a:r>
        </a:p>
      </dsp:txBody>
      <dsp:txXfrm>
        <a:off x="469378" y="931615"/>
        <a:ext cx="9136202" cy="1263466"/>
      </dsp:txXfrm>
    </dsp:sp>
    <dsp:sp modelId="{624C177D-61EC-48FC-BCF9-99247A184330}">
      <dsp:nvSpPr>
        <dsp:cNvPr id="0" name=""/>
        <dsp:cNvSpPr/>
      </dsp:nvSpPr>
      <dsp:spPr>
        <a:xfrm>
          <a:off x="469378" y="2440630"/>
          <a:ext cx="8528401" cy="77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11. </a:t>
          </a:r>
          <a:r>
            <a:rPr lang="en-US" sz="3600" kern="1200" dirty="0" err="1">
              <a:latin typeface="Arial" panose="020B0604020202020204" pitchFamily="34" charset="0"/>
              <a:cs typeface="Arial" panose="020B0604020202020204" pitchFamily="34" charset="0"/>
            </a:rPr>
            <a:t>Phí</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lệ</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phí</a:t>
          </a:r>
          <a:r>
            <a:rPr lang="en-US" sz="3600" kern="1200" dirty="0">
              <a:latin typeface="Arial" panose="020B0604020202020204" pitchFamily="34" charset="0"/>
              <a:cs typeface="Arial" panose="020B0604020202020204" pitchFamily="34" charset="0"/>
            </a:rPr>
            <a:t>: </a:t>
          </a:r>
          <a:r>
            <a:rPr lang="vi-VN" sz="3600" kern="1200" dirty="0">
              <a:latin typeface="Arial" panose="020B0604020202020204" pitchFamily="34" charset="0"/>
              <a:cs typeface="Arial" panose="020B0604020202020204" pitchFamily="34" charset="0"/>
            </a:rPr>
            <a:t> </a:t>
          </a:r>
          <a:endParaRPr lang="en-US" sz="3600" kern="1200" dirty="0">
            <a:latin typeface="Arial" panose="020B0604020202020204" pitchFamily="34" charset="0"/>
            <a:cs typeface="Arial" panose="020B0604020202020204" pitchFamily="34" charset="0"/>
          </a:endParaRPr>
        </a:p>
      </dsp:txBody>
      <dsp:txXfrm>
        <a:off x="469378" y="2440630"/>
        <a:ext cx="8528401" cy="775309"/>
      </dsp:txXfrm>
    </dsp:sp>
    <dsp:sp modelId="{FCEC0705-1ADF-457A-8E1B-775C2B12176E}">
      <dsp:nvSpPr>
        <dsp:cNvPr id="0" name=""/>
        <dsp:cNvSpPr/>
      </dsp:nvSpPr>
      <dsp:spPr>
        <a:xfrm>
          <a:off x="717800" y="3215939"/>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8B051-C7E0-4D83-B083-DC9A0D7E8BD5}">
      <dsp:nvSpPr>
        <dsp:cNvPr id="0" name=""/>
        <dsp:cNvSpPr/>
      </dsp:nvSpPr>
      <dsp:spPr>
        <a:xfrm>
          <a:off x="1916514" y="3215939"/>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EB104-E2FF-4E63-AF3D-03C8EA2BD3D2}">
      <dsp:nvSpPr>
        <dsp:cNvPr id="0" name=""/>
        <dsp:cNvSpPr/>
      </dsp:nvSpPr>
      <dsp:spPr>
        <a:xfrm>
          <a:off x="3116176" y="3215939"/>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BD204-773F-47C3-A90C-8283B2F6A566}">
      <dsp:nvSpPr>
        <dsp:cNvPr id="0" name=""/>
        <dsp:cNvSpPr/>
      </dsp:nvSpPr>
      <dsp:spPr>
        <a:xfrm>
          <a:off x="4314890" y="3215939"/>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86B9C5-CB0E-4C64-97CC-303837F103F7}">
      <dsp:nvSpPr>
        <dsp:cNvPr id="0" name=""/>
        <dsp:cNvSpPr/>
      </dsp:nvSpPr>
      <dsp:spPr>
        <a:xfrm>
          <a:off x="5514552" y="3215939"/>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4B623-C6E4-49E3-8392-2022F705FF6F}">
      <dsp:nvSpPr>
        <dsp:cNvPr id="0" name=""/>
        <dsp:cNvSpPr/>
      </dsp:nvSpPr>
      <dsp:spPr>
        <a:xfrm>
          <a:off x="6713266" y="3215939"/>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CCBC2-B1B9-4F27-A76D-DAFFEC2D2C5C}">
      <dsp:nvSpPr>
        <dsp:cNvPr id="0" name=""/>
        <dsp:cNvSpPr/>
      </dsp:nvSpPr>
      <dsp:spPr>
        <a:xfrm>
          <a:off x="7912928" y="3215939"/>
          <a:ext cx="1995646" cy="157933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2EEE2-CB12-4EB5-86FB-87F53247C470}">
      <dsp:nvSpPr>
        <dsp:cNvPr id="0" name=""/>
        <dsp:cNvSpPr/>
      </dsp:nvSpPr>
      <dsp:spPr>
        <a:xfrm>
          <a:off x="469378" y="3373873"/>
          <a:ext cx="9136115" cy="126346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TTHC </a:t>
          </a:r>
          <a:r>
            <a:rPr lang="en-US" sz="2000" kern="1200" dirty="0" err="1">
              <a:latin typeface="Arial" panose="020B0604020202020204" pitchFamily="34" charset="0"/>
              <a:cs typeface="Arial" panose="020B0604020202020204" pitchFamily="34" charset="0"/>
            </a:rPr>
            <a:t>nội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cơ</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bản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không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có</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phí</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lệ</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phí</a:t>
          </a:r>
          <a:r>
            <a:rPr lang="en-US" sz="2000" kern="1200" dirty="0">
              <a:latin typeface="Arial" panose="020B0604020202020204" pitchFamily="34" charset="0"/>
              <a:cs typeface="Arial" panose="020B0604020202020204" pitchFamily="34" charset="0"/>
            </a:rPr>
            <a:t>.</a:t>
          </a:r>
        </a:p>
      </dsp:txBody>
      <dsp:txXfrm>
        <a:off x="469378" y="3373873"/>
        <a:ext cx="9136115" cy="12634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6E230-7546-48DA-ADF6-7B0FE8BD798E}">
      <dsp:nvSpPr>
        <dsp:cNvPr id="0" name=""/>
        <dsp:cNvSpPr/>
      </dsp:nvSpPr>
      <dsp:spPr>
        <a:xfrm>
          <a:off x="-93219" y="186873"/>
          <a:ext cx="8976400" cy="929666"/>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1.</a:t>
          </a:r>
          <a:r>
            <a:rPr lang="vi-VN" sz="1800" kern="1200" dirty="0">
              <a:latin typeface="Arial" panose="020B0604020202020204" pitchFamily="34" charset="0"/>
              <a:cs typeface="Arial" panose="020B0604020202020204" pitchFamily="34" charset="0"/>
            </a:rPr>
            <a:t> T</a:t>
          </a:r>
          <a:r>
            <a:rPr lang="en-US" sz="1800" kern="1200" dirty="0" err="1">
              <a:latin typeface="Arial" panose="020B0604020202020204" pitchFamily="34" charset="0"/>
              <a:cs typeface="Arial" panose="020B0604020202020204" pitchFamily="34" charset="0"/>
            </a:rPr>
            <a:t>heo</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nguyên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lý</a:t>
          </a:r>
          <a:r>
            <a:rPr lang="en-US" sz="1800" kern="1200" dirty="0">
              <a:latin typeface="Arial" panose="020B0604020202020204" pitchFamily="34" charset="0"/>
              <a:cs typeface="Arial" panose="020B0604020202020204" pitchFamily="34" charset="0"/>
            </a:rPr>
            <a:t> t</a:t>
          </a:r>
          <a:r>
            <a:rPr lang="vi-VN" sz="1800" kern="1200" dirty="0">
              <a:latin typeface="Arial" panose="020B0604020202020204" pitchFamily="34" charset="0"/>
              <a:cs typeface="Arial" panose="020B0604020202020204" pitchFamily="34" charset="0"/>
            </a:rPr>
            <a:t>ương </a:t>
          </a:r>
          <a:r>
            <a:rPr lang="vi-VN" sz="1800" kern="1200" dirty="0" err="1">
              <a:latin typeface="Arial" panose="020B0604020202020204" pitchFamily="34" charset="0"/>
              <a:cs typeface="Arial" panose="020B0604020202020204" pitchFamily="34" charset="0"/>
            </a:rPr>
            <a:t>tự</a:t>
          </a:r>
          <a:r>
            <a:rPr lang="vi-VN" sz="1800" kern="1200" dirty="0">
              <a:latin typeface="Arial" panose="020B0604020202020204" pitchFamily="34" charset="0"/>
              <a:cs typeface="Arial" panose="020B0604020202020204" pitchFamily="34" charset="0"/>
            </a:rPr>
            <a:t> như </a:t>
          </a:r>
          <a:r>
            <a:rPr lang="vi-VN" sz="1800" kern="1200" dirty="0" err="1">
              <a:latin typeface="Arial" panose="020B0604020202020204" pitchFamily="34" charset="0"/>
              <a:cs typeface="Arial" panose="020B0604020202020204" pitchFamily="34" charset="0"/>
            </a:rPr>
            <a:t>tính</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toán</a:t>
          </a:r>
          <a:r>
            <a:rPr lang="vi-VN" sz="1800" kern="1200" dirty="0">
              <a:latin typeface="Arial" panose="020B0604020202020204" pitchFamily="34" charset="0"/>
              <a:cs typeface="Arial" panose="020B0604020202020204" pitchFamily="34" charset="0"/>
            </a:rPr>
            <a:t> chi </a:t>
          </a:r>
          <a:r>
            <a:rPr lang="vi-VN" sz="1800" kern="1200" dirty="0" err="1">
              <a:latin typeface="Arial" panose="020B0604020202020204" pitchFamily="34" charset="0"/>
              <a:cs typeface="Arial" panose="020B0604020202020204" pitchFamily="34" charset="0"/>
            </a:rPr>
            <a:t>phí</a:t>
          </a:r>
          <a:r>
            <a:rPr lang="vi-VN" sz="1800" kern="1200" dirty="0">
              <a:latin typeface="Arial" panose="020B0604020202020204" pitchFamily="34" charset="0"/>
              <a:cs typeface="Arial" panose="020B0604020202020204" pitchFamily="34" charset="0"/>
            </a:rPr>
            <a:t> tuân </a:t>
          </a:r>
          <a:r>
            <a:rPr lang="vi-VN" sz="1800" kern="1200" dirty="0" err="1">
              <a:latin typeface="Arial" panose="020B0604020202020204" pitchFamily="34" charset="0"/>
              <a:cs typeface="Arial" panose="020B0604020202020204" pitchFamily="34" charset="0"/>
            </a:rPr>
            <a:t>thủ</a:t>
          </a:r>
          <a:r>
            <a:rPr lang="vi-VN" sz="1800" kern="1200" dirty="0">
              <a:latin typeface="Arial" panose="020B0604020202020204" pitchFamily="34" charset="0"/>
              <a:cs typeface="Arial" panose="020B0604020202020204" pitchFamily="34" charset="0"/>
            </a:rPr>
            <a:t> TTHC theo </a:t>
          </a:r>
          <a:r>
            <a:rPr lang="vi-VN" sz="1800" kern="1200" dirty="0" err="1">
              <a:latin typeface="Arial" panose="020B0604020202020204" pitchFamily="34" charset="0"/>
              <a:cs typeface="Arial" panose="020B0604020202020204" pitchFamily="34" charset="0"/>
            </a:rPr>
            <a:t>Nghị</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định</a:t>
          </a:r>
          <a:r>
            <a:rPr lang="vi-VN" sz="1800" kern="1200" dirty="0">
              <a:latin typeface="Arial" panose="020B0604020202020204" pitchFamily="34" charset="0"/>
              <a:cs typeface="Arial" panose="020B0604020202020204" pitchFamily="34" charset="0"/>
            </a:rPr>
            <a:t> 63/2010/NĐ-CP. Tuy nhiên, </a:t>
          </a:r>
          <a:r>
            <a:rPr lang="vi-VN" sz="1800" kern="1200" dirty="0" err="1">
              <a:latin typeface="Arial" panose="020B0604020202020204" pitchFamily="34" charset="0"/>
              <a:cs typeface="Arial" panose="020B0604020202020204" pitchFamily="34" charset="0"/>
            </a:rPr>
            <a:t>việc</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tính</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toán</a:t>
          </a:r>
          <a:r>
            <a:rPr lang="vi-VN" sz="1800" kern="1200" dirty="0">
              <a:latin typeface="Arial" panose="020B0604020202020204" pitchFamily="34" charset="0"/>
              <a:cs typeface="Arial" panose="020B0604020202020204" pitchFamily="34" charset="0"/>
            </a:rPr>
            <a:t> chi </a:t>
          </a:r>
          <a:r>
            <a:rPr lang="vi-VN" sz="1800" kern="1200" dirty="0" err="1">
              <a:latin typeface="Arial" panose="020B0604020202020204" pitchFamily="34" charset="0"/>
              <a:cs typeface="Arial" panose="020B0604020202020204" pitchFamily="34" charset="0"/>
            </a:rPr>
            <a:t>phí</a:t>
          </a:r>
          <a:r>
            <a:rPr lang="vi-VN" sz="1800" kern="1200" dirty="0">
              <a:latin typeface="Arial" panose="020B0604020202020204" pitchFamily="34" charset="0"/>
              <a:cs typeface="Arial" panose="020B0604020202020204" pitchFamily="34" charset="0"/>
            </a:rPr>
            <a:t> tuân </a:t>
          </a:r>
          <a:r>
            <a:rPr lang="vi-VN" sz="1800" kern="1200" dirty="0" err="1">
              <a:latin typeface="Arial" panose="020B0604020202020204" pitchFamily="34" charset="0"/>
              <a:cs typeface="Arial" panose="020B0604020202020204" pitchFamily="34" charset="0"/>
            </a:rPr>
            <a:t>thủ</a:t>
          </a:r>
          <a:r>
            <a:rPr lang="vi-VN" sz="1800" kern="1200" dirty="0">
              <a:latin typeface="Arial" panose="020B0604020202020204" pitchFamily="34" charset="0"/>
              <a:cs typeface="Arial" panose="020B0604020202020204" pitchFamily="34" charset="0"/>
            </a:rPr>
            <a:t> đơn </a:t>
          </a:r>
          <a:r>
            <a:rPr lang="vi-VN" sz="1800" kern="1200" dirty="0" err="1">
              <a:latin typeface="Arial" panose="020B0604020202020204" pitchFamily="34" charset="0"/>
              <a:cs typeface="Arial" panose="020B0604020202020204" pitchFamily="34" charset="0"/>
            </a:rPr>
            <a:t>giản</a:t>
          </a:r>
          <a:r>
            <a:rPr lang="vi-VN" sz="1800" kern="1200" dirty="0">
              <a:latin typeface="Arial" panose="020B0604020202020204" pitchFamily="34" charset="0"/>
              <a:cs typeface="Arial" panose="020B0604020202020204" pitchFamily="34" charset="0"/>
            </a:rPr>
            <a:t> hơn.  </a:t>
          </a:r>
          <a:r>
            <a:rPr lang="en-US" sz="1800" kern="1200" dirty="0">
              <a:latin typeface="Arial" panose="020B0604020202020204" pitchFamily="34" charset="0"/>
              <a:cs typeface="Arial" panose="020B0604020202020204" pitchFamily="34" charset="0"/>
            </a:rPr>
            <a:t> </a:t>
          </a:r>
        </a:p>
      </dsp:txBody>
      <dsp:txXfrm>
        <a:off x="-65990" y="214102"/>
        <a:ext cx="7453123" cy="875208"/>
      </dsp:txXfrm>
    </dsp:sp>
    <dsp:sp modelId="{4252F749-E556-47F7-825B-3FA5BF461FFF}">
      <dsp:nvSpPr>
        <dsp:cNvPr id="0" name=""/>
        <dsp:cNvSpPr/>
      </dsp:nvSpPr>
      <dsp:spPr>
        <a:xfrm>
          <a:off x="280515" y="1634615"/>
          <a:ext cx="9696666" cy="1392578"/>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2. </a:t>
          </a:r>
          <a:r>
            <a:rPr lang="en-US" sz="1800" kern="1200" dirty="0" err="1">
              <a:latin typeface="Arial" panose="020B0604020202020204" pitchFamily="34" charset="0"/>
              <a:cs typeface="Arial" panose="020B0604020202020204" pitchFamily="34" charset="0"/>
            </a:rPr>
            <a:t>Tính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thời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gian</a:t>
          </a:r>
          <a:r>
            <a:rPr lang="en-US"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thực</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hiện</a:t>
          </a:r>
          <a:r>
            <a:rPr lang="vi-VN" sz="1800" kern="120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TTHC </a:t>
          </a:r>
          <a:r>
            <a:rPr lang="en-US" sz="1800" kern="1200" dirty="0" err="1">
              <a:latin typeface="Arial" panose="020B0604020202020204" pitchFamily="34" charset="0"/>
              <a:cs typeface="Arial" panose="020B0604020202020204" pitchFamily="34" charset="0"/>
            </a:rPr>
            <a:t>trước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và</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sau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khi</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ĐGH </a:t>
          </a:r>
          <a:r>
            <a:rPr lang="en-US" sz="1800" kern="1200" dirty="0">
              <a:latin typeface="Arial" panose="020B0604020202020204" pitchFamily="34" charset="0"/>
              <a:cs typeface="Arial" panose="020B0604020202020204" pitchFamily="34" charset="0"/>
            </a:rPr>
            <a:t>(</a:t>
          </a:r>
          <a:r>
            <a:rPr lang="en-US" sz="1800" kern="1200" dirty="0" err="1">
              <a:latin typeface="Arial" panose="020B0604020202020204" pitchFamily="34" charset="0"/>
              <a:cs typeface="Arial" panose="020B0604020202020204" pitchFamily="34" charset="0"/>
            </a:rPr>
            <a:t>gồm</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thời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gian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của</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đối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tượng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hiện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và</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quan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hiện</a:t>
          </a:r>
          <a:r>
            <a:rPr lang="en-US" sz="1800" kern="1200" dirty="0">
              <a:latin typeface="Arial" panose="020B0604020202020204" pitchFamily="34" charset="0"/>
              <a:cs typeface="Arial" panose="020B0604020202020204" pitchFamily="34" charset="0"/>
            </a:rPr>
            <a:t> TTHC – bao </a:t>
          </a:r>
          <a:r>
            <a:rPr lang="en-US" sz="1800" kern="1200" dirty="0" err="1">
              <a:latin typeface="Arial" panose="020B0604020202020204" pitchFamily="34" charset="0"/>
              <a:cs typeface="Arial" panose="020B0604020202020204" pitchFamily="34" charset="0"/>
            </a:rPr>
            <a:t>gồm</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cả</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quan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phối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hợp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trong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trình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hiện</a:t>
          </a:r>
          <a:r>
            <a:rPr lang="en-US" sz="1800" kern="1200" dirty="0">
              <a:latin typeface="Arial" panose="020B0604020202020204" pitchFamily="34" charset="0"/>
              <a:cs typeface="Arial" panose="020B0604020202020204" pitchFamily="34" charset="0"/>
            </a:rPr>
            <a:t> TTHC</a:t>
          </a:r>
          <a:r>
            <a:rPr lang="vi-VN" sz="1800" kern="1200" dirty="0">
              <a:latin typeface="Arial" panose="020B0604020202020204" pitchFamily="34" charset="0"/>
              <a:cs typeface="Arial" panose="020B0604020202020204" pitchFamily="34" charset="0"/>
            </a:rPr>
            <a:t>)</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không</a:t>
          </a:r>
          <a:r>
            <a:rPr lang="en-US"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tính</a:t>
          </a:r>
          <a:r>
            <a:rPr lang="vi-VN"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thời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gian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đối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tượng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hiện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chờ</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đợi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để</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nhận</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kết</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quả</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giải</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quyết</a:t>
          </a:r>
          <a:r>
            <a:rPr lang="vi-VN" sz="1800" kern="1200" dirty="0">
              <a:latin typeface="Arial" panose="020B0604020202020204" pitchFamily="34" charset="0"/>
              <a:cs typeface="Arial" panose="020B0604020202020204" pitchFamily="34" charset="0"/>
            </a:rPr>
            <a:t> TTHC </a:t>
          </a:r>
          <a:r>
            <a:rPr lang="vi-VN" sz="1800" kern="1200" dirty="0" err="1">
              <a:latin typeface="Arial" panose="020B0604020202020204" pitchFamily="34" charset="0"/>
              <a:cs typeface="Arial" panose="020B0604020202020204" pitchFamily="34" charset="0"/>
            </a:rPr>
            <a:t>từ</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quan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có</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thẩm</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quyền</a:t>
          </a:r>
          <a:r>
            <a:rPr lang="vi-VN" sz="1800"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321302" y="1675402"/>
        <a:ext cx="7748882" cy="1311004"/>
      </dsp:txXfrm>
    </dsp:sp>
    <dsp:sp modelId="{16B4AB8B-9D7A-4390-BDCF-836E92CF81AE}">
      <dsp:nvSpPr>
        <dsp:cNvPr id="0" name=""/>
        <dsp:cNvSpPr/>
      </dsp:nvSpPr>
      <dsp:spPr>
        <a:xfrm>
          <a:off x="1304410" y="3154546"/>
          <a:ext cx="9349280" cy="1711112"/>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3. </a:t>
          </a:r>
          <a:r>
            <a:rPr lang="en-US" sz="1800" kern="1200" dirty="0" err="1">
              <a:latin typeface="Arial" panose="020B0604020202020204" pitchFamily="34" charset="0"/>
              <a:cs typeface="Arial" panose="020B0604020202020204" pitchFamily="34" charset="0"/>
            </a:rPr>
            <a:t>Tương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ứng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với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thời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gian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hiện</a:t>
          </a:r>
          <a:r>
            <a:rPr lang="en-US" sz="1800" kern="1200" dirty="0">
              <a:latin typeface="Arial" panose="020B0604020202020204" pitchFamily="34" charset="0"/>
              <a:cs typeface="Arial" panose="020B0604020202020204" pitchFamily="34" charset="0"/>
            </a:rPr>
            <a:t> TTHC, s</a:t>
          </a:r>
          <a:r>
            <a:rPr lang="vi-VN" sz="1800" kern="1200" dirty="0">
              <a:latin typeface="Arial" panose="020B0604020202020204" pitchFamily="34" charset="0"/>
              <a:cs typeface="Arial" panose="020B0604020202020204" pitchFamily="34" charset="0"/>
            </a:rPr>
            <a:t>ố chi </a:t>
          </a:r>
          <a:r>
            <a:rPr lang="vi-VN" sz="1800" kern="1200" dirty="0" err="1">
              <a:latin typeface="Arial" panose="020B0604020202020204" pitchFamily="34" charset="0"/>
              <a:cs typeface="Arial" panose="020B0604020202020204" pitchFamily="34" charset="0"/>
            </a:rPr>
            <a:t>phí</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được</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tính</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toán</a:t>
          </a:r>
          <a:r>
            <a:rPr lang="vi-VN"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căn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cứ</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vào</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nhập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bình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quân</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của</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người</a:t>
          </a:r>
          <a:r>
            <a:rPr lang="vi-VN" sz="1800" kern="1200" dirty="0">
              <a:latin typeface="Arial" panose="020B0604020202020204" pitchFamily="34" charset="0"/>
              <a:cs typeface="Arial" panose="020B0604020202020204" pitchFamily="34" charset="0"/>
            </a:rPr>
            <a:t> lao </a:t>
          </a:r>
          <a:r>
            <a:rPr lang="vi-VN" sz="1800" kern="1200" dirty="0" err="1">
              <a:latin typeface="Arial" panose="020B0604020202020204" pitchFamily="34" charset="0"/>
              <a:cs typeface="Arial" panose="020B0604020202020204" pitchFamily="34" charset="0"/>
            </a:rPr>
            <a:t>động</a:t>
          </a:r>
          <a:r>
            <a:rPr lang="vi-VN" sz="1800" kern="1200" dirty="0">
              <a:latin typeface="Arial" panose="020B0604020202020204" pitchFamily="34" charset="0"/>
              <a:cs typeface="Arial" panose="020B0604020202020204" pitchFamily="34" charset="0"/>
            </a:rPr>
            <a:t> (theo công </a:t>
          </a:r>
          <a:r>
            <a:rPr lang="vi-VN" sz="1800" kern="1200" dirty="0" err="1">
              <a:latin typeface="Arial" panose="020B0604020202020204" pitchFamily="34" charset="0"/>
              <a:cs typeface="Arial" panose="020B0604020202020204" pitchFamily="34" charset="0"/>
            </a:rPr>
            <a:t>bố</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của</a:t>
          </a:r>
          <a:r>
            <a:rPr lang="vi-VN" sz="1800" kern="1200" dirty="0">
              <a:latin typeface="Arial" panose="020B0604020202020204" pitchFamily="34" charset="0"/>
              <a:cs typeface="Arial" panose="020B0604020202020204" pitchFamily="34" charset="0"/>
            </a:rPr>
            <a:t> BKHĐT, </a:t>
          </a:r>
          <a:r>
            <a:rPr lang="vi-VN" sz="1800" kern="1200" dirty="0" err="1">
              <a:latin typeface="Arial" panose="020B0604020202020204" pitchFamily="34" charset="0"/>
              <a:cs typeface="Arial" panose="020B0604020202020204" pitchFamily="34" charset="0"/>
            </a:rPr>
            <a:t>đến</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tháng</a:t>
          </a:r>
          <a:r>
            <a:rPr lang="vi-VN" sz="1800" kern="1200" dirty="0">
              <a:latin typeface="Arial" panose="020B0604020202020204" pitchFamily="34" charset="0"/>
              <a:cs typeface="Arial" panose="020B0604020202020204" pitchFamily="34" charset="0"/>
            </a:rPr>
            <a:t> 9/2023 </a:t>
          </a:r>
          <a:r>
            <a:rPr lang="vi-VN" sz="1800" kern="1200" dirty="0" err="1">
              <a:latin typeface="Arial" panose="020B0604020202020204" pitchFamily="34" charset="0"/>
              <a:cs typeface="Arial" panose="020B0604020202020204" pitchFamily="34" charset="0"/>
            </a:rPr>
            <a:t>là</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khoảng</a:t>
          </a:r>
          <a:r>
            <a:rPr lang="vi-VN" sz="1800" kern="1200" dirty="0">
              <a:latin typeface="Arial" panose="020B0604020202020204" pitchFamily="34" charset="0"/>
              <a:cs typeface="Arial" panose="020B0604020202020204" pitchFamily="34" charset="0"/>
            </a:rPr>
            <a:t> 7 </a:t>
          </a:r>
          <a:r>
            <a:rPr lang="vi-VN" sz="1800" kern="1200" dirty="0" err="1">
              <a:latin typeface="Arial" panose="020B0604020202020204" pitchFamily="34" charset="0"/>
              <a:cs typeface="Arial" panose="020B0604020202020204" pitchFamily="34" charset="0"/>
            </a:rPr>
            <a:t>triệu</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đồng</a:t>
          </a:r>
          <a:r>
            <a:rPr lang="vi-VN" sz="1800" kern="1200" dirty="0">
              <a:latin typeface="Arial" panose="020B0604020202020204" pitchFamily="34" charset="0"/>
              <a:cs typeface="Arial" panose="020B0604020202020204" pitchFamily="34" charset="0"/>
            </a:rPr>
            <a:t> 1 </a:t>
          </a:r>
          <a:r>
            <a:rPr lang="vi-VN" sz="1800" kern="1200" dirty="0" err="1">
              <a:latin typeface="Arial" panose="020B0604020202020204" pitchFamily="34" charset="0"/>
              <a:cs typeface="Arial" panose="020B0604020202020204" pitchFamily="34" charset="0"/>
            </a:rPr>
            <a:t>tháng</a:t>
          </a:r>
          <a:r>
            <a:rPr lang="vi-VN"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nhập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của</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CBCC trong 1 </a:t>
          </a:r>
          <a:r>
            <a:rPr lang="vi-VN" sz="1800" kern="1200" dirty="0" err="1">
              <a:latin typeface="Arial" panose="020B0604020202020204" pitchFamily="34" charset="0"/>
              <a:cs typeface="Arial" panose="020B0604020202020204" pitchFamily="34" charset="0"/>
            </a:rPr>
            <a:t>giờ</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là</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khoảng</a:t>
          </a:r>
          <a:r>
            <a:rPr lang="vi-VN" sz="1800" kern="1200" dirty="0">
              <a:latin typeface="Arial" panose="020B0604020202020204" pitchFamily="34" charset="0"/>
              <a:cs typeface="Arial" panose="020B0604020202020204" pitchFamily="34" charset="0"/>
            </a:rPr>
            <a:t> 40.000 </a:t>
          </a:r>
          <a:r>
            <a:rPr lang="vi-VN" sz="1800" kern="1200" dirty="0" err="1">
              <a:latin typeface="Arial" panose="020B0604020202020204" pitchFamily="34" charset="0"/>
              <a:cs typeface="Arial" panose="020B0604020202020204" pitchFamily="34" charset="0"/>
            </a:rPr>
            <a:t>đồng</a:t>
          </a:r>
          <a:r>
            <a:rPr lang="vi-VN" sz="1800" kern="1200" dirty="0">
              <a:latin typeface="Arial" panose="020B0604020202020204" pitchFamily="34" charset="0"/>
              <a:cs typeface="Arial" panose="020B0604020202020204" pitchFamily="34" charset="0"/>
            </a:rPr>
            <a:t>)</a:t>
          </a:r>
          <a:r>
            <a:rPr lang="en-US" sz="1800" kern="1200" dirty="0">
              <a:latin typeface="Arial" panose="020B0604020202020204" pitchFamily="34" charset="0"/>
              <a:cs typeface="Arial" panose="020B0604020202020204" pitchFamily="34" charset="0"/>
            </a:rPr>
            <a:t>. </a:t>
          </a:r>
          <a:endParaRPr lang="vi-VN" sz="1800" kern="1200" dirty="0">
            <a:latin typeface="Arial" panose="020B0604020202020204" pitchFamily="34" charset="0"/>
            <a:cs typeface="Arial" panose="020B0604020202020204" pitchFamily="34" charset="0"/>
          </a:endParaRPr>
        </a:p>
        <a:p>
          <a:pPr marL="0" lvl="0" indent="0" algn="just"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Thời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gian</a:t>
          </a:r>
          <a:r>
            <a:rPr lang="en-US"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thực</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hiện</a:t>
          </a:r>
          <a:r>
            <a:rPr lang="vi-VN" sz="1800" kern="1200" dirty="0">
              <a:latin typeface="Arial" panose="020B0604020202020204" pitchFamily="34" charset="0"/>
              <a:cs typeface="Arial" panose="020B0604020202020204" pitchFamily="34" charset="0"/>
            </a:rPr>
            <a:t> TTHC sau khi ĐGH </a:t>
          </a:r>
          <a:r>
            <a:rPr lang="vi-VN" sz="1800" kern="1200" dirty="0" err="1">
              <a:latin typeface="Arial" panose="020B0604020202020204" pitchFamily="34" charset="0"/>
              <a:cs typeface="Arial" panose="020B0604020202020204" pitchFamily="34" charset="0"/>
            </a:rPr>
            <a:t>giảm</a:t>
          </a:r>
          <a:r>
            <a:rPr lang="en-US" sz="1800" kern="1200" dirty="0">
              <a:latin typeface="Arial" panose="020B0604020202020204" pitchFamily="34" charset="0"/>
              <a:cs typeface="Arial" panose="020B0604020202020204" pitchFamily="34" charset="0"/>
            </a:rPr>
            <a:t> 1/5 </a:t>
          </a:r>
          <a:r>
            <a:rPr lang="vi-VN" sz="1800" kern="1200" dirty="0">
              <a:latin typeface="Arial" panose="020B0604020202020204" pitchFamily="34" charset="0"/>
              <a:cs typeface="Arial" panose="020B0604020202020204" pitchFamily="34" charset="0"/>
            </a:rPr>
            <a:t>so </a:t>
          </a:r>
          <a:r>
            <a:rPr lang="vi-VN" sz="1800" kern="1200" dirty="0" err="1">
              <a:latin typeface="Arial" panose="020B0604020202020204" pitchFamily="34" charset="0"/>
              <a:cs typeface="Arial" panose="020B0604020202020204" pitchFamily="34" charset="0"/>
            </a:rPr>
            <a:t>với</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trước</a:t>
          </a:r>
          <a:r>
            <a:rPr lang="vi-VN" sz="1800" kern="1200" dirty="0">
              <a:latin typeface="Arial" panose="020B0604020202020204" pitchFamily="34" charset="0"/>
              <a:cs typeface="Arial" panose="020B0604020202020204" pitchFamily="34" charset="0"/>
            </a:rPr>
            <a:t> khi ĐGH </a:t>
          </a:r>
          <a:r>
            <a:rPr lang="en-US" sz="1800" kern="1200" dirty="0" err="1">
              <a:latin typeface="Arial" panose="020B0604020202020204" pitchFamily="34" charset="0"/>
              <a:cs typeface="Arial" panose="020B0604020202020204" pitchFamily="34" charset="0"/>
            </a:rPr>
            <a:t>thì</a:t>
          </a:r>
          <a:r>
            <a:rPr lang="en-US" sz="1800" kern="1200" dirty="0">
              <a:latin typeface="Arial" panose="020B0604020202020204" pitchFamily="34" charset="0"/>
              <a:cs typeface="Arial" panose="020B0604020202020204" pitchFamily="34" charset="0"/>
            </a:rPr>
            <a:t> chi </a:t>
          </a:r>
          <a:r>
            <a:rPr lang="en-US" sz="1800" kern="1200" dirty="0" err="1">
              <a:latin typeface="Arial" panose="020B0604020202020204" pitchFamily="34" charset="0"/>
              <a:cs typeface="Arial" panose="020B0604020202020204" pitchFamily="34" charset="0"/>
            </a:rPr>
            <a:t>phí</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giảm</a:t>
          </a:r>
          <a:r>
            <a:rPr lang="en-US" sz="1800" kern="1200" dirty="0">
              <a:latin typeface="Arial" panose="020B0604020202020204" pitchFamily="34" charset="0"/>
              <a:cs typeface="Arial" panose="020B0604020202020204" pitchFamily="34" charset="0"/>
            </a:rPr>
            <a:t> 20%</a:t>
          </a:r>
          <a:r>
            <a:rPr lang="vi-VN" sz="1800" kern="1200" dirty="0">
              <a:latin typeface="Arial" panose="020B0604020202020204" pitchFamily="34" charset="0"/>
              <a:cs typeface="Arial" panose="020B0604020202020204" pitchFamily="34" charset="0"/>
            </a:rPr>
            <a:t> - </a:t>
          </a:r>
          <a:r>
            <a:rPr lang="vi-VN" sz="1800" kern="1200" dirty="0" err="1">
              <a:latin typeface="Arial" panose="020B0604020202020204" pitchFamily="34" charset="0"/>
              <a:cs typeface="Arial" panose="020B0604020202020204" pitchFamily="34" charset="0"/>
            </a:rPr>
            <a:t>đáp</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ứng</a:t>
          </a:r>
          <a:r>
            <a:rPr lang="vi-VN" sz="1800" kern="1200" dirty="0">
              <a:latin typeface="Arial" panose="020B0604020202020204" pitchFamily="34" charset="0"/>
              <a:cs typeface="Arial" panose="020B0604020202020204" pitchFamily="34" charset="0"/>
            </a:rPr>
            <a:t> yêu </a:t>
          </a:r>
          <a:r>
            <a:rPr lang="vi-VN" sz="1800" kern="1200" dirty="0" err="1">
              <a:latin typeface="Arial" panose="020B0604020202020204" pitchFamily="34" charset="0"/>
              <a:cs typeface="Arial" panose="020B0604020202020204" pitchFamily="34" charset="0"/>
            </a:rPr>
            <a:t>cầu</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của</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TTgCP</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tại</a:t>
          </a:r>
          <a:r>
            <a:rPr lang="vi-VN" sz="1800" kern="1200" dirty="0">
              <a:latin typeface="Arial" panose="020B0604020202020204" pitchFamily="34" charset="0"/>
              <a:cs typeface="Arial" panose="020B0604020202020204" pitchFamily="34" charset="0"/>
            </a:rPr>
            <a:t> QĐ 1085</a:t>
          </a:r>
          <a:r>
            <a:rPr lang="en-US" sz="1800" kern="1200" dirty="0">
              <a:latin typeface="Arial" panose="020B0604020202020204" pitchFamily="34" charset="0"/>
              <a:cs typeface="Arial" panose="020B0604020202020204" pitchFamily="34" charset="0"/>
            </a:rPr>
            <a:t>.</a:t>
          </a:r>
        </a:p>
      </dsp:txBody>
      <dsp:txXfrm>
        <a:off x="1354527" y="3204663"/>
        <a:ext cx="7449693" cy="1610878"/>
      </dsp:txXfrm>
    </dsp:sp>
    <dsp:sp modelId="{F8364302-3BE5-43A6-A7AB-15F888C142CD}">
      <dsp:nvSpPr>
        <dsp:cNvPr id="0" name=""/>
        <dsp:cNvSpPr/>
      </dsp:nvSpPr>
      <dsp:spPr>
        <a:xfrm>
          <a:off x="7947627" y="1023528"/>
          <a:ext cx="935553" cy="935553"/>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58126" y="1023528"/>
        <a:ext cx="514555" cy="704004"/>
      </dsp:txXfrm>
    </dsp:sp>
    <dsp:sp modelId="{2EF555F6-D6FA-44F7-982B-A3FF2C90B7E0}">
      <dsp:nvSpPr>
        <dsp:cNvPr id="0" name=""/>
        <dsp:cNvSpPr/>
      </dsp:nvSpPr>
      <dsp:spPr>
        <a:xfrm>
          <a:off x="8739662" y="2693131"/>
          <a:ext cx="935553" cy="935553"/>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50161" y="2693131"/>
        <a:ext cx="514555" cy="7040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698BF-6B9A-488E-BDE8-1DFD0DFA6362}">
      <dsp:nvSpPr>
        <dsp:cNvPr id="0" name=""/>
        <dsp:cNvSpPr/>
      </dsp:nvSpPr>
      <dsp:spPr>
        <a:xfrm>
          <a:off x="559948" y="813707"/>
          <a:ext cx="2422339" cy="1211169"/>
        </a:xfrm>
        <a:prstGeom prst="roundRect">
          <a:avLst>
            <a:gd name="adj" fmla="val 10000"/>
          </a:avLst>
        </a:prstGeom>
        <a:solidFill>
          <a:schemeClr val="accent1">
            <a:alpha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1. </a:t>
          </a:r>
          <a:r>
            <a:rPr lang="en-US" sz="1800" kern="1200" dirty="0" err="1">
              <a:latin typeface="Arial" panose="020B0604020202020204" pitchFamily="34" charset="0"/>
              <a:cs typeface="Arial" panose="020B0604020202020204" pitchFamily="34" charset="0"/>
            </a:rPr>
            <a:t>Sửa</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đổi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bổ</a:t>
          </a:r>
          <a:r>
            <a:rPr lang="en-US" sz="1800" kern="1200" dirty="0">
              <a:latin typeface="Arial" panose="020B0604020202020204" pitchFamily="34" charset="0"/>
              <a:cs typeface="Arial" panose="020B0604020202020204" pitchFamily="34" charset="0"/>
            </a:rPr>
            <a:t> sung </a:t>
          </a:r>
          <a:r>
            <a:rPr lang="en-US" sz="1800" kern="1200" dirty="0" err="1">
              <a:latin typeface="Arial" panose="020B0604020202020204" pitchFamily="34" charset="0"/>
              <a:cs typeface="Arial" panose="020B0604020202020204" pitchFamily="34" charset="0"/>
            </a:rPr>
            <a:t>nội</a:t>
          </a:r>
          <a:r>
            <a:rPr lang="en-US" sz="1800" kern="1200" dirty="0">
              <a:latin typeface="Arial" panose="020B0604020202020204" pitchFamily="34" charset="0"/>
              <a:cs typeface="Arial" panose="020B0604020202020204" pitchFamily="34" charset="0"/>
            </a:rPr>
            <a:t> dung </a:t>
          </a:r>
          <a:r>
            <a:rPr lang="vi-VN" sz="1800" kern="1200" dirty="0">
              <a:latin typeface="Arial" panose="020B0604020202020204" pitchFamily="34" charset="0"/>
              <a:cs typeface="Arial" panose="020B0604020202020204" pitchFamily="34" charset="0"/>
            </a:rPr>
            <a:t>tương </a:t>
          </a:r>
          <a:r>
            <a:rPr lang="vi-VN" sz="1800" kern="1200" dirty="0" err="1">
              <a:latin typeface="Arial" panose="020B0604020202020204" pitchFamily="34" charset="0"/>
              <a:cs typeface="Arial" panose="020B0604020202020204" pitchFamily="34" charset="0"/>
            </a:rPr>
            <a:t>ứng</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tại</a:t>
          </a:r>
          <a:r>
            <a:rPr lang="vi-VN"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văn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bản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quy</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định</a:t>
          </a:r>
          <a:r>
            <a:rPr lang="en-US" sz="1800" kern="1200" dirty="0">
              <a:latin typeface="Arial" panose="020B0604020202020204" pitchFamily="34" charset="0"/>
              <a:cs typeface="Arial" panose="020B0604020202020204" pitchFamily="34" charset="0"/>
            </a:rPr>
            <a:t> TTHC.</a:t>
          </a:r>
        </a:p>
      </dsp:txBody>
      <dsp:txXfrm>
        <a:off x="595422" y="849181"/>
        <a:ext cx="2351391" cy="1140221"/>
      </dsp:txXfrm>
    </dsp:sp>
    <dsp:sp modelId="{50A3727B-6CCD-489E-A1C4-299F15B1427A}">
      <dsp:nvSpPr>
        <dsp:cNvPr id="0" name=""/>
        <dsp:cNvSpPr/>
      </dsp:nvSpPr>
      <dsp:spPr>
        <a:xfrm>
          <a:off x="559948" y="2206552"/>
          <a:ext cx="2422339" cy="1820569"/>
        </a:xfrm>
        <a:prstGeom prst="roundRect">
          <a:avLst>
            <a:gd name="adj" fmla="val 10000"/>
          </a:avLst>
        </a:prstGeom>
        <a:solidFill>
          <a:schemeClr val="accent1">
            <a:alpha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2. </a:t>
          </a:r>
          <a:r>
            <a:rPr lang="en-US" sz="1800" kern="1200" dirty="0" err="1">
              <a:latin typeface="Arial" panose="020B0604020202020204" pitchFamily="34" charset="0"/>
              <a:cs typeface="Arial" panose="020B0604020202020204" pitchFamily="34" charset="0"/>
            </a:rPr>
            <a:t>Quy</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định</a:t>
          </a:r>
          <a:r>
            <a:rPr lang="vi-VN" sz="1800" kern="1200" dirty="0">
              <a:latin typeface="Arial" panose="020B0604020202020204" pitchFamily="34" charset="0"/>
              <a:cs typeface="Arial" panose="020B0604020202020204" pitchFamily="34" charset="0"/>
            </a:rPr>
            <a:t> TTHC</a:t>
          </a:r>
          <a:r>
            <a:rPr lang="en-US"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tại</a:t>
          </a:r>
          <a:r>
            <a:rPr lang="en-US" sz="1800" kern="1200" dirty="0">
              <a:latin typeface="Arial" panose="020B0604020202020204" pitchFamily="34" charset="0"/>
              <a:cs typeface="Arial" panose="020B0604020202020204" pitchFamily="34" charset="0"/>
            </a:rPr>
            <a:t> 1 VB </a:t>
          </a:r>
          <a:r>
            <a:rPr lang="en-US" sz="1800" kern="1200" dirty="0" err="1">
              <a:latin typeface="Arial" panose="020B0604020202020204" pitchFamily="34" charset="0"/>
              <a:cs typeface="Arial" panose="020B0604020202020204" pitchFamily="34" charset="0"/>
            </a:rPr>
            <a:t>mới</a:t>
          </a:r>
          <a:r>
            <a:rPr lang="en-US"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cùng</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loại</a:t>
          </a:r>
          <a:r>
            <a:rPr lang="vi-VN" sz="1800" kern="120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a:t>
          </a:r>
          <a:r>
            <a:rPr lang="en-US" sz="1800" kern="1200" dirty="0" err="1">
              <a:latin typeface="Arial" panose="020B0604020202020204" pitchFamily="34" charset="0"/>
              <a:cs typeface="Arial" panose="020B0604020202020204" pitchFamily="34" charset="0"/>
            </a:rPr>
            <a:t>gộp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nhiều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nội</a:t>
          </a:r>
          <a:r>
            <a:rPr lang="en-US" sz="1800" kern="1200" dirty="0">
              <a:latin typeface="Arial" panose="020B0604020202020204" pitchFamily="34" charset="0"/>
              <a:cs typeface="Arial" panose="020B0604020202020204" pitchFamily="34" charset="0"/>
            </a:rPr>
            <a:t> dung, </a:t>
          </a:r>
          <a:r>
            <a:rPr lang="en-US" sz="1800" kern="1200" dirty="0" err="1">
              <a:latin typeface="Arial" panose="020B0604020202020204" pitchFamily="34" charset="0"/>
              <a:cs typeface="Arial" panose="020B0604020202020204" pitchFamily="34" charset="0"/>
            </a:rPr>
            <a:t>nhiều</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VB </a:t>
          </a:r>
          <a:r>
            <a:rPr lang="en-US" sz="1800" kern="1200" dirty="0" err="1">
              <a:latin typeface="Arial" panose="020B0604020202020204" pitchFamily="34" charset="0"/>
              <a:cs typeface="Arial" panose="020B0604020202020204" pitchFamily="34" charset="0"/>
            </a:rPr>
            <a:t>trong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cùng</a:t>
          </a:r>
          <a:r>
            <a:rPr lang="en-US" sz="1800" kern="1200" dirty="0">
              <a:latin typeface="Arial" panose="020B0604020202020204" pitchFamily="34" charset="0"/>
              <a:cs typeface="Arial" panose="020B0604020202020204" pitchFamily="34" charset="0"/>
            </a:rPr>
            <a:t> 1 </a:t>
          </a:r>
          <a:r>
            <a:rPr lang="en-US" sz="1800" kern="1200" dirty="0" err="1">
              <a:latin typeface="Arial" panose="020B0604020202020204" pitchFamily="34" charset="0"/>
              <a:cs typeface="Arial" panose="020B0604020202020204" pitchFamily="34" charset="0"/>
            </a:rPr>
            <a:t>lĩnh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hoặc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lĩnh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khác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nhau</a:t>
          </a:r>
          <a:r>
            <a:rPr lang="en-US" sz="1800" kern="1200" dirty="0">
              <a:latin typeface="Arial" panose="020B0604020202020204" pitchFamily="34" charset="0"/>
              <a:cs typeface="Arial" panose="020B0604020202020204" pitchFamily="34" charset="0"/>
            </a:rPr>
            <a:t>)</a:t>
          </a:r>
          <a:r>
            <a:rPr lang="vi-VN" sz="1800" kern="1200" dirty="0">
              <a:latin typeface="Arial" panose="020B0604020202020204" pitchFamily="34" charset="0"/>
              <a:cs typeface="Arial" panose="020B0604020202020204" pitchFamily="34" charset="0"/>
            </a:rPr>
            <a:t>.</a:t>
          </a:r>
        </a:p>
      </dsp:txBody>
      <dsp:txXfrm>
        <a:off x="613271" y="2259875"/>
        <a:ext cx="2315693" cy="1713923"/>
      </dsp:txXfrm>
    </dsp:sp>
    <dsp:sp modelId="{C66A48B0-1F49-4F66-A651-1F1A2E9621A6}">
      <dsp:nvSpPr>
        <dsp:cNvPr id="0" name=""/>
        <dsp:cNvSpPr/>
      </dsp:nvSpPr>
      <dsp:spPr>
        <a:xfrm rot="19063714">
          <a:off x="2812039" y="2653837"/>
          <a:ext cx="1309431" cy="45219"/>
        </a:xfrm>
        <a:custGeom>
          <a:avLst/>
          <a:gdLst/>
          <a:ahLst/>
          <a:cxnLst/>
          <a:rect l="0" t="0" r="0" b="0"/>
          <a:pathLst>
            <a:path>
              <a:moveTo>
                <a:pt x="0" y="22609"/>
              </a:moveTo>
              <a:lnTo>
                <a:pt x="1309431" y="22609"/>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4019" y="2643711"/>
        <a:ext cx="65471" cy="65471"/>
      </dsp:txXfrm>
    </dsp:sp>
    <dsp:sp modelId="{CDB36D82-428F-4CB6-94D0-3DA441FCF557}">
      <dsp:nvSpPr>
        <dsp:cNvPr id="0" name=""/>
        <dsp:cNvSpPr/>
      </dsp:nvSpPr>
      <dsp:spPr>
        <a:xfrm>
          <a:off x="3951223" y="1415706"/>
          <a:ext cx="1723300" cy="1640699"/>
        </a:xfrm>
        <a:prstGeom prst="roundRect">
          <a:avLst>
            <a:gd name="adj" fmla="val 10000"/>
          </a:avLst>
        </a:prstGeom>
        <a:solidFill>
          <a:schemeClr val="accent1">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2.1. </a:t>
          </a:r>
          <a:r>
            <a:rPr lang="en-US" sz="1800" kern="1200" dirty="0" err="1">
              <a:latin typeface="Arial" panose="020B0604020202020204" pitchFamily="34" charset="0"/>
              <a:cs typeface="Arial" panose="020B0604020202020204" pitchFamily="34" charset="0"/>
            </a:rPr>
            <a:t>Trường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hợp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là</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VB </a:t>
          </a:r>
          <a:r>
            <a:rPr lang="en-US" sz="1800" kern="1200" dirty="0" err="1">
              <a:latin typeface="Arial" panose="020B0604020202020204" pitchFamily="34" charset="0"/>
              <a:cs typeface="Arial" panose="020B0604020202020204" pitchFamily="34" charset="0"/>
            </a:rPr>
            <a:t>cá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biệt</a:t>
          </a:r>
          <a:endParaRPr lang="en-US" sz="1800" kern="1200" dirty="0">
            <a:latin typeface="Arial" panose="020B0604020202020204" pitchFamily="34" charset="0"/>
            <a:cs typeface="Arial" panose="020B0604020202020204" pitchFamily="34" charset="0"/>
          </a:endParaRPr>
        </a:p>
      </dsp:txBody>
      <dsp:txXfrm>
        <a:off x="3999277" y="1463760"/>
        <a:ext cx="1627192" cy="1544591"/>
      </dsp:txXfrm>
    </dsp:sp>
    <dsp:sp modelId="{0FAF5975-6008-42EB-A929-AEE69DF6BEBA}">
      <dsp:nvSpPr>
        <dsp:cNvPr id="0" name=""/>
        <dsp:cNvSpPr/>
      </dsp:nvSpPr>
      <dsp:spPr>
        <a:xfrm rot="18065886">
          <a:off x="5221018" y="1410274"/>
          <a:ext cx="1875947" cy="45219"/>
        </a:xfrm>
        <a:custGeom>
          <a:avLst/>
          <a:gdLst/>
          <a:ahLst/>
          <a:cxnLst/>
          <a:rect l="0" t="0" r="0" b="0"/>
          <a:pathLst>
            <a:path>
              <a:moveTo>
                <a:pt x="0" y="22609"/>
              </a:moveTo>
              <a:lnTo>
                <a:pt x="1875947" y="22609"/>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12093" y="1385985"/>
        <a:ext cx="93797" cy="93797"/>
      </dsp:txXfrm>
    </dsp:sp>
    <dsp:sp modelId="{583C3CF0-46B3-48A9-93B6-9CF469D0F5E3}">
      <dsp:nvSpPr>
        <dsp:cNvPr id="0" name=""/>
        <dsp:cNvSpPr/>
      </dsp:nvSpPr>
      <dsp:spPr>
        <a:xfrm>
          <a:off x="6643460" y="3198"/>
          <a:ext cx="4963979" cy="1253027"/>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2.1.1. </a:t>
          </a:r>
          <a:r>
            <a:rPr lang="en-US" sz="1600" kern="1200" dirty="0" err="1">
              <a:latin typeface="Arial" panose="020B0604020202020204" pitchFamily="34" charset="0"/>
              <a:cs typeface="Arial" panose="020B0604020202020204" pitchFamily="34" charset="0"/>
            </a:rPr>
            <a:t>Nếu</a:t>
          </a:r>
          <a:r>
            <a:rPr lang="en-US" sz="1600" kern="1200" dirty="0">
              <a:latin typeface="Arial" panose="020B0604020202020204" pitchFamily="34" charset="0"/>
              <a:cs typeface="Arial" panose="020B0604020202020204" pitchFamily="34" charset="0"/>
            </a:rPr>
            <a:t> TTHC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có</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ít</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nhất</a:t>
          </a:r>
          <a:r>
            <a:rPr lang="en-US" sz="1600" kern="1200" dirty="0">
              <a:latin typeface="Arial" panose="020B0604020202020204" pitchFamily="34" charset="0"/>
              <a:cs typeface="Arial" panose="020B0604020202020204" pitchFamily="34" charset="0"/>
            </a:rPr>
            <a:t> 01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phận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tạo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thành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theo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VB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a:t>
          </a:r>
          <a:r>
            <a:rPr lang="vi-VN" sz="1600" kern="1200" dirty="0" err="1">
              <a:latin typeface="Arial" panose="020B0604020202020204" pitchFamily="34" charset="0"/>
              <a:cs typeface="Arial" panose="020B0604020202020204" pitchFamily="34" charset="0"/>
            </a:rPr>
            <a:t>TTgCP</a:t>
          </a:r>
          <a:r>
            <a:rPr lang="vi-VN" sz="1600" kern="1200" dirty="0">
              <a:latin typeface="Arial" panose="020B0604020202020204" pitchFamily="34" charset="0"/>
              <a:cs typeface="Arial" panose="020B0604020202020204" pitchFamily="34" charset="0"/>
            </a:rPr>
            <a:t>/CP/QH </a:t>
          </a:r>
          <a:r>
            <a:rPr lang="en-US" sz="1600" kern="1200" dirty="0" err="1">
              <a:latin typeface="Arial" panose="020B0604020202020204" pitchFamily="34" charset="0"/>
              <a:cs typeface="Arial" panose="020B0604020202020204" pitchFamily="34" charset="0"/>
            </a:rPr>
            <a:t>hoặc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VB </a:t>
          </a:r>
          <a:r>
            <a:rPr lang="en-US" sz="1600" kern="1200" dirty="0" err="1">
              <a:latin typeface="Arial" panose="020B0604020202020204" pitchFamily="34" charset="0"/>
              <a:cs typeface="Arial" panose="020B0604020202020204" pitchFamily="34" charset="0"/>
            </a:rPr>
            <a:t>khác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ĐP: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ĐP </a:t>
          </a:r>
          <a:r>
            <a:rPr lang="en-US" sz="1600" kern="1200" dirty="0" err="1">
              <a:latin typeface="Arial" panose="020B0604020202020204" pitchFamily="34" charset="0"/>
              <a:cs typeface="Arial" panose="020B0604020202020204" pitchFamily="34" charset="0"/>
            </a:rPr>
            <a:t>công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bố</a:t>
          </a:r>
          <a:r>
            <a:rPr lang="en-US" sz="1600" kern="1200" dirty="0">
              <a:latin typeface="Arial" panose="020B0604020202020204" pitchFamily="34" charset="0"/>
              <a:cs typeface="Arial" panose="020B0604020202020204" pitchFamily="34" charset="0"/>
            </a:rPr>
            <a:t> TTHC </a:t>
          </a:r>
          <a:r>
            <a:rPr lang="en-US" sz="1600" kern="1200" dirty="0" err="1">
              <a:latin typeface="Arial" panose="020B0604020202020204" pitchFamily="34" charset="0"/>
              <a:cs typeface="Arial" panose="020B0604020202020204" pitchFamily="34" charset="0"/>
            </a:rPr>
            <a:t>theo</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mẫu</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hướng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dẫn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VPCP</a:t>
          </a:r>
          <a:r>
            <a:rPr lang="en-US" sz="1600" kern="1200" dirty="0"/>
            <a:t>.</a:t>
          </a:r>
          <a:endParaRPr lang="en-US" sz="1600" kern="1200" dirty="0">
            <a:latin typeface="Arial" panose="020B0604020202020204" pitchFamily="34" charset="0"/>
            <a:cs typeface="Arial" panose="020B0604020202020204" pitchFamily="34" charset="0"/>
          </a:endParaRPr>
        </a:p>
      </dsp:txBody>
      <dsp:txXfrm>
        <a:off x="6680160" y="39898"/>
        <a:ext cx="4890579" cy="1179627"/>
      </dsp:txXfrm>
    </dsp:sp>
    <dsp:sp modelId="{3B299859-4E07-4714-A05F-407955E52E52}">
      <dsp:nvSpPr>
        <dsp:cNvPr id="0" name=""/>
        <dsp:cNvSpPr/>
      </dsp:nvSpPr>
      <dsp:spPr>
        <a:xfrm rot="549669">
          <a:off x="5668265" y="2291576"/>
          <a:ext cx="981454" cy="45219"/>
        </a:xfrm>
        <a:custGeom>
          <a:avLst/>
          <a:gdLst/>
          <a:ahLst/>
          <a:cxnLst/>
          <a:rect l="0" t="0" r="0" b="0"/>
          <a:pathLst>
            <a:path>
              <a:moveTo>
                <a:pt x="0" y="22609"/>
              </a:moveTo>
              <a:lnTo>
                <a:pt x="981454" y="22609"/>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34456" y="2289649"/>
        <a:ext cx="49072" cy="49072"/>
      </dsp:txXfrm>
    </dsp:sp>
    <dsp:sp modelId="{18DA42D6-8F69-49A2-8F5B-87D109D6C018}">
      <dsp:nvSpPr>
        <dsp:cNvPr id="0" name=""/>
        <dsp:cNvSpPr/>
      </dsp:nvSpPr>
      <dsp:spPr>
        <a:xfrm>
          <a:off x="6643460" y="1437901"/>
          <a:ext cx="4982437" cy="1908827"/>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vi-VN" sz="1400" kern="1200" dirty="0">
              <a:latin typeface="Arial" panose="020B0604020202020204" pitchFamily="34" charset="0"/>
              <a:cs typeface="Arial" panose="020B0604020202020204" pitchFamily="34" charset="0"/>
            </a:rPr>
            <a:t>2.1.2.</a:t>
          </a:r>
          <a:r>
            <a:rPr lang="en-US" sz="1400" kern="1200" dirty="0">
              <a:latin typeface="Arial" panose="020B0604020202020204" pitchFamily="34" charset="0"/>
              <a:cs typeface="Arial" panose="020B0604020202020204" pitchFamily="34" charset="0"/>
            </a:rPr>
            <a:t> VB </a:t>
          </a:r>
          <a:r>
            <a:rPr lang="vi-VN" sz="1400" kern="1200" dirty="0">
              <a:latin typeface="Arial" panose="020B0604020202020204" pitchFamily="34" charset="0"/>
              <a:cs typeface="Arial" panose="020B0604020202020204" pitchFamily="34" charset="0"/>
            </a:rPr>
            <a:t>đ</a:t>
          </a:r>
          <a:r>
            <a:rPr lang="en-US" sz="1400" kern="1200" dirty="0" err="1">
              <a:latin typeface="Arial" panose="020B0604020202020204" pitchFamily="34" charset="0"/>
              <a:cs typeface="Arial" panose="020B0604020202020204" pitchFamily="34" charset="0"/>
            </a:rPr>
            <a:t>áp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ứng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điều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kiện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i</a:t>
          </a:r>
          <a:r>
            <a:rPr lang="en-US" sz="1400" kern="1200" dirty="0">
              <a:latin typeface="Arial" panose="020B0604020202020204" pitchFamily="34" charset="0"/>
              <a:cs typeface="Arial" panose="020B0604020202020204" pitchFamily="34" charset="0"/>
            </a:rPr>
            <a:t>) VB </a:t>
          </a:r>
          <a:r>
            <a:rPr lang="vi-VN" sz="1400" kern="1200" dirty="0" err="1">
              <a:latin typeface="Arial" panose="020B0604020202020204" pitchFamily="34" charset="0"/>
              <a:cs typeface="Arial" panose="020B0604020202020204" pitchFamily="34" charset="0"/>
            </a:rPr>
            <a:t>đúng</a:t>
          </a:r>
          <a:r>
            <a:rPr lang="vi-VN" sz="1400" kern="1200" dirty="0">
              <a:latin typeface="Arial" panose="020B0604020202020204" pitchFamily="34" charset="0"/>
              <a:cs typeface="Arial" panose="020B0604020202020204" pitchFamily="34" charset="0"/>
            </a:rPr>
            <a:t> yêu </a:t>
          </a:r>
          <a:r>
            <a:rPr lang="vi-VN" sz="1400" kern="1200" dirty="0" err="1">
              <a:latin typeface="Arial" panose="020B0604020202020204" pitchFamily="34" charset="0"/>
              <a:cs typeface="Arial" panose="020B0604020202020204" pitchFamily="34" charset="0"/>
            </a:rPr>
            <a:t>cầu</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về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thể</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nội</a:t>
          </a:r>
          <a:r>
            <a:rPr lang="en-US" sz="1400" kern="1200" dirty="0">
              <a:latin typeface="Arial" panose="020B0604020202020204" pitchFamily="34" charset="0"/>
              <a:cs typeface="Arial" panose="020B0604020202020204" pitchFamily="34" charset="0"/>
            </a:rPr>
            <a:t> dung </a:t>
          </a:r>
          <a:r>
            <a:rPr lang="en-US" sz="1400" kern="1200" dirty="0" err="1">
              <a:latin typeface="Arial" panose="020B0604020202020204" pitchFamily="34" charset="0"/>
              <a:cs typeface="Arial" panose="020B0604020202020204" pitchFamily="34" charset="0"/>
            </a:rPr>
            <a:t>chứa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đựng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đầy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đủ</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tạo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thành</a:t>
          </a:r>
          <a:r>
            <a:rPr lang="en-US" sz="1400" kern="1200" dirty="0">
              <a:latin typeface="Arial" panose="020B0604020202020204" pitchFamily="34" charset="0"/>
              <a:cs typeface="Arial" panose="020B0604020202020204" pitchFamily="34" charset="0"/>
            </a:rPr>
            <a:t> TTHC </a:t>
          </a:r>
          <a:r>
            <a:rPr lang="en-US" sz="1400" kern="1200" dirty="0" err="1">
              <a:latin typeface="Arial" panose="020B0604020202020204" pitchFamily="34" charset="0"/>
              <a:cs typeface="Arial" panose="020B0604020202020204" pitchFamily="34" charset="0"/>
            </a:rPr>
            <a:t>nội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tất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tạo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thành</a:t>
          </a:r>
          <a:r>
            <a:rPr lang="en-US" sz="1400" kern="1200" dirty="0">
              <a:latin typeface="Arial" panose="020B0604020202020204" pitchFamily="34" charset="0"/>
              <a:cs typeface="Arial" panose="020B0604020202020204" pitchFamily="34" charset="0"/>
            </a:rPr>
            <a:t> TTHC </a:t>
          </a:r>
          <a:r>
            <a:rPr lang="en-US" sz="1400" kern="1200" dirty="0" err="1">
              <a:latin typeface="Arial" panose="020B0604020202020204" pitchFamily="34" charset="0"/>
              <a:cs typeface="Arial" panose="020B0604020202020204" pitchFamily="34" charset="0"/>
            </a:rPr>
            <a:t>nội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thuộc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thẩm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quyền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ĐP; (ii) VB </a:t>
          </a:r>
          <a:r>
            <a:rPr lang="en-US" sz="1400" kern="1200" dirty="0" err="1">
              <a:latin typeface="Arial" panose="020B0604020202020204" pitchFamily="34" charset="0"/>
              <a:cs typeface="Arial" panose="020B0604020202020204" pitchFamily="34" charset="0"/>
            </a:rPr>
            <a:t>không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nội</a:t>
          </a:r>
          <a:r>
            <a:rPr lang="en-US" sz="1400" kern="1200" dirty="0">
              <a:latin typeface="Arial" panose="020B0604020202020204" pitchFamily="34" charset="0"/>
              <a:cs typeface="Arial" panose="020B0604020202020204" pitchFamily="34" charset="0"/>
            </a:rPr>
            <a:t> dung </a:t>
          </a:r>
          <a:r>
            <a:rPr lang="en-US" sz="1400" kern="1200" dirty="0" err="1">
              <a:latin typeface="Arial" panose="020B0604020202020204" pitchFamily="34" charset="0"/>
              <a:cs typeface="Arial" panose="020B0604020202020204" pitchFamily="34" charset="0"/>
            </a:rPr>
            <a:t>khác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ngoài</a:t>
          </a:r>
          <a:r>
            <a:rPr lang="en-US" sz="1400" kern="1200" dirty="0">
              <a:latin typeface="Arial" panose="020B0604020202020204" pitchFamily="34" charset="0"/>
              <a:cs typeface="Arial" panose="020B0604020202020204" pitchFamily="34" charset="0"/>
            </a:rPr>
            <a:t> TTHC </a:t>
          </a:r>
          <a:r>
            <a:rPr lang="en-US" sz="1400" kern="1200" dirty="0" err="1">
              <a:latin typeface="Arial" panose="020B0604020202020204" pitchFamily="34" charset="0"/>
              <a:cs typeface="Arial" panose="020B0604020202020204" pitchFamily="34" charset="0"/>
            </a:rPr>
            <a:t>nội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thì</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có</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thể</a:t>
          </a:r>
          <a:r>
            <a:rPr lang="vi-VN" sz="1400" kern="1200" dirty="0">
              <a:latin typeface="Arial" panose="020B0604020202020204" pitchFamily="34" charset="0"/>
              <a:cs typeface="Arial" panose="020B0604020202020204" pitchFamily="34" charset="0"/>
            </a:rPr>
            <a:t> không </a:t>
          </a:r>
          <a:r>
            <a:rPr lang="vi-VN" sz="1400" kern="1200" dirty="0" err="1">
              <a:latin typeface="Arial" panose="020B0604020202020204" pitchFamily="34" charset="0"/>
              <a:cs typeface="Arial" panose="020B0604020202020204" pitchFamily="34" charset="0"/>
            </a:rPr>
            <a:t>cần</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có</a:t>
          </a:r>
          <a:r>
            <a:rPr lang="vi-VN" sz="1400" kern="1200" dirty="0">
              <a:latin typeface="Arial" panose="020B0604020202020204" pitchFamily="34" charset="0"/>
              <a:cs typeface="Arial" panose="020B0604020202020204" pitchFamily="34" charset="0"/>
            </a:rPr>
            <a:t> QĐ công </a:t>
          </a:r>
          <a:r>
            <a:rPr lang="vi-VN" sz="1400" kern="1200" dirty="0" err="1">
              <a:latin typeface="Arial" panose="020B0604020202020204" pitchFamily="34" charset="0"/>
              <a:cs typeface="Arial" panose="020B0604020202020204" pitchFamily="34" charset="0"/>
            </a:rPr>
            <a:t>bố</a:t>
          </a:r>
          <a:r>
            <a:rPr lang="vi-VN" sz="1400" kern="1200" dirty="0">
              <a:latin typeface="Arial" panose="020B0604020202020204" pitchFamily="34" charset="0"/>
              <a:cs typeface="Arial" panose="020B0604020202020204" pitchFamily="34" charset="0"/>
            </a:rPr>
            <a:t> (VB 2 trong 1: </a:t>
          </a:r>
          <a:r>
            <a:rPr lang="vi-VN" sz="1400" kern="1200" dirty="0" err="1">
              <a:latin typeface="Arial" panose="020B0604020202020204" pitchFamily="34" charset="0"/>
              <a:cs typeface="Arial" panose="020B0604020202020204" pitchFamily="34" charset="0"/>
            </a:rPr>
            <a:t>Thực</a:t>
          </a:r>
          <a:r>
            <a:rPr lang="vi-VN" sz="1400" kern="1200" dirty="0">
              <a:latin typeface="Arial" panose="020B0604020202020204" pitchFamily="34" charset="0"/>
              <a:cs typeface="Arial" panose="020B0604020202020204" pitchFamily="34" charset="0"/>
            </a:rPr>
            <a:t> thi PA ĐGH </a:t>
          </a:r>
          <a:r>
            <a:rPr lang="vi-VN" sz="1400" kern="1200" dirty="0" err="1">
              <a:latin typeface="Arial" panose="020B0604020202020204" pitchFamily="34" charset="0"/>
              <a:cs typeface="Arial" panose="020B0604020202020204" pitchFamily="34" charset="0"/>
            </a:rPr>
            <a:t>và</a:t>
          </a:r>
          <a:r>
            <a:rPr lang="vi-VN" sz="1400" kern="1200" dirty="0">
              <a:latin typeface="Arial" panose="020B0604020202020204" pitchFamily="34" charset="0"/>
              <a:cs typeface="Arial" panose="020B0604020202020204" pitchFamily="34" charset="0"/>
            </a:rPr>
            <a:t> công </a:t>
          </a:r>
          <a:r>
            <a:rPr lang="vi-VN" sz="1400" kern="1200" dirty="0" err="1">
              <a:latin typeface="Arial" panose="020B0604020202020204" pitchFamily="34" charset="0"/>
              <a:cs typeface="Arial" panose="020B0604020202020204" pitchFamily="34" charset="0"/>
            </a:rPr>
            <a:t>bố</a:t>
          </a:r>
          <a:r>
            <a:rPr lang="vi-VN" sz="1400" kern="1200" dirty="0">
              <a:latin typeface="Arial" panose="020B0604020202020204" pitchFamily="34" charset="0"/>
              <a:cs typeface="Arial" panose="020B0604020202020204" pitchFamily="34" charset="0"/>
            </a:rPr>
            <a:t> TTHC </a:t>
          </a:r>
          <a:r>
            <a:rPr lang="vi-VN" sz="1400" kern="1200" dirty="0" err="1">
              <a:latin typeface="Arial" panose="020B0604020202020204" pitchFamily="34" charset="0"/>
              <a:cs typeface="Arial" panose="020B0604020202020204" pitchFamily="34" charset="0"/>
            </a:rPr>
            <a:t>nội</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bộ</a:t>
          </a:r>
          <a:r>
            <a:rPr lang="vi-VN" sz="1400"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6699368" y="1493809"/>
        <a:ext cx="4870621" cy="1797011"/>
      </dsp:txXfrm>
    </dsp:sp>
    <dsp:sp modelId="{C7BD0D1F-362C-4428-AFF4-0880244C4592}">
      <dsp:nvSpPr>
        <dsp:cNvPr id="0" name=""/>
        <dsp:cNvSpPr/>
      </dsp:nvSpPr>
      <dsp:spPr>
        <a:xfrm rot="3672095">
          <a:off x="5153307" y="3094748"/>
          <a:ext cx="2011369" cy="45219"/>
        </a:xfrm>
        <a:custGeom>
          <a:avLst/>
          <a:gdLst/>
          <a:ahLst/>
          <a:cxnLst/>
          <a:rect l="0" t="0" r="0" b="0"/>
          <a:pathLst>
            <a:path>
              <a:moveTo>
                <a:pt x="0" y="22609"/>
              </a:moveTo>
              <a:lnTo>
                <a:pt x="2011369" y="22609"/>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108708" y="3067073"/>
        <a:ext cx="100568" cy="100568"/>
      </dsp:txXfrm>
    </dsp:sp>
    <dsp:sp modelId="{B392C10F-9852-4BD6-82BB-F5E0AACB9E9F}">
      <dsp:nvSpPr>
        <dsp:cNvPr id="0" name=""/>
        <dsp:cNvSpPr/>
      </dsp:nvSpPr>
      <dsp:spPr>
        <a:xfrm>
          <a:off x="6643460" y="3528404"/>
          <a:ext cx="4988590" cy="940509"/>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vi-VN" sz="1400" kern="1200" dirty="0">
              <a:latin typeface="Arial" panose="020B0604020202020204" pitchFamily="34" charset="0"/>
              <a:cs typeface="Arial" panose="020B0604020202020204" pitchFamily="34" charset="0"/>
            </a:rPr>
            <a:t>2.1.3 Lưu ý: </a:t>
          </a:r>
          <a:r>
            <a:rPr lang="vi-VN" sz="1400" kern="1200" dirty="0" err="1">
              <a:latin typeface="Arial" panose="020B0604020202020204" pitchFamily="34" charset="0"/>
              <a:cs typeface="Arial" panose="020B0604020202020204" pitchFamily="34" charset="0"/>
            </a:rPr>
            <a:t>Trường</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hợp</a:t>
          </a:r>
          <a:r>
            <a:rPr lang="vi-VN" sz="1400" kern="1200" dirty="0">
              <a:latin typeface="Arial" panose="020B0604020202020204" pitchFamily="34" charset="0"/>
              <a:cs typeface="Arial" panose="020B0604020202020204" pitchFamily="34" charset="0"/>
            </a:rPr>
            <a:t> TTHC </a:t>
          </a:r>
          <a:r>
            <a:rPr lang="vi-VN" sz="1400" kern="1200" dirty="0" err="1">
              <a:latin typeface="Arial" panose="020B0604020202020204" pitchFamily="34" charset="0"/>
              <a:cs typeface="Arial" panose="020B0604020202020204" pitchFamily="34" charset="0"/>
            </a:rPr>
            <a:t>nội</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bộ</a:t>
          </a:r>
          <a:r>
            <a:rPr lang="vi-VN" sz="1400" kern="1200" dirty="0">
              <a:latin typeface="Arial" panose="020B0604020202020204" pitchFamily="34" charset="0"/>
              <a:cs typeface="Arial" panose="020B0604020202020204" pitchFamily="34" charset="0"/>
            </a:rPr>
            <a:t> đang </a:t>
          </a:r>
          <a:r>
            <a:rPr lang="vi-VN" sz="1400" kern="1200" dirty="0" err="1">
              <a:latin typeface="Arial" panose="020B0604020202020204" pitchFamily="34" charset="0"/>
              <a:cs typeface="Arial" panose="020B0604020202020204" pitchFamily="34" charset="0"/>
            </a:rPr>
            <a:t>được</a:t>
          </a:r>
          <a:r>
            <a:rPr lang="vi-VN" sz="1400" kern="1200" dirty="0">
              <a:latin typeface="Arial" panose="020B0604020202020204" pitchFamily="34" charset="0"/>
              <a:cs typeface="Arial" panose="020B0604020202020204" pitchFamily="34" charset="0"/>
            </a:rPr>
            <a:t> quy </a:t>
          </a:r>
          <a:r>
            <a:rPr lang="vi-VN" sz="1400" kern="1200" dirty="0" err="1">
              <a:latin typeface="Arial" panose="020B0604020202020204" pitchFamily="34" charset="0"/>
              <a:cs typeface="Arial" panose="020B0604020202020204" pitchFamily="34" charset="0"/>
            </a:rPr>
            <a:t>định</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tại</a:t>
          </a:r>
          <a:r>
            <a:rPr lang="vi-VN" sz="1400" kern="1200" dirty="0">
              <a:latin typeface="Arial" panose="020B0604020202020204" pitchFamily="34" charset="0"/>
              <a:cs typeface="Arial" panose="020B0604020202020204" pitchFamily="34" charset="0"/>
            </a:rPr>
            <a:t> VBQPPL </a:t>
          </a:r>
          <a:r>
            <a:rPr lang="vi-VN" sz="1400" kern="1200" dirty="0" err="1">
              <a:latin typeface="Arial" panose="020B0604020202020204" pitchFamily="34" charset="0"/>
              <a:cs typeface="Arial" panose="020B0604020202020204" pitchFamily="34" charset="0"/>
            </a:rPr>
            <a:t>mà</a:t>
          </a:r>
          <a:r>
            <a:rPr lang="vi-VN" sz="1400" kern="1200" dirty="0">
              <a:latin typeface="Arial" panose="020B0604020202020204" pitchFamily="34" charset="0"/>
              <a:cs typeface="Arial" panose="020B0604020202020204" pitchFamily="34" charset="0"/>
            </a:rPr>
            <a:t> sau khi </a:t>
          </a:r>
          <a:r>
            <a:rPr lang="vi-VN" sz="1400" kern="1200" dirty="0" err="1">
              <a:latin typeface="Arial" panose="020B0604020202020204" pitchFamily="34" charset="0"/>
              <a:cs typeface="Arial" panose="020B0604020202020204" pitchFamily="34" charset="0"/>
            </a:rPr>
            <a:t>thực</a:t>
          </a:r>
          <a:r>
            <a:rPr lang="vi-VN" sz="1400" kern="1200" dirty="0">
              <a:latin typeface="Arial" panose="020B0604020202020204" pitchFamily="34" charset="0"/>
              <a:cs typeface="Arial" panose="020B0604020202020204" pitchFamily="34" charset="0"/>
            </a:rPr>
            <a:t> thi PA ĐGH TTHC, </a:t>
          </a:r>
          <a:r>
            <a:rPr lang="vi-VN" sz="1400" kern="1200" dirty="0" err="1">
              <a:latin typeface="Arial" panose="020B0604020202020204" pitchFamily="34" charset="0"/>
              <a:cs typeface="Arial" panose="020B0604020202020204" pitchFamily="34" charset="0"/>
            </a:rPr>
            <a:t>bộ</a:t>
          </a:r>
          <a:r>
            <a:rPr lang="vi-VN" sz="1400" kern="1200" dirty="0">
              <a:latin typeface="Arial" panose="020B0604020202020204" pitchFamily="34" charset="0"/>
              <a:cs typeface="Arial" panose="020B0604020202020204" pitchFamily="34" charset="0"/>
            </a:rPr>
            <a:t>, ĐP </a:t>
          </a:r>
          <a:r>
            <a:rPr lang="vi-VN" sz="1400" kern="1200" dirty="0" err="1">
              <a:latin typeface="Arial" panose="020B0604020202020204" pitchFamily="34" charset="0"/>
              <a:cs typeface="Arial" panose="020B0604020202020204" pitchFamily="34" charset="0"/>
            </a:rPr>
            <a:t>muốn</a:t>
          </a:r>
          <a:r>
            <a:rPr lang="vi-VN" sz="1400" kern="1200" dirty="0">
              <a:latin typeface="Arial" panose="020B0604020202020204" pitchFamily="34" charset="0"/>
              <a:cs typeface="Arial" panose="020B0604020202020204" pitchFamily="34" charset="0"/>
            </a:rPr>
            <a:t> quy </a:t>
          </a:r>
          <a:r>
            <a:rPr lang="vi-VN" sz="1400" kern="1200" dirty="0" err="1">
              <a:latin typeface="Arial" panose="020B0604020202020204" pitchFamily="34" charset="0"/>
              <a:cs typeface="Arial" panose="020B0604020202020204" pitchFamily="34" charset="0"/>
            </a:rPr>
            <a:t>định</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tại</a:t>
          </a:r>
          <a:r>
            <a:rPr lang="vi-VN" sz="1400" kern="1200" dirty="0">
              <a:latin typeface="Arial" panose="020B0604020202020204" pitchFamily="34" charset="0"/>
              <a:cs typeface="Arial" panose="020B0604020202020204" pitchFamily="34" charset="0"/>
            </a:rPr>
            <a:t> VB </a:t>
          </a:r>
          <a:r>
            <a:rPr lang="vi-VN" sz="1400" kern="1200" dirty="0" err="1">
              <a:latin typeface="Arial" panose="020B0604020202020204" pitchFamily="34" charset="0"/>
              <a:cs typeface="Arial" panose="020B0604020202020204" pitchFamily="34" charset="0"/>
            </a:rPr>
            <a:t>cá</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biệt</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thì</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cần</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bãi</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bỏ</a:t>
          </a:r>
          <a:r>
            <a:rPr lang="vi-VN" sz="1400" kern="1200" dirty="0">
              <a:latin typeface="Arial" panose="020B0604020202020204" pitchFamily="34" charset="0"/>
              <a:cs typeface="Arial" panose="020B0604020202020204" pitchFamily="34" charset="0"/>
            </a:rPr>
            <a:t> VB QPPL </a:t>
          </a:r>
          <a:r>
            <a:rPr lang="vi-VN" sz="1400" kern="1200" dirty="0" err="1">
              <a:latin typeface="Arial" panose="020B0604020202020204" pitchFamily="34" charset="0"/>
              <a:cs typeface="Arial" panose="020B0604020202020204" pitchFamily="34" charset="0"/>
            </a:rPr>
            <a:t>hoặc</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nội</a:t>
          </a:r>
          <a:r>
            <a:rPr lang="vi-VN" sz="1400" kern="1200" dirty="0">
              <a:latin typeface="Arial" panose="020B0604020202020204" pitchFamily="34" charset="0"/>
              <a:cs typeface="Arial" panose="020B0604020202020204" pitchFamily="34" charset="0"/>
            </a:rPr>
            <a:t> dung quy </a:t>
          </a:r>
          <a:r>
            <a:rPr lang="vi-VN" sz="1400" kern="1200" dirty="0" err="1">
              <a:latin typeface="Arial" panose="020B0604020202020204" pitchFamily="34" charset="0"/>
              <a:cs typeface="Arial" panose="020B0604020202020204" pitchFamily="34" charset="0"/>
            </a:rPr>
            <a:t>định</a:t>
          </a:r>
          <a:r>
            <a:rPr lang="vi-VN" sz="1400" kern="1200" dirty="0">
              <a:latin typeface="Arial" panose="020B0604020202020204" pitchFamily="34" charset="0"/>
              <a:cs typeface="Arial" panose="020B0604020202020204" pitchFamily="34" charset="0"/>
            </a:rPr>
            <a:t> TTHC </a:t>
          </a:r>
          <a:r>
            <a:rPr lang="vi-VN" sz="1400" kern="1200" dirty="0" err="1">
              <a:latin typeface="Arial" panose="020B0604020202020204" pitchFamily="34" charset="0"/>
              <a:cs typeface="Arial" panose="020B0604020202020204" pitchFamily="34" charset="0"/>
            </a:rPr>
            <a:t>tại</a:t>
          </a:r>
          <a:r>
            <a:rPr lang="vi-VN" sz="1400" kern="1200" dirty="0">
              <a:latin typeface="Arial" panose="020B0604020202020204" pitchFamily="34" charset="0"/>
              <a:cs typeface="Arial" panose="020B0604020202020204" pitchFamily="34" charset="0"/>
            </a:rPr>
            <a:t> VB QPPL </a:t>
          </a:r>
          <a:r>
            <a:rPr lang="vi-VN" sz="1400" kern="1200" dirty="0" err="1">
              <a:latin typeface="Arial" panose="020B0604020202020204" pitchFamily="34" charset="0"/>
              <a:cs typeface="Arial" panose="020B0604020202020204" pitchFamily="34" charset="0"/>
            </a:rPr>
            <a:t>trước</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đó</a:t>
          </a:r>
          <a:r>
            <a:rPr lang="vi-VN" sz="1400" kern="1200" dirty="0">
              <a:latin typeface="Arial" panose="020B0604020202020204" pitchFamily="34" charset="0"/>
              <a:cs typeface="Arial" panose="020B0604020202020204" pitchFamily="34" charset="0"/>
            </a:rPr>
            <a:t>. </a:t>
          </a:r>
          <a:endParaRPr lang="en-US" sz="1400" kern="1200" dirty="0">
            <a:latin typeface="Arial" panose="020B0604020202020204" pitchFamily="34" charset="0"/>
            <a:cs typeface="Arial" panose="020B0604020202020204" pitchFamily="34" charset="0"/>
          </a:endParaRPr>
        </a:p>
      </dsp:txBody>
      <dsp:txXfrm>
        <a:off x="6671007" y="3555951"/>
        <a:ext cx="4933496" cy="885415"/>
      </dsp:txXfrm>
    </dsp:sp>
    <dsp:sp modelId="{3146FCD6-026C-4D2D-BB3D-9EF589DCFAE3}">
      <dsp:nvSpPr>
        <dsp:cNvPr id="0" name=""/>
        <dsp:cNvSpPr/>
      </dsp:nvSpPr>
      <dsp:spPr>
        <a:xfrm rot="2594442">
          <a:off x="2801718" y="3549821"/>
          <a:ext cx="1330074" cy="45219"/>
        </a:xfrm>
        <a:custGeom>
          <a:avLst/>
          <a:gdLst/>
          <a:ahLst/>
          <a:cxnLst/>
          <a:rect l="0" t="0" r="0" b="0"/>
          <a:pathLst>
            <a:path>
              <a:moveTo>
                <a:pt x="0" y="22609"/>
              </a:moveTo>
              <a:lnTo>
                <a:pt x="1330074" y="22609"/>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3503" y="3539179"/>
        <a:ext cx="66503" cy="66503"/>
      </dsp:txXfrm>
    </dsp:sp>
    <dsp:sp modelId="{81DCA3E6-57F6-4C66-AD66-0A150A77B480}">
      <dsp:nvSpPr>
        <dsp:cNvPr id="0" name=""/>
        <dsp:cNvSpPr/>
      </dsp:nvSpPr>
      <dsp:spPr>
        <a:xfrm>
          <a:off x="3951223" y="3238081"/>
          <a:ext cx="2504166" cy="1579886"/>
        </a:xfrm>
        <a:prstGeom prst="roundRect">
          <a:avLst>
            <a:gd name="adj" fmla="val 10000"/>
          </a:avLst>
        </a:prstGeom>
        <a:solidFill>
          <a:schemeClr val="accent1">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vi-VN" sz="1400" kern="1200" dirty="0">
              <a:latin typeface="Arial" panose="020B0604020202020204" pitchFamily="34" charset="0"/>
              <a:cs typeface="Arial" panose="020B0604020202020204" pitchFamily="34" charset="0"/>
            </a:rPr>
            <a:t>2.2. </a:t>
          </a:r>
          <a:r>
            <a:rPr lang="en-US" sz="1800" kern="1200" dirty="0" err="1">
              <a:latin typeface="Arial" panose="020B0604020202020204" pitchFamily="34" charset="0"/>
              <a:cs typeface="Arial" panose="020B0604020202020204" pitchFamily="34" charset="0"/>
            </a:rPr>
            <a:t>Trường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hợp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là</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VB</a:t>
          </a:r>
          <a:r>
            <a:rPr lang="en-US" sz="1800" kern="1200" dirty="0">
              <a:latin typeface="Arial" panose="020B0604020202020204" pitchFamily="34" charset="0"/>
              <a:cs typeface="Arial" panose="020B0604020202020204" pitchFamily="34" charset="0"/>
            </a:rPr>
            <a:t>QPPL, </a:t>
          </a:r>
          <a:r>
            <a:rPr lang="en-US" sz="1800" kern="1200" dirty="0" err="1">
              <a:latin typeface="Arial" panose="020B0604020202020204" pitchFamily="34" charset="0"/>
              <a:cs typeface="Arial" panose="020B0604020202020204" pitchFamily="34" charset="0"/>
            </a:rPr>
            <a:t>bộ</a:t>
          </a:r>
          <a:r>
            <a:rPr lang="en-US" sz="1800" kern="1200" dirty="0">
              <a:latin typeface="Arial" panose="020B0604020202020204" pitchFamily="34" charset="0"/>
              <a:cs typeface="Arial" panose="020B0604020202020204" pitchFamily="34" charset="0"/>
            </a:rPr>
            <a:t>, ĐP </a:t>
          </a:r>
          <a:r>
            <a:rPr lang="en-US" sz="1800" kern="1200" dirty="0" err="1">
              <a:latin typeface="Arial" panose="020B0604020202020204" pitchFamily="34" charset="0"/>
              <a:cs typeface="Arial" panose="020B0604020202020204" pitchFamily="34" charset="0"/>
            </a:rPr>
            <a:t>công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bố</a:t>
          </a:r>
          <a:r>
            <a:rPr lang="en-US" sz="1800" kern="1200" dirty="0">
              <a:latin typeface="Arial" panose="020B0604020202020204" pitchFamily="34" charset="0"/>
              <a:cs typeface="Arial" panose="020B0604020202020204" pitchFamily="34" charset="0"/>
            </a:rPr>
            <a:t> TTHC </a:t>
          </a:r>
          <a:r>
            <a:rPr lang="en-US" sz="1800" kern="1200" dirty="0" err="1">
              <a:latin typeface="Arial" panose="020B0604020202020204" pitchFamily="34" charset="0"/>
              <a:cs typeface="Arial" panose="020B0604020202020204" pitchFamily="34" charset="0"/>
            </a:rPr>
            <a:t>bằng</a:t>
          </a:r>
          <a:r>
            <a:rPr lang="en-US" sz="1800" kern="1200" dirty="0">
              <a:latin typeface="Arial" panose="020B0604020202020204" pitchFamily="34" charset="0"/>
              <a:cs typeface="Arial" panose="020B0604020202020204" pitchFamily="34" charset="0"/>
            </a:rPr>
            <a:t> QĐ </a:t>
          </a:r>
          <a:r>
            <a:rPr lang="en-US" sz="1800" kern="1200" dirty="0" err="1">
              <a:latin typeface="Arial" panose="020B0604020202020204" pitchFamily="34" charset="0"/>
              <a:cs typeface="Arial" panose="020B0604020202020204" pitchFamily="34" charset="0"/>
            </a:rPr>
            <a:t>cá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biệt</a:t>
          </a:r>
          <a:r>
            <a:rPr lang="vi-VN" sz="1800" kern="1200" dirty="0">
              <a:latin typeface="Arial" panose="020B0604020202020204" pitchFamily="34" charset="0"/>
              <a:cs typeface="Arial" panose="020B0604020202020204" pitchFamily="34" charset="0"/>
            </a:rPr>
            <a:t> theo </a:t>
          </a:r>
          <a:r>
            <a:rPr lang="vi-VN" sz="1800" kern="1200" dirty="0" err="1">
              <a:latin typeface="Arial" panose="020B0604020202020204" pitchFamily="34" charset="0"/>
              <a:cs typeface="Arial" panose="020B0604020202020204" pitchFamily="34" charset="0"/>
            </a:rPr>
            <a:t>mẫu</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hướng</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dẫn</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của</a:t>
          </a:r>
          <a:r>
            <a:rPr lang="vi-VN" sz="1800" kern="1200" dirty="0">
              <a:latin typeface="Arial" panose="020B0604020202020204" pitchFamily="34" charset="0"/>
              <a:cs typeface="Arial" panose="020B0604020202020204" pitchFamily="34" charset="0"/>
            </a:rPr>
            <a:t> VPCP.</a:t>
          </a:r>
          <a:endParaRPr lang="en-US" sz="1800" kern="1200" dirty="0">
            <a:latin typeface="Arial" panose="020B0604020202020204" pitchFamily="34" charset="0"/>
            <a:cs typeface="Arial" panose="020B0604020202020204" pitchFamily="34" charset="0"/>
          </a:endParaRPr>
        </a:p>
      </dsp:txBody>
      <dsp:txXfrm>
        <a:off x="3997496" y="3284354"/>
        <a:ext cx="2411620" cy="14873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3727B-6CCD-489E-A1C4-299F15B1427A}">
      <dsp:nvSpPr>
        <dsp:cNvPr id="0" name=""/>
        <dsp:cNvSpPr/>
      </dsp:nvSpPr>
      <dsp:spPr>
        <a:xfrm>
          <a:off x="15098" y="1947070"/>
          <a:ext cx="2662221" cy="2000859"/>
        </a:xfrm>
        <a:prstGeom prst="roundRect">
          <a:avLst>
            <a:gd name="adj" fmla="val 10000"/>
          </a:avLst>
        </a:prstGeom>
        <a:solidFill>
          <a:schemeClr val="accent1">
            <a:alpha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Quy</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định</a:t>
          </a:r>
          <a:r>
            <a:rPr lang="vi-VN" sz="1800" kern="1200" dirty="0">
              <a:latin typeface="Arial" panose="020B0604020202020204" pitchFamily="34" charset="0"/>
              <a:cs typeface="Arial" panose="020B0604020202020204" pitchFamily="34" charset="0"/>
            </a:rPr>
            <a:t> TTHC</a:t>
          </a:r>
          <a:r>
            <a:rPr lang="en-US"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tại</a:t>
          </a:r>
          <a:r>
            <a:rPr lang="en-US" sz="1800" kern="1200" dirty="0">
              <a:latin typeface="Arial" panose="020B0604020202020204" pitchFamily="34" charset="0"/>
              <a:cs typeface="Arial" panose="020B0604020202020204" pitchFamily="34" charset="0"/>
            </a:rPr>
            <a:t> 1 VB </a:t>
          </a:r>
          <a:r>
            <a:rPr lang="en-US" sz="1800" kern="1200" dirty="0" err="1">
              <a:latin typeface="Arial" panose="020B0604020202020204" pitchFamily="34" charset="0"/>
              <a:cs typeface="Arial" panose="020B0604020202020204" pitchFamily="34" charset="0"/>
            </a:rPr>
            <a:t>mới</a:t>
          </a:r>
          <a:r>
            <a:rPr lang="en-US"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có</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thể</a:t>
          </a:r>
          <a:r>
            <a:rPr lang="vi-VN"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gộp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nhiều</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nội</a:t>
          </a:r>
          <a:r>
            <a:rPr lang="en-US" sz="1800" kern="1200" dirty="0">
              <a:latin typeface="Arial" panose="020B0604020202020204" pitchFamily="34" charset="0"/>
              <a:cs typeface="Arial" panose="020B0604020202020204" pitchFamily="34" charset="0"/>
            </a:rPr>
            <a:t> dung, </a:t>
          </a:r>
          <a:r>
            <a:rPr lang="en-US" sz="1800" kern="1200" dirty="0" err="1">
              <a:latin typeface="Arial" panose="020B0604020202020204" pitchFamily="34" charset="0"/>
              <a:cs typeface="Arial" panose="020B0604020202020204" pitchFamily="34" charset="0"/>
            </a:rPr>
            <a:t>trong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cùng</a:t>
          </a:r>
          <a:r>
            <a:rPr lang="en-US" sz="1800" kern="1200" dirty="0">
              <a:latin typeface="Arial" panose="020B0604020202020204" pitchFamily="34" charset="0"/>
              <a:cs typeface="Arial" panose="020B0604020202020204" pitchFamily="34" charset="0"/>
            </a:rPr>
            <a:t> 1 </a:t>
          </a:r>
          <a:r>
            <a:rPr lang="en-US" sz="1800" kern="1200" dirty="0" err="1">
              <a:latin typeface="Arial" panose="020B0604020202020204" pitchFamily="34" charset="0"/>
              <a:cs typeface="Arial" panose="020B0604020202020204" pitchFamily="34" charset="0"/>
            </a:rPr>
            <a:t>lĩnh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hoặc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lĩnh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vực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khác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nhau</a:t>
          </a:r>
          <a:r>
            <a:rPr lang="en-US" sz="1800" kern="1200" dirty="0">
              <a:latin typeface="Arial" panose="020B0604020202020204" pitchFamily="34" charset="0"/>
              <a:cs typeface="Arial" panose="020B0604020202020204" pitchFamily="34" charset="0"/>
            </a:rPr>
            <a:t>)</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có</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thể</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là</a:t>
          </a:r>
          <a:r>
            <a:rPr lang="vi-VN" sz="1800" kern="1200" dirty="0">
              <a:latin typeface="Arial" panose="020B0604020202020204" pitchFamily="34" charset="0"/>
              <a:cs typeface="Arial" panose="020B0604020202020204" pitchFamily="34" charset="0"/>
            </a:rPr>
            <a:t> VB QPPL </a:t>
          </a:r>
          <a:r>
            <a:rPr lang="vi-VN" sz="1800" kern="1200" dirty="0" err="1">
              <a:latin typeface="Arial" panose="020B0604020202020204" pitchFamily="34" charset="0"/>
              <a:cs typeface="Arial" panose="020B0604020202020204" pitchFamily="34" charset="0"/>
            </a:rPr>
            <a:t>hoặc</a:t>
          </a:r>
          <a:r>
            <a:rPr lang="vi-VN" sz="1800" kern="1200" dirty="0">
              <a:latin typeface="Arial" panose="020B0604020202020204" pitchFamily="34" charset="0"/>
              <a:cs typeface="Arial" panose="020B0604020202020204" pitchFamily="34" charset="0"/>
            </a:rPr>
            <a:t> VB </a:t>
          </a:r>
          <a:r>
            <a:rPr lang="vi-VN" sz="1800" kern="1200" dirty="0" err="1">
              <a:latin typeface="Arial" panose="020B0604020202020204" pitchFamily="34" charset="0"/>
              <a:cs typeface="Arial" panose="020B0604020202020204" pitchFamily="34" charset="0"/>
            </a:rPr>
            <a:t>cá</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biệt</a:t>
          </a:r>
          <a:r>
            <a:rPr lang="vi-VN" sz="1800" kern="1200" dirty="0">
              <a:latin typeface="Arial" panose="020B0604020202020204" pitchFamily="34" charset="0"/>
              <a:cs typeface="Arial" panose="020B0604020202020204" pitchFamily="34" charset="0"/>
            </a:rPr>
            <a:t>.</a:t>
          </a:r>
        </a:p>
      </dsp:txBody>
      <dsp:txXfrm>
        <a:off x="73701" y="2005673"/>
        <a:ext cx="2545015" cy="1883653"/>
      </dsp:txXfrm>
    </dsp:sp>
    <dsp:sp modelId="{C66A48B0-1F49-4F66-A651-1F1A2E9621A6}">
      <dsp:nvSpPr>
        <dsp:cNvPr id="0" name=""/>
        <dsp:cNvSpPr/>
      </dsp:nvSpPr>
      <dsp:spPr>
        <a:xfrm rot="19063714">
          <a:off x="2490213" y="2438649"/>
          <a:ext cx="1439103" cy="49697"/>
        </a:xfrm>
        <a:custGeom>
          <a:avLst/>
          <a:gdLst/>
          <a:ahLst/>
          <a:cxnLst/>
          <a:rect l="0" t="0" r="0" b="0"/>
          <a:pathLst>
            <a:path>
              <a:moveTo>
                <a:pt x="0" y="24848"/>
              </a:moveTo>
              <a:lnTo>
                <a:pt x="1439103" y="24848"/>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3787" y="2427520"/>
        <a:ext cx="71955" cy="71955"/>
      </dsp:txXfrm>
    </dsp:sp>
    <dsp:sp modelId="{CDB36D82-428F-4CB6-94D0-3DA441FCF557}">
      <dsp:nvSpPr>
        <dsp:cNvPr id="0" name=""/>
        <dsp:cNvSpPr/>
      </dsp:nvSpPr>
      <dsp:spPr>
        <a:xfrm>
          <a:off x="3742209" y="1077908"/>
          <a:ext cx="1893957" cy="1803176"/>
        </a:xfrm>
        <a:prstGeom prst="roundRect">
          <a:avLst>
            <a:gd name="adj" fmla="val 10000"/>
          </a:avLst>
        </a:prstGeom>
        <a:solidFill>
          <a:schemeClr val="accent1">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1. </a:t>
          </a:r>
          <a:r>
            <a:rPr lang="en-US" sz="1800" kern="1200" dirty="0" err="1">
              <a:latin typeface="Arial" panose="020B0604020202020204" pitchFamily="34" charset="0"/>
              <a:cs typeface="Arial" panose="020B0604020202020204" pitchFamily="34" charset="0"/>
            </a:rPr>
            <a:t>Trường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hợp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là</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VB </a:t>
          </a:r>
          <a:r>
            <a:rPr lang="en-US" sz="1800" kern="1200" dirty="0" err="1">
              <a:latin typeface="Arial" panose="020B0604020202020204" pitchFamily="34" charset="0"/>
              <a:cs typeface="Arial" panose="020B0604020202020204" pitchFamily="34" charset="0"/>
            </a:rPr>
            <a:t>cá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biệt</a:t>
          </a:r>
          <a:endParaRPr lang="en-US" sz="1800" kern="1200" dirty="0">
            <a:latin typeface="Arial" panose="020B0604020202020204" pitchFamily="34" charset="0"/>
            <a:cs typeface="Arial" panose="020B0604020202020204" pitchFamily="34" charset="0"/>
          </a:endParaRPr>
        </a:p>
      </dsp:txBody>
      <dsp:txXfrm>
        <a:off x="3795022" y="1130721"/>
        <a:ext cx="1788331" cy="1697550"/>
      </dsp:txXfrm>
    </dsp:sp>
    <dsp:sp modelId="{0FAF5975-6008-42EB-A929-AEE69DF6BEBA}">
      <dsp:nvSpPr>
        <dsp:cNvPr id="0" name=""/>
        <dsp:cNvSpPr/>
      </dsp:nvSpPr>
      <dsp:spPr>
        <a:xfrm rot="18769809">
          <a:off x="5385406" y="1380266"/>
          <a:ext cx="1566410" cy="49697"/>
        </a:xfrm>
        <a:custGeom>
          <a:avLst/>
          <a:gdLst/>
          <a:ahLst/>
          <a:cxnLst/>
          <a:rect l="0" t="0" r="0" b="0"/>
          <a:pathLst>
            <a:path>
              <a:moveTo>
                <a:pt x="0" y="24848"/>
              </a:moveTo>
              <a:lnTo>
                <a:pt x="1566410" y="24848"/>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29451" y="1365954"/>
        <a:ext cx="78320" cy="78320"/>
      </dsp:txXfrm>
    </dsp:sp>
    <dsp:sp modelId="{583C3CF0-46B3-48A9-93B6-9CF469D0F5E3}">
      <dsp:nvSpPr>
        <dsp:cNvPr id="0" name=""/>
        <dsp:cNvSpPr/>
      </dsp:nvSpPr>
      <dsp:spPr>
        <a:xfrm>
          <a:off x="6701055" y="4074"/>
          <a:ext cx="5455558" cy="1653319"/>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1.1. </a:t>
          </a:r>
          <a:r>
            <a:rPr lang="en-US" sz="1600" kern="1200" dirty="0" err="1">
              <a:latin typeface="Arial" panose="020B0604020202020204" pitchFamily="34" charset="0"/>
              <a:cs typeface="Arial" panose="020B0604020202020204" pitchFamily="34" charset="0"/>
            </a:rPr>
            <a:t>Nếu</a:t>
          </a:r>
          <a:r>
            <a:rPr lang="en-US" sz="1600" kern="1200" dirty="0">
              <a:latin typeface="Arial" panose="020B0604020202020204" pitchFamily="34" charset="0"/>
              <a:cs typeface="Arial" panose="020B0604020202020204" pitchFamily="34" charset="0"/>
            </a:rPr>
            <a:t> TTHC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có</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ít</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nhất</a:t>
          </a:r>
          <a:r>
            <a:rPr lang="en-US" sz="1600" kern="1200" dirty="0">
              <a:latin typeface="Arial" panose="020B0604020202020204" pitchFamily="34" charset="0"/>
              <a:cs typeface="Arial" panose="020B0604020202020204" pitchFamily="34" charset="0"/>
            </a:rPr>
            <a:t> 01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phận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tạo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thành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theo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VB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a:t>
          </a:r>
          <a:r>
            <a:rPr lang="vi-VN" sz="1600" kern="1200" dirty="0" err="1">
              <a:latin typeface="Arial" panose="020B0604020202020204" pitchFamily="34" charset="0"/>
              <a:cs typeface="Arial" panose="020B0604020202020204" pitchFamily="34" charset="0"/>
            </a:rPr>
            <a:t>TTgCP</a:t>
          </a:r>
          <a:r>
            <a:rPr lang="vi-VN" sz="1600" kern="1200" dirty="0">
              <a:latin typeface="Arial" panose="020B0604020202020204" pitchFamily="34" charset="0"/>
              <a:cs typeface="Arial" panose="020B0604020202020204" pitchFamily="34" charset="0"/>
            </a:rPr>
            <a:t>/CP/QH </a:t>
          </a:r>
          <a:r>
            <a:rPr lang="en-US" sz="1600" kern="1200" dirty="0" err="1">
              <a:latin typeface="Arial" panose="020B0604020202020204" pitchFamily="34" charset="0"/>
              <a:cs typeface="Arial" panose="020B0604020202020204" pitchFamily="34" charset="0"/>
            </a:rPr>
            <a:t>hoặc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VB </a:t>
          </a:r>
          <a:r>
            <a:rPr lang="en-US" sz="1600" kern="1200" dirty="0" err="1">
              <a:latin typeface="Arial" panose="020B0604020202020204" pitchFamily="34" charset="0"/>
              <a:cs typeface="Arial" panose="020B0604020202020204" pitchFamily="34" charset="0"/>
            </a:rPr>
            <a:t>khác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ĐP: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ĐP </a:t>
          </a:r>
          <a:r>
            <a:rPr lang="en-US" sz="1600" kern="1200" dirty="0" err="1">
              <a:latin typeface="Arial" panose="020B0604020202020204" pitchFamily="34" charset="0"/>
              <a:cs typeface="Arial" panose="020B0604020202020204" pitchFamily="34" charset="0"/>
            </a:rPr>
            <a:t>công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bố</a:t>
          </a:r>
          <a:r>
            <a:rPr lang="en-US"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bằng</a:t>
          </a:r>
          <a:r>
            <a:rPr lang="vi-VN" sz="1600" kern="1200" dirty="0">
              <a:latin typeface="Arial" panose="020B0604020202020204" pitchFamily="34" charset="0"/>
              <a:cs typeface="Arial" panose="020B0604020202020204" pitchFamily="34" charset="0"/>
            </a:rPr>
            <a:t> QĐ </a:t>
          </a:r>
          <a:r>
            <a:rPr lang="vi-VN" sz="1600" kern="1200" dirty="0" err="1">
              <a:latin typeface="Arial" panose="020B0604020202020204" pitchFamily="34" charset="0"/>
              <a:cs typeface="Arial" panose="020B0604020202020204" pitchFamily="34" charset="0"/>
            </a:rPr>
            <a:t>cá</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biệt</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khác</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theo</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mẫu</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hướng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dẫn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VPCP</a:t>
          </a:r>
          <a:r>
            <a:rPr lang="en-US" sz="1600" kern="1200" dirty="0"/>
            <a:t>.</a:t>
          </a:r>
          <a:endParaRPr lang="en-US" sz="1600" kern="1200" dirty="0">
            <a:latin typeface="Arial" panose="020B0604020202020204" pitchFamily="34" charset="0"/>
            <a:cs typeface="Arial" panose="020B0604020202020204" pitchFamily="34" charset="0"/>
          </a:endParaRPr>
        </a:p>
      </dsp:txBody>
      <dsp:txXfrm>
        <a:off x="6749479" y="52498"/>
        <a:ext cx="5358710" cy="1556471"/>
      </dsp:txXfrm>
    </dsp:sp>
    <dsp:sp modelId="{3B299859-4E07-4714-A05F-407955E52E52}">
      <dsp:nvSpPr>
        <dsp:cNvPr id="0" name=""/>
        <dsp:cNvSpPr/>
      </dsp:nvSpPr>
      <dsp:spPr>
        <a:xfrm rot="2461470">
          <a:off x="5462853" y="2417893"/>
          <a:ext cx="1411516" cy="49697"/>
        </a:xfrm>
        <a:custGeom>
          <a:avLst/>
          <a:gdLst/>
          <a:ahLst/>
          <a:cxnLst/>
          <a:rect l="0" t="0" r="0" b="0"/>
          <a:pathLst>
            <a:path>
              <a:moveTo>
                <a:pt x="0" y="24848"/>
              </a:moveTo>
              <a:lnTo>
                <a:pt x="1411516" y="24848"/>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33323" y="2407454"/>
        <a:ext cx="70575" cy="70575"/>
      </dsp:txXfrm>
    </dsp:sp>
    <dsp:sp modelId="{18DA42D6-8F69-49A2-8F5B-87D109D6C018}">
      <dsp:nvSpPr>
        <dsp:cNvPr id="0" name=""/>
        <dsp:cNvSpPr/>
      </dsp:nvSpPr>
      <dsp:spPr>
        <a:xfrm>
          <a:off x="6701055" y="1857060"/>
          <a:ext cx="5475844" cy="2097857"/>
        </a:xfrm>
        <a:prstGeom prst="roundRect">
          <a:avLst>
            <a:gd name="adj" fmla="val 10000"/>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1.2.</a:t>
          </a:r>
          <a:r>
            <a:rPr lang="en-US" sz="1600" kern="1200" dirty="0">
              <a:latin typeface="Arial" panose="020B0604020202020204" pitchFamily="34" charset="0"/>
              <a:cs typeface="Arial" panose="020B0604020202020204" pitchFamily="34" charset="0"/>
            </a:rPr>
            <a:t> VB </a:t>
          </a:r>
          <a:r>
            <a:rPr lang="vi-VN" sz="1600" kern="1200" dirty="0">
              <a:latin typeface="Arial" panose="020B0604020202020204" pitchFamily="34" charset="0"/>
              <a:cs typeface="Arial" panose="020B0604020202020204" pitchFamily="34" charset="0"/>
            </a:rPr>
            <a:t>đ</a:t>
          </a:r>
          <a:r>
            <a:rPr lang="en-US" sz="1600" kern="1200" dirty="0" err="1">
              <a:latin typeface="Arial" panose="020B0604020202020204" pitchFamily="34" charset="0"/>
              <a:cs typeface="Arial" panose="020B0604020202020204" pitchFamily="34" charset="0"/>
            </a:rPr>
            <a:t>áp</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ứng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các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điều</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kiện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i</a:t>
          </a:r>
          <a:r>
            <a:rPr lang="en-US" sz="1600" kern="1200" dirty="0">
              <a:latin typeface="Arial" panose="020B0604020202020204" pitchFamily="34" charset="0"/>
              <a:cs typeface="Arial" panose="020B0604020202020204" pitchFamily="34" charset="0"/>
            </a:rPr>
            <a:t>) VB </a:t>
          </a:r>
          <a:r>
            <a:rPr lang="vi-VN" sz="1600" kern="1200" dirty="0" err="1">
              <a:latin typeface="Arial" panose="020B0604020202020204" pitchFamily="34" charset="0"/>
              <a:cs typeface="Arial" panose="020B0604020202020204" pitchFamily="34" charset="0"/>
            </a:rPr>
            <a:t>đúng</a:t>
          </a:r>
          <a:r>
            <a:rPr lang="vi-VN" sz="1600" kern="1200" dirty="0">
              <a:latin typeface="Arial" panose="020B0604020202020204" pitchFamily="34" charset="0"/>
              <a:cs typeface="Arial" panose="020B0604020202020204" pitchFamily="34" charset="0"/>
            </a:rPr>
            <a:t> yêu </a:t>
          </a:r>
          <a:r>
            <a:rPr lang="vi-VN" sz="1600" kern="1200" dirty="0" err="1">
              <a:latin typeface="Arial" panose="020B0604020202020204" pitchFamily="34" charset="0"/>
              <a:cs typeface="Arial" panose="020B0604020202020204" pitchFamily="34" charset="0"/>
            </a:rPr>
            <a:t>cầu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về</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thể</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thức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dung </a:t>
          </a:r>
          <a:r>
            <a:rPr lang="en-US" sz="1600" kern="1200" dirty="0" err="1">
              <a:latin typeface="Arial" panose="020B0604020202020204" pitchFamily="34" charset="0"/>
              <a:cs typeface="Arial" panose="020B0604020202020204" pitchFamily="34" charset="0"/>
            </a:rPr>
            <a:t>chứa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đựng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đầy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đủ</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các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phận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tạo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thành</a:t>
          </a:r>
          <a:r>
            <a:rPr lang="en-US" sz="1600" kern="1200" dirty="0">
              <a:latin typeface="Arial" panose="020B0604020202020204" pitchFamily="34" charset="0"/>
              <a:cs typeface="Arial" panose="020B0604020202020204" pitchFamily="34" charset="0"/>
            </a:rPr>
            <a:t> TTHC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tất</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cả</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phận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tạo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thành</a:t>
          </a:r>
          <a:r>
            <a:rPr lang="en-US" sz="1600" kern="1200" dirty="0">
              <a:latin typeface="Arial" panose="020B0604020202020204" pitchFamily="34" charset="0"/>
              <a:cs typeface="Arial" panose="020B0604020202020204" pitchFamily="34" charset="0"/>
            </a:rPr>
            <a:t> TTHC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đều</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thuộc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thẩm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quyền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ĐP; (ii) VB </a:t>
          </a:r>
          <a:r>
            <a:rPr lang="en-US" sz="1600" kern="1200" dirty="0" err="1">
              <a:latin typeface="Arial" panose="020B0604020202020204" pitchFamily="34" charset="0"/>
              <a:cs typeface="Arial" panose="020B0604020202020204" pitchFamily="34" charset="0"/>
            </a:rPr>
            <a:t>không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dung </a:t>
          </a:r>
          <a:r>
            <a:rPr lang="en-US" sz="1600" kern="1200" dirty="0" err="1">
              <a:latin typeface="Arial" panose="020B0604020202020204" pitchFamily="34" charset="0"/>
              <a:cs typeface="Arial" panose="020B0604020202020204" pitchFamily="34" charset="0"/>
            </a:rPr>
            <a:t>khác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ngoài</a:t>
          </a:r>
          <a:r>
            <a:rPr lang="en-US" sz="1600" kern="1200" dirty="0">
              <a:latin typeface="Arial" panose="020B0604020202020204" pitchFamily="34" charset="0"/>
              <a:cs typeface="Arial" panose="020B0604020202020204" pitchFamily="34" charset="0"/>
            </a:rPr>
            <a:t> TTHC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thì</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có</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thể</a:t>
          </a:r>
          <a:r>
            <a:rPr lang="vi-VN" sz="1600" kern="1200" dirty="0">
              <a:latin typeface="Arial" panose="020B0604020202020204" pitchFamily="34" charset="0"/>
              <a:cs typeface="Arial" panose="020B0604020202020204" pitchFamily="34" charset="0"/>
            </a:rPr>
            <a:t> không </a:t>
          </a:r>
          <a:r>
            <a:rPr lang="vi-VN" sz="1600" kern="1200" dirty="0" err="1">
              <a:latin typeface="Arial" panose="020B0604020202020204" pitchFamily="34" charset="0"/>
              <a:cs typeface="Arial" panose="020B0604020202020204" pitchFamily="34" charset="0"/>
            </a:rPr>
            <a:t>cần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có</a:t>
          </a:r>
          <a:r>
            <a:rPr lang="vi-VN" sz="1600" kern="1200" dirty="0">
              <a:latin typeface="Arial" panose="020B0604020202020204" pitchFamily="34" charset="0"/>
              <a:cs typeface="Arial" panose="020B0604020202020204" pitchFamily="34" charset="0"/>
            </a:rPr>
            <a:t> QĐ công </a:t>
          </a:r>
          <a:r>
            <a:rPr lang="vi-VN" sz="1600" kern="1200" dirty="0" err="1">
              <a:latin typeface="Arial" panose="020B0604020202020204" pitchFamily="34" charset="0"/>
              <a:cs typeface="Arial" panose="020B0604020202020204" pitchFamily="34" charset="0"/>
            </a:rPr>
            <a:t>bố</a:t>
          </a:r>
          <a:r>
            <a:rPr lang="vi-VN" sz="1600" kern="1200" dirty="0">
              <a:latin typeface="Arial" panose="020B0604020202020204" pitchFamily="34" charset="0"/>
              <a:cs typeface="Arial" panose="020B0604020202020204" pitchFamily="34" charset="0"/>
            </a:rPr>
            <a:t> (VB 2 trong 1: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thi PA ĐGH </a:t>
          </a:r>
          <a:r>
            <a:rPr lang="vi-VN" sz="1600" kern="1200" dirty="0" err="1">
              <a:latin typeface="Arial" panose="020B0604020202020204" pitchFamily="34" charset="0"/>
              <a:cs typeface="Arial" panose="020B0604020202020204" pitchFamily="34" charset="0"/>
            </a:rPr>
            <a:t>và</a:t>
          </a:r>
          <a:r>
            <a:rPr lang="vi-VN" sz="1600" kern="1200" dirty="0">
              <a:latin typeface="Arial" panose="020B0604020202020204" pitchFamily="34" charset="0"/>
              <a:cs typeface="Arial" panose="020B0604020202020204" pitchFamily="34" charset="0"/>
            </a:rPr>
            <a:t> công </a:t>
          </a:r>
          <a:r>
            <a:rPr lang="vi-VN" sz="1600" kern="1200" dirty="0" err="1">
              <a:latin typeface="Arial" panose="020B0604020202020204" pitchFamily="34" charset="0"/>
              <a:cs typeface="Arial" panose="020B0604020202020204" pitchFamily="34" charset="0"/>
            </a:rPr>
            <a:t>bố</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6762499" y="1918504"/>
        <a:ext cx="5352956" cy="1974969"/>
      </dsp:txXfrm>
    </dsp:sp>
    <dsp:sp modelId="{3146FCD6-026C-4D2D-BB3D-9EF589DCFAE3}">
      <dsp:nvSpPr>
        <dsp:cNvPr id="0" name=""/>
        <dsp:cNvSpPr/>
      </dsp:nvSpPr>
      <dsp:spPr>
        <a:xfrm rot="2594442">
          <a:off x="2478869" y="3423361"/>
          <a:ext cx="1461790" cy="49697"/>
        </a:xfrm>
        <a:custGeom>
          <a:avLst/>
          <a:gdLst/>
          <a:ahLst/>
          <a:cxnLst/>
          <a:rect l="0" t="0" r="0" b="0"/>
          <a:pathLst>
            <a:path>
              <a:moveTo>
                <a:pt x="0" y="24848"/>
              </a:moveTo>
              <a:lnTo>
                <a:pt x="1461790" y="24848"/>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3220" y="3411665"/>
        <a:ext cx="73089" cy="73089"/>
      </dsp:txXfrm>
    </dsp:sp>
    <dsp:sp modelId="{81DCA3E6-57F6-4C66-AD66-0A150A77B480}">
      <dsp:nvSpPr>
        <dsp:cNvPr id="0" name=""/>
        <dsp:cNvSpPr/>
      </dsp:nvSpPr>
      <dsp:spPr>
        <a:xfrm>
          <a:off x="3742209" y="3080750"/>
          <a:ext cx="2752151" cy="1736340"/>
        </a:xfrm>
        <a:prstGeom prst="roundRect">
          <a:avLst>
            <a:gd name="adj" fmla="val 10000"/>
          </a:avLst>
        </a:prstGeom>
        <a:solidFill>
          <a:schemeClr val="accent1">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vi-VN" sz="1400" kern="1200" dirty="0">
              <a:latin typeface="Arial" panose="020B0604020202020204" pitchFamily="34" charset="0"/>
              <a:cs typeface="Arial" panose="020B0604020202020204" pitchFamily="34" charset="0"/>
            </a:rPr>
            <a:t>2. </a:t>
          </a:r>
          <a:r>
            <a:rPr lang="en-US" sz="1800" kern="1200" dirty="0" err="1">
              <a:latin typeface="Arial" panose="020B0604020202020204" pitchFamily="34" charset="0"/>
              <a:cs typeface="Arial" panose="020B0604020202020204" pitchFamily="34" charset="0"/>
            </a:rPr>
            <a:t>Trường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hợp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là</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VB</a:t>
          </a:r>
          <a:r>
            <a:rPr lang="en-US" sz="1800" kern="1200" dirty="0">
              <a:latin typeface="Arial" panose="020B0604020202020204" pitchFamily="34" charset="0"/>
              <a:cs typeface="Arial" panose="020B0604020202020204" pitchFamily="34" charset="0"/>
            </a:rPr>
            <a:t>QPPL, </a:t>
          </a:r>
          <a:r>
            <a:rPr lang="en-US" sz="1800" kern="1200" dirty="0" err="1">
              <a:latin typeface="Arial" panose="020B0604020202020204" pitchFamily="34" charset="0"/>
              <a:cs typeface="Arial" panose="020B0604020202020204" pitchFamily="34" charset="0"/>
            </a:rPr>
            <a:t>bộ</a:t>
          </a:r>
          <a:r>
            <a:rPr lang="en-US" sz="1800" kern="1200" dirty="0">
              <a:latin typeface="Arial" panose="020B0604020202020204" pitchFamily="34" charset="0"/>
              <a:cs typeface="Arial" panose="020B0604020202020204" pitchFamily="34" charset="0"/>
            </a:rPr>
            <a:t>, ĐP </a:t>
          </a:r>
          <a:r>
            <a:rPr lang="en-US" sz="1800" kern="1200" dirty="0" err="1">
              <a:latin typeface="Arial" panose="020B0604020202020204" pitchFamily="34" charset="0"/>
              <a:cs typeface="Arial" panose="020B0604020202020204" pitchFamily="34" charset="0"/>
            </a:rPr>
            <a:t>công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bố</a:t>
          </a:r>
          <a:r>
            <a:rPr lang="en-US" sz="1800" kern="1200" dirty="0">
              <a:latin typeface="Arial" panose="020B0604020202020204" pitchFamily="34" charset="0"/>
              <a:cs typeface="Arial" panose="020B0604020202020204" pitchFamily="34" charset="0"/>
            </a:rPr>
            <a:t> TTHC </a:t>
          </a:r>
          <a:r>
            <a:rPr lang="en-US" sz="1800" kern="1200" dirty="0" err="1">
              <a:latin typeface="Arial" panose="020B0604020202020204" pitchFamily="34" charset="0"/>
              <a:cs typeface="Arial" panose="020B0604020202020204" pitchFamily="34" charset="0"/>
            </a:rPr>
            <a:t>bằng</a:t>
          </a:r>
          <a:r>
            <a:rPr lang="en-US" sz="1800" kern="1200" dirty="0">
              <a:latin typeface="Arial" panose="020B0604020202020204" pitchFamily="34" charset="0"/>
              <a:cs typeface="Arial" panose="020B0604020202020204" pitchFamily="34" charset="0"/>
            </a:rPr>
            <a:t> QĐ </a:t>
          </a:r>
          <a:r>
            <a:rPr lang="en-US" sz="1800" kern="1200" dirty="0" err="1">
              <a:latin typeface="Arial" panose="020B0604020202020204" pitchFamily="34" charset="0"/>
              <a:cs typeface="Arial" panose="020B0604020202020204" pitchFamily="34" charset="0"/>
            </a:rPr>
            <a:t>cá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biệt</a:t>
          </a:r>
          <a:r>
            <a:rPr lang="vi-VN" sz="1800" kern="1200" dirty="0">
              <a:latin typeface="Arial" panose="020B0604020202020204" pitchFamily="34" charset="0"/>
              <a:cs typeface="Arial" panose="020B0604020202020204" pitchFamily="34" charset="0"/>
            </a:rPr>
            <a:t> theo </a:t>
          </a:r>
          <a:r>
            <a:rPr lang="vi-VN" sz="1800" kern="1200" dirty="0" err="1">
              <a:latin typeface="Arial" panose="020B0604020202020204" pitchFamily="34" charset="0"/>
              <a:cs typeface="Arial" panose="020B0604020202020204" pitchFamily="34" charset="0"/>
            </a:rPr>
            <a:t>mẫu</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hướng</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dẫn</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của</a:t>
          </a:r>
          <a:r>
            <a:rPr lang="vi-VN" sz="1800" kern="1200" dirty="0">
              <a:latin typeface="Arial" panose="020B0604020202020204" pitchFamily="34" charset="0"/>
              <a:cs typeface="Arial" panose="020B0604020202020204" pitchFamily="34" charset="0"/>
            </a:rPr>
            <a:t> VPCP.</a:t>
          </a:r>
          <a:endParaRPr lang="en-US" sz="1800" kern="1200" dirty="0">
            <a:latin typeface="Arial" panose="020B0604020202020204" pitchFamily="34" charset="0"/>
            <a:cs typeface="Arial" panose="020B0604020202020204" pitchFamily="34" charset="0"/>
          </a:endParaRPr>
        </a:p>
      </dsp:txBody>
      <dsp:txXfrm>
        <a:off x="3793065" y="3131606"/>
        <a:ext cx="2650439" cy="16346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E0CED-4C23-4A6D-A01C-7E297F3F6D9E}">
      <dsp:nvSpPr>
        <dsp:cNvPr id="0" name=""/>
        <dsp:cNvSpPr/>
      </dsp:nvSpPr>
      <dsp:spPr>
        <a:xfrm>
          <a:off x="578037" y="1937"/>
          <a:ext cx="4936007" cy="2130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Tahoma" panose="020B0604030504040204" pitchFamily="34" charset="0"/>
              <a:ea typeface="Tahoma" panose="020B0604030504040204" pitchFamily="34" charset="0"/>
              <a:cs typeface="Tahoma" panose="020B0604030504040204" pitchFamily="34" charset="0"/>
            </a:rPr>
            <a:t>1</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Tổ</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chức</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rà</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soát</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các</a:t>
          </a:r>
          <a:r>
            <a:rPr lang="en-US" sz="2000" kern="1200" dirty="0">
              <a:latin typeface="Tahoma" panose="020B0604030504040204" pitchFamily="34" charset="0"/>
              <a:ea typeface="Tahoma" panose="020B0604030504040204" pitchFamily="34" charset="0"/>
              <a:cs typeface="Tahoma" panose="020B0604030504040204" pitchFamily="34" charset="0"/>
            </a:rPr>
            <a:t> VB</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các</a:t>
          </a:r>
          <a:r>
            <a:rPr lang="vi-VN" sz="2000" kern="1200" dirty="0">
              <a:latin typeface="Tahoma" panose="020B0604030504040204" pitchFamily="34" charset="0"/>
              <a:ea typeface="Tahoma" panose="020B0604030504040204" pitchFamily="34" charset="0"/>
              <a:cs typeface="Tahoma" panose="020B0604030504040204" pitchFamily="34" charset="0"/>
            </a:rPr>
            <a:t> công </a:t>
          </a:r>
          <a:r>
            <a:rPr lang="vi-VN" sz="2000" kern="1200" dirty="0" err="1">
              <a:latin typeface="Tahoma" panose="020B0604030504040204" pitchFamily="34" charset="0"/>
              <a:ea typeface="Tahoma" panose="020B0604030504040204" pitchFamily="34" charset="0"/>
              <a:cs typeface="Tahoma" panose="020B0604030504040204" pitchFamily="34" charset="0"/>
            </a:rPr>
            <a:t>việc</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triển</a:t>
          </a:r>
          <a:r>
            <a:rPr lang="vi-VN" sz="2000" kern="1200" dirty="0">
              <a:latin typeface="Tahoma" panose="020B0604030504040204" pitchFamily="34" charset="0"/>
              <a:ea typeface="Tahoma" panose="020B0604030504040204" pitchFamily="34" charset="0"/>
              <a:cs typeface="Tahoma" panose="020B0604030504040204" pitchFamily="34" charset="0"/>
            </a:rPr>
            <a:t> khai theo </a:t>
          </a:r>
          <a:r>
            <a:rPr lang="vi-VN" sz="2000" kern="1200" dirty="0" err="1">
              <a:latin typeface="Tahoma" panose="020B0604030504040204" pitchFamily="34" charset="0"/>
              <a:ea typeface="Tahoma" panose="020B0604030504040204" pitchFamily="34" charset="0"/>
              <a:cs typeface="Tahoma" panose="020B0604030504040204" pitchFamily="34" charset="0"/>
            </a:rPr>
            <a:t>chức</a:t>
          </a:r>
          <a:r>
            <a:rPr lang="vi-VN" sz="2000" kern="1200" dirty="0">
              <a:latin typeface="Tahoma" panose="020B0604030504040204" pitchFamily="34" charset="0"/>
              <a:ea typeface="Tahoma" panose="020B0604030504040204" pitchFamily="34" charset="0"/>
              <a:cs typeface="Tahoma" panose="020B0604030504040204" pitchFamily="34" charset="0"/>
            </a:rPr>
            <a:t> năng, </a:t>
          </a:r>
          <a:r>
            <a:rPr lang="vi-VN" sz="2000" kern="1200" dirty="0" err="1">
              <a:latin typeface="Tahoma" panose="020B0604030504040204" pitchFamily="34" charset="0"/>
              <a:ea typeface="Tahoma" panose="020B0604030504040204" pitchFamily="34" charset="0"/>
              <a:cs typeface="Tahoma" panose="020B0604030504040204" pitchFamily="34" charset="0"/>
            </a:rPr>
            <a:t>nhiệm</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vụ</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để</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thống</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kê</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công</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bố</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bổ</a:t>
          </a:r>
          <a:r>
            <a:rPr lang="en-US" sz="2000" kern="1200" dirty="0">
              <a:latin typeface="Tahoma" panose="020B0604030504040204" pitchFamily="34" charset="0"/>
              <a:ea typeface="Tahoma" panose="020B0604030504040204" pitchFamily="34" charset="0"/>
              <a:cs typeface="Tahoma" panose="020B0604030504040204" pitchFamily="34" charset="0"/>
            </a:rPr>
            <a:t> sung</a:t>
          </a:r>
          <a:r>
            <a:rPr lang="vi-VN" sz="2000" kern="1200" dirty="0">
              <a:latin typeface="Tahoma" panose="020B0604030504040204" pitchFamily="34" charset="0"/>
              <a:ea typeface="Tahoma" panose="020B0604030504040204" pitchFamily="34" charset="0"/>
              <a:cs typeface="Tahoma" panose="020B0604030504040204" pitchFamily="34" charset="0"/>
            </a:rPr>
            <a:t> danh </a:t>
          </a:r>
          <a:r>
            <a:rPr lang="vi-VN" sz="2000" kern="1200" dirty="0" err="1">
              <a:latin typeface="Tahoma" panose="020B0604030504040204" pitchFamily="34" charset="0"/>
              <a:ea typeface="Tahoma" panose="020B0604030504040204" pitchFamily="34" charset="0"/>
              <a:cs typeface="Tahoma" panose="020B0604030504040204" pitchFamily="34" charset="0"/>
            </a:rPr>
            <a:t>mục</a:t>
          </a:r>
          <a:r>
            <a:rPr lang="vi-VN" sz="2000" kern="1200" dirty="0">
              <a:latin typeface="Tahoma" panose="020B0604030504040204" pitchFamily="34" charset="0"/>
              <a:ea typeface="Tahoma" panose="020B0604030504040204" pitchFamily="34" charset="0"/>
              <a:cs typeface="Tahoma" panose="020B0604030504040204" pitchFamily="34" charset="0"/>
            </a:rPr>
            <a:t> TTHC </a:t>
          </a:r>
          <a:r>
            <a:rPr lang="vi-VN" sz="2000" kern="1200" dirty="0" err="1">
              <a:latin typeface="Tahoma" panose="020B0604030504040204" pitchFamily="34" charset="0"/>
              <a:ea typeface="Tahoma" panose="020B0604030504040204" pitchFamily="34" charset="0"/>
              <a:cs typeface="Tahoma" panose="020B0604030504040204" pitchFamily="34" charset="0"/>
            </a:rPr>
            <a:t>nội</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bộ</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bảo</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đảm</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đầy</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đủ</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đúng</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phạm</a:t>
          </a:r>
          <a:r>
            <a:rPr lang="vi-VN" sz="2000" kern="1200" dirty="0">
              <a:latin typeface="Tahoma" panose="020B0604030504040204" pitchFamily="34" charset="0"/>
              <a:ea typeface="Tahoma" panose="020B0604030504040204" pitchFamily="34" charset="0"/>
              <a:cs typeface="Tahoma" panose="020B0604030504040204" pitchFamily="34" charset="0"/>
            </a:rPr>
            <a:t> vi</a:t>
          </a:r>
          <a:r>
            <a:rPr lang="en-US" sz="2000" kern="1200" dirty="0">
              <a:latin typeface="Tahoma" panose="020B0604030504040204" pitchFamily="34" charset="0"/>
              <a:ea typeface="Tahoma" panose="020B0604030504040204" pitchFamily="34" charset="0"/>
              <a:cs typeface="Tahoma" panose="020B0604030504040204" pitchFamily="34" charset="0"/>
            </a:rPr>
            <a:t>.</a:t>
          </a:r>
          <a:endParaRPr lang="en-US" sz="2000" kern="1200" dirty="0"/>
        </a:p>
      </dsp:txBody>
      <dsp:txXfrm>
        <a:off x="578037" y="1937"/>
        <a:ext cx="4936007" cy="2130635"/>
      </dsp:txXfrm>
    </dsp:sp>
    <dsp:sp modelId="{90630972-AFDE-4BBD-91C3-E972A44E7AEC}">
      <dsp:nvSpPr>
        <dsp:cNvPr id="0" name=""/>
        <dsp:cNvSpPr/>
      </dsp:nvSpPr>
      <dsp:spPr>
        <a:xfrm>
          <a:off x="5869150" y="1937"/>
          <a:ext cx="4898472" cy="2130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vi-VN" sz="2000" kern="1200" dirty="0">
              <a:latin typeface="Arial" panose="020B0604020202020204" pitchFamily="34" charset="0"/>
              <a:cs typeface="Arial" panose="020B0604020202020204" pitchFamily="34" charset="0"/>
            </a:rPr>
            <a:t>2. 05 </a:t>
          </a:r>
          <a:r>
            <a:rPr lang="vi-VN" sz="2000" kern="1200" dirty="0" err="1">
              <a:latin typeface="Arial" panose="020B0604020202020204" pitchFamily="34" charset="0"/>
              <a:cs typeface="Arial" panose="020B0604020202020204" pitchFamily="34" charset="0"/>
            </a:rPr>
            <a:t>bộ</a:t>
          </a:r>
          <a:r>
            <a:rPr lang="vi-VN" sz="2000" kern="1200" dirty="0">
              <a:latin typeface="Arial" panose="020B0604020202020204" pitchFamily="34" charset="0"/>
              <a:cs typeface="Arial" panose="020B0604020202020204" pitchFamily="34" charset="0"/>
            </a:rPr>
            <a:t>: CT, KH&amp;ĐT, NV, TC, TN&amp;MT </a:t>
          </a:r>
          <a:r>
            <a:rPr lang="vi-VN" sz="2000" kern="1200" dirty="0" err="1">
              <a:latin typeface="Arial" panose="020B0604020202020204" pitchFamily="34" charset="0"/>
              <a:cs typeface="Arial" panose="020B0604020202020204" pitchFamily="34" charset="0"/>
            </a:rPr>
            <a:t>đẩy</a:t>
          </a:r>
          <a:r>
            <a:rPr lang="vi-VN" sz="2000" kern="1200" dirty="0">
              <a:latin typeface="Arial" panose="020B0604020202020204" pitchFamily="34" charset="0"/>
              <a:cs typeface="Arial" panose="020B0604020202020204" pitchFamily="34" charset="0"/>
            </a:rPr>
            <a:t> nhanh </a:t>
          </a:r>
          <a:r>
            <a:rPr lang="vi-VN" sz="2000" kern="1200" dirty="0" err="1">
              <a:latin typeface="Arial" panose="020B0604020202020204" pitchFamily="34" charset="0"/>
              <a:cs typeface="Arial" panose="020B0604020202020204" pitchFamily="34" charset="0"/>
            </a:rPr>
            <a:t>tiến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độ</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rà</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soát</a:t>
          </a:r>
          <a:r>
            <a:rPr lang="vi-VN" sz="2000" kern="1200" dirty="0">
              <a:latin typeface="Arial" panose="020B0604020202020204" pitchFamily="34" charset="0"/>
              <a:cs typeface="Arial" panose="020B0604020202020204" pitchFamily="34" charset="0"/>
            </a:rPr>
            <a:t>, ĐGH TTHC </a:t>
          </a:r>
          <a:r>
            <a:rPr lang="vi-VN" sz="2000" kern="1200" dirty="0" err="1">
              <a:latin typeface="Arial" panose="020B0604020202020204" pitchFamily="34" charset="0"/>
              <a:cs typeface="Arial" panose="020B0604020202020204" pitchFamily="34" charset="0"/>
            </a:rPr>
            <a:t>trọng</a:t>
          </a:r>
          <a:r>
            <a:rPr lang="vi-VN" sz="2000" kern="1200" dirty="0">
              <a:latin typeface="Arial" panose="020B0604020202020204" pitchFamily="34" charset="0"/>
              <a:cs typeface="Arial" panose="020B0604020202020204" pitchFamily="34" charset="0"/>
            </a:rPr>
            <a:t> tâm ưu tiên theo QĐ 1085 </a:t>
          </a:r>
          <a:r>
            <a:rPr lang="vi-VN" sz="2000" kern="1200" dirty="0" err="1">
              <a:latin typeface="Arial" panose="020B0604020202020204" pitchFamily="34" charset="0"/>
              <a:cs typeface="Arial" panose="020B0604020202020204" pitchFamily="34" charset="0"/>
            </a:rPr>
            <a:t>và</a:t>
          </a:r>
          <a:r>
            <a:rPr lang="vi-VN" sz="2000" kern="1200" dirty="0">
              <a:latin typeface="Arial" panose="020B0604020202020204" pitchFamily="34" charset="0"/>
              <a:cs typeface="Arial" panose="020B0604020202020204" pitchFamily="34" charset="0"/>
            </a:rPr>
            <a:t> QĐ 933 </a:t>
          </a:r>
          <a:r>
            <a:rPr lang="en-US" sz="2000" kern="1200" dirty="0" err="1">
              <a:latin typeface="Arial" panose="020B0604020202020204" pitchFamily="34" charset="0"/>
              <a:cs typeface="Arial" panose="020B0604020202020204" pitchFamily="34" charset="0"/>
            </a:rPr>
            <a:t>để</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đề</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xuất</a:t>
          </a:r>
          <a:r>
            <a:rPr lang="vi-VN" sz="2000" kern="1200" dirty="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PA ĐGH; </a:t>
          </a:r>
          <a:r>
            <a:rPr lang="en-US" sz="2000" kern="1200" dirty="0" err="1">
              <a:latin typeface="Arial" panose="020B0604020202020204" pitchFamily="34" charset="0"/>
              <a:cs typeface="Arial" panose="020B0604020202020204" pitchFamily="34" charset="0"/>
            </a:rPr>
            <a:t>bảo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đảm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mục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tiêu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cắt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giảm</a:t>
          </a:r>
          <a:r>
            <a:rPr lang="vi-VN" sz="2000" kern="1200" dirty="0">
              <a:latin typeface="Arial" panose="020B0604020202020204" pitchFamily="34" charset="0"/>
              <a:cs typeface="Arial" panose="020B0604020202020204" pitchFamily="34" charset="0"/>
            </a:rPr>
            <a:t>, ĐGH </a:t>
          </a:r>
          <a:r>
            <a:rPr lang="vi-VN" sz="2000" kern="1200" dirty="0" err="1">
              <a:latin typeface="Arial" panose="020B0604020202020204" pitchFamily="34" charset="0"/>
              <a:cs typeface="Arial" panose="020B0604020202020204" pitchFamily="34" charset="0"/>
            </a:rPr>
            <a:t>ít</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nhất</a:t>
          </a:r>
          <a:r>
            <a:rPr lang="vi-VN" sz="2000" kern="1200" dirty="0">
              <a:latin typeface="Arial" panose="020B0604020202020204" pitchFamily="34" charset="0"/>
              <a:cs typeface="Arial" panose="020B0604020202020204" pitchFamily="34" charset="0"/>
            </a:rPr>
            <a:t> 20% TTHC </a:t>
          </a:r>
          <a:r>
            <a:rPr lang="vi-VN" sz="2000" kern="1200" dirty="0" err="1">
              <a:latin typeface="Arial" panose="020B0604020202020204" pitchFamily="34" charset="0"/>
              <a:cs typeface="Arial" panose="020B0604020202020204" pitchFamily="34" charset="0"/>
            </a:rPr>
            <a:t>và</a:t>
          </a:r>
          <a:r>
            <a:rPr lang="en-US" sz="2000" kern="1200" dirty="0">
              <a:latin typeface="Arial" panose="020B0604020202020204" pitchFamily="34" charset="0"/>
              <a:cs typeface="Arial" panose="020B0604020202020204" pitchFamily="34" charset="0"/>
            </a:rPr>
            <a:t> 20% CPTT TTHC.</a:t>
          </a:r>
          <a:endParaRPr lang="en-US" sz="2000" kern="1200" dirty="0"/>
        </a:p>
      </dsp:txBody>
      <dsp:txXfrm>
        <a:off x="5869150" y="1937"/>
        <a:ext cx="4898472" cy="2130635"/>
      </dsp:txXfrm>
    </dsp:sp>
    <dsp:sp modelId="{59092494-04FF-4E1E-842C-9D00446E3A99}">
      <dsp:nvSpPr>
        <dsp:cNvPr id="0" name=""/>
        <dsp:cNvSpPr/>
      </dsp:nvSpPr>
      <dsp:spPr>
        <a:xfrm>
          <a:off x="578037" y="2487678"/>
          <a:ext cx="4918216" cy="2130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vi-VN" sz="2000" b="0" i="0" kern="1200" dirty="0"/>
            <a:t>4. </a:t>
          </a:r>
          <a:r>
            <a:rPr lang="vi-VN" sz="2000" b="0" i="0" kern="1200" dirty="0" err="1"/>
            <a:t>Thực</a:t>
          </a:r>
          <a:r>
            <a:rPr lang="vi-VN" sz="2000" b="0" i="0" kern="1200" dirty="0"/>
            <a:t> </a:t>
          </a:r>
          <a:r>
            <a:rPr lang="vi-VN" sz="2000" b="0" i="0" kern="1200" dirty="0" err="1"/>
            <a:t>hiện</a:t>
          </a:r>
          <a:r>
            <a:rPr lang="vi-VN" sz="2000" b="0" i="0" kern="1200" dirty="0"/>
            <a:t> </a:t>
          </a:r>
          <a:r>
            <a:rPr lang="vi-VN" sz="2000" b="0" i="0" kern="1200" dirty="0" err="1"/>
            <a:t>kiểm</a:t>
          </a:r>
          <a:r>
            <a:rPr lang="vi-VN" sz="2000" b="0" i="0" kern="1200" dirty="0"/>
            <a:t> </a:t>
          </a:r>
          <a:r>
            <a:rPr lang="vi-VN" sz="2000" b="0" i="0" kern="1200" dirty="0" err="1"/>
            <a:t>soát</a:t>
          </a:r>
          <a:r>
            <a:rPr lang="vi-VN" sz="2000" b="0" i="0" kern="1200" dirty="0"/>
            <a:t> TTHC </a:t>
          </a:r>
          <a:r>
            <a:rPr lang="vi-VN" sz="2000" b="0" i="0" kern="1200" dirty="0" err="1"/>
            <a:t>nội</a:t>
          </a:r>
          <a:r>
            <a:rPr lang="vi-VN" sz="2000" b="0" i="0" kern="1200" dirty="0"/>
            <a:t> </a:t>
          </a:r>
          <a:r>
            <a:rPr lang="vi-VN" sz="2000" b="0" i="0" kern="1200" dirty="0" err="1"/>
            <a:t>bộ</a:t>
          </a:r>
          <a:r>
            <a:rPr lang="vi-VN" sz="2000" b="0" i="0" kern="1200" dirty="0"/>
            <a:t> ngay trong </a:t>
          </a:r>
          <a:r>
            <a:rPr lang="vi-VN" sz="2000" b="0" i="0" kern="1200" dirty="0" err="1"/>
            <a:t>quá</a:t>
          </a:r>
          <a:r>
            <a:rPr lang="vi-VN" sz="2000" b="0" i="0" kern="1200" dirty="0"/>
            <a:t> </a:t>
          </a:r>
          <a:r>
            <a:rPr lang="vi-VN" sz="2000" b="0" i="0" kern="1200" dirty="0" err="1"/>
            <a:t>trình</a:t>
          </a:r>
          <a:r>
            <a:rPr lang="vi-VN" sz="2000" b="0" i="0" kern="1200" dirty="0"/>
            <a:t> </a:t>
          </a:r>
          <a:r>
            <a:rPr lang="vi-VN" sz="2000" b="0" i="0" kern="1200" dirty="0" err="1"/>
            <a:t>dự</a:t>
          </a:r>
          <a:r>
            <a:rPr lang="vi-VN" sz="2000" b="0" i="0" kern="1200" dirty="0"/>
            <a:t> </a:t>
          </a:r>
          <a:r>
            <a:rPr lang="vi-VN" sz="2000" b="0" i="0" kern="1200" dirty="0" err="1"/>
            <a:t>thảo</a:t>
          </a:r>
          <a:r>
            <a:rPr lang="vi-VN" sz="2000" b="0" i="0" kern="1200" dirty="0"/>
            <a:t> VB QPPL </a:t>
          </a:r>
          <a:r>
            <a:rPr lang="vi-VN" sz="2000" b="0" i="0" kern="1200" dirty="0" err="1"/>
            <a:t>cũng</a:t>
          </a:r>
          <a:r>
            <a:rPr lang="vi-VN" sz="2000" b="0" i="0" kern="1200" dirty="0"/>
            <a:t> như </a:t>
          </a:r>
          <a:r>
            <a:rPr lang="vi-VN" sz="2000" b="0" i="0" kern="1200" dirty="0" err="1"/>
            <a:t>kịp</a:t>
          </a:r>
          <a:r>
            <a:rPr lang="vi-VN" sz="2000" b="0" i="0" kern="1200" dirty="0"/>
            <a:t> </a:t>
          </a:r>
          <a:r>
            <a:rPr lang="vi-VN" sz="2000" b="0" i="0" kern="1200" dirty="0" err="1"/>
            <a:t>thời</a:t>
          </a:r>
          <a:r>
            <a:rPr lang="vi-VN" sz="2000" b="0" i="0" kern="1200" dirty="0"/>
            <a:t> </a:t>
          </a:r>
          <a:r>
            <a:rPr lang="vi-VN" sz="2000" b="0" i="0" kern="1200" dirty="0" err="1"/>
            <a:t>sửa</a:t>
          </a:r>
          <a:r>
            <a:rPr lang="vi-VN" sz="2000" b="0" i="0" kern="1200" dirty="0"/>
            <a:t> </a:t>
          </a:r>
          <a:r>
            <a:rPr lang="vi-VN" sz="2000" b="0" i="0" kern="1200" dirty="0" err="1"/>
            <a:t>đổi</a:t>
          </a:r>
          <a:r>
            <a:rPr lang="vi-VN" sz="2000" b="0" i="0" kern="1200" dirty="0"/>
            <a:t>, </a:t>
          </a:r>
          <a:r>
            <a:rPr lang="vi-VN" sz="2000" b="0" i="0" kern="1200" dirty="0" err="1"/>
            <a:t>bổ</a:t>
          </a:r>
          <a:r>
            <a:rPr lang="vi-VN" sz="2000" b="0" i="0" kern="1200" dirty="0"/>
            <a:t> sung TTHC </a:t>
          </a:r>
          <a:r>
            <a:rPr lang="vi-VN" sz="2000" b="0" i="0" kern="1200" dirty="0" err="1"/>
            <a:t>nội</a:t>
          </a:r>
          <a:r>
            <a:rPr lang="vi-VN" sz="2000" b="0" i="0" kern="1200" dirty="0"/>
            <a:t> </a:t>
          </a:r>
          <a:r>
            <a:rPr lang="vi-VN" sz="2000" b="0" i="0" kern="1200" dirty="0" err="1"/>
            <a:t>bộ</a:t>
          </a:r>
          <a:r>
            <a:rPr lang="vi-VN" sz="2000" b="0" i="0" kern="1200" dirty="0"/>
            <a:t> trong </a:t>
          </a:r>
          <a:r>
            <a:rPr lang="vi-VN" sz="2000" b="0" i="0" kern="1200" dirty="0" err="1"/>
            <a:t>quá</a:t>
          </a:r>
          <a:r>
            <a:rPr lang="vi-VN" sz="2000" b="0" i="0" kern="1200" dirty="0"/>
            <a:t> </a:t>
          </a:r>
          <a:r>
            <a:rPr lang="vi-VN" sz="2000" b="0" i="0" kern="1200" dirty="0" err="1"/>
            <a:t>trình</a:t>
          </a:r>
          <a:r>
            <a:rPr lang="vi-VN" sz="2000" b="0" i="0" kern="1200" dirty="0"/>
            <a:t> xây </a:t>
          </a:r>
          <a:r>
            <a:rPr lang="vi-VN" sz="2000" b="0" i="0" kern="1200" dirty="0" err="1"/>
            <a:t>dựng</a:t>
          </a:r>
          <a:r>
            <a:rPr lang="vi-VN" sz="2000" b="0" i="0" kern="1200" dirty="0"/>
            <a:t>, ban </a:t>
          </a:r>
          <a:r>
            <a:rPr lang="vi-VN" sz="2000" b="0" i="0" kern="1200" dirty="0" err="1"/>
            <a:t>hành</a:t>
          </a:r>
          <a:r>
            <a:rPr lang="vi-VN" sz="2000" b="0" i="0" kern="1200" dirty="0"/>
            <a:t> VB QPPL.</a:t>
          </a:r>
        </a:p>
        <a:p>
          <a:pPr marL="0" lvl="0" indent="0" algn="ctr" defTabSz="889000">
            <a:lnSpc>
              <a:spcPct val="90000"/>
            </a:lnSpc>
            <a:spcBef>
              <a:spcPct val="0"/>
            </a:spcBef>
            <a:spcAft>
              <a:spcPct val="35000"/>
            </a:spcAft>
            <a:buNone/>
          </a:pPr>
          <a:endParaRPr lang="en-US" sz="1800" kern="1200" dirty="0"/>
        </a:p>
      </dsp:txBody>
      <dsp:txXfrm>
        <a:off x="578037" y="2487678"/>
        <a:ext cx="4918216" cy="2130635"/>
      </dsp:txXfrm>
    </dsp:sp>
    <dsp:sp modelId="{16FF17DD-1FAA-4785-B0F2-2A7295C47475}">
      <dsp:nvSpPr>
        <dsp:cNvPr id="0" name=""/>
        <dsp:cNvSpPr/>
      </dsp:nvSpPr>
      <dsp:spPr>
        <a:xfrm>
          <a:off x="5851359" y="2487678"/>
          <a:ext cx="4916263" cy="2130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3</a:t>
          </a:r>
          <a:r>
            <a:rPr lang="en-US" sz="2000" kern="1200" dirty="0">
              <a:latin typeface="Tahoma" panose="020B0604030504040204" pitchFamily="34" charset="0"/>
              <a:ea typeface="Tahoma" panose="020B0604030504040204" pitchFamily="34" charset="0"/>
              <a:cs typeface="Tahoma" panose="020B0604030504040204" pitchFamily="34" charset="0"/>
            </a:rPr>
            <a:t>.</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R</a:t>
          </a:r>
          <a:r>
            <a:rPr lang="vi-VN" sz="2000" kern="1200" dirty="0" err="1">
              <a:latin typeface="Arial" panose="020B0604020202020204" pitchFamily="34" charset="0"/>
              <a:ea typeface="Tahoma" panose="020B0604030504040204" pitchFamily="34" charset="0"/>
              <a:cs typeface="Arial" panose="020B0604020202020204" pitchFamily="34" charset="0"/>
            </a:rPr>
            <a:t>à</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soát</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đối</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với</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ít</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nhất</a:t>
          </a:r>
          <a:r>
            <a:rPr lang="vi-VN" sz="2000" kern="1200" dirty="0">
              <a:latin typeface="Arial" panose="020B0604020202020204" pitchFamily="34" charset="0"/>
              <a:ea typeface="Tahoma" panose="020B0604030504040204" pitchFamily="34" charset="0"/>
              <a:cs typeface="Arial" panose="020B0604020202020204" pitchFamily="34" charset="0"/>
            </a:rPr>
            <a:t> 50% TTHC trên </a:t>
          </a:r>
          <a:r>
            <a:rPr lang="vi-VN" sz="2000" kern="1200" dirty="0" err="1">
              <a:latin typeface="Arial" panose="020B0604020202020204" pitchFamily="34" charset="0"/>
              <a:ea typeface="Tahoma" panose="020B0604030504040204" pitchFamily="34" charset="0"/>
              <a:cs typeface="Arial" panose="020B0604020202020204" pitchFamily="34" charset="0"/>
            </a:rPr>
            <a:t>tổng</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số</a:t>
          </a:r>
          <a:r>
            <a:rPr lang="vi-VN" sz="2000" kern="1200" dirty="0">
              <a:latin typeface="Arial" panose="020B0604020202020204" pitchFamily="34" charset="0"/>
              <a:ea typeface="Tahoma" panose="020B0604030504040204" pitchFamily="34" charset="0"/>
              <a:cs typeface="Arial" panose="020B0604020202020204" pitchFamily="34" charset="0"/>
            </a:rPr>
            <a:t> TTHC </a:t>
          </a:r>
          <a:r>
            <a:rPr lang="vi-VN" sz="2000" kern="1200" dirty="0" err="1">
              <a:latin typeface="Arial" panose="020B0604020202020204" pitchFamily="34" charset="0"/>
              <a:ea typeface="Tahoma" panose="020B0604030504040204" pitchFamily="34" charset="0"/>
              <a:cs typeface="Arial" panose="020B0604020202020204" pitchFamily="34" charset="0"/>
            </a:rPr>
            <a:t>thuộc</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phạm</a:t>
          </a:r>
          <a:r>
            <a:rPr lang="vi-VN" sz="2000" kern="1200" dirty="0">
              <a:latin typeface="Arial" panose="020B0604020202020204" pitchFamily="34" charset="0"/>
              <a:ea typeface="Tahoma" panose="020B0604030504040204" pitchFamily="34" charset="0"/>
              <a:cs typeface="Arial" panose="020B0604020202020204" pitchFamily="34" charset="0"/>
            </a:rPr>
            <a:t> vi </a:t>
          </a:r>
          <a:r>
            <a:rPr lang="vi-VN" sz="2000" kern="1200" dirty="0" err="1">
              <a:latin typeface="Arial" panose="020B0604020202020204" pitchFamily="34" charset="0"/>
              <a:ea typeface="Tahoma" panose="020B0604030504040204" pitchFamily="34" charset="0"/>
              <a:cs typeface="Arial" panose="020B0604020202020204" pitchFamily="34" charset="0"/>
            </a:rPr>
            <a:t>quản</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lý</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đề</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xuất</a:t>
          </a:r>
          <a:r>
            <a:rPr lang="vi-VN" sz="2000" kern="1200" dirty="0">
              <a:latin typeface="Arial" panose="020B0604020202020204" pitchFamily="34" charset="0"/>
              <a:ea typeface="Tahoma" panose="020B0604030504040204" pitchFamily="34" charset="0"/>
              <a:cs typeface="Arial" panose="020B0604020202020204" pitchFamily="34" charset="0"/>
            </a:rPr>
            <a:t> PA ĐGH </a:t>
          </a:r>
          <a:r>
            <a:rPr lang="en-US" sz="2000" kern="1200" dirty="0" err="1">
              <a:latin typeface="Arial" panose="020B0604020202020204" pitchFamily="34" charset="0"/>
              <a:cs typeface="Arial" panose="020B0604020202020204" pitchFamily="34" charset="0"/>
            </a:rPr>
            <a:t>bảo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đảm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mục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tiêu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cắt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giảm</a:t>
          </a:r>
          <a:r>
            <a:rPr lang="vi-VN" sz="2000" kern="1200" dirty="0">
              <a:latin typeface="Arial" panose="020B0604020202020204" pitchFamily="34" charset="0"/>
              <a:cs typeface="Arial" panose="020B0604020202020204" pitchFamily="34" charset="0"/>
            </a:rPr>
            <a:t>, ĐGH </a:t>
          </a:r>
          <a:r>
            <a:rPr lang="vi-VN" sz="2000" kern="1200" dirty="0" err="1">
              <a:latin typeface="Arial" panose="020B0604020202020204" pitchFamily="34" charset="0"/>
              <a:cs typeface="Arial" panose="020B0604020202020204" pitchFamily="34" charset="0"/>
            </a:rPr>
            <a:t>ít</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nhất</a:t>
          </a:r>
          <a:r>
            <a:rPr lang="vi-VN" sz="2000" kern="1200" dirty="0">
              <a:latin typeface="Arial" panose="020B0604020202020204" pitchFamily="34" charset="0"/>
              <a:cs typeface="Arial" panose="020B0604020202020204" pitchFamily="34" charset="0"/>
            </a:rPr>
            <a:t> 20% TTHC </a:t>
          </a:r>
          <a:r>
            <a:rPr lang="vi-VN" sz="2000" kern="1200" dirty="0" err="1">
              <a:latin typeface="Arial" panose="020B0604020202020204" pitchFamily="34" charset="0"/>
              <a:cs typeface="Arial" panose="020B0604020202020204" pitchFamily="34" charset="0"/>
            </a:rPr>
            <a:t>và</a:t>
          </a:r>
          <a:r>
            <a:rPr lang="en-US" sz="2000" kern="1200" dirty="0">
              <a:latin typeface="Arial" panose="020B0604020202020204" pitchFamily="34" charset="0"/>
              <a:cs typeface="Arial" panose="020B0604020202020204" pitchFamily="34" charset="0"/>
            </a:rPr>
            <a:t> 20% CPTT TTHC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hoàn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thành</a:t>
          </a:r>
          <a:r>
            <a:rPr lang="vi-VN" sz="2000" kern="1200" dirty="0">
              <a:latin typeface="Arial" panose="020B0604020202020204" pitchFamily="34" charset="0"/>
              <a:cs typeface="Arial" panose="020B0604020202020204" pitchFamily="34" charset="0"/>
            </a:rPr>
            <a:t> trong năm 2023; 50% </a:t>
          </a:r>
          <a:r>
            <a:rPr lang="vi-VN" sz="2000" kern="1200" dirty="0" err="1">
              <a:latin typeface="Arial" panose="020B0604020202020204" pitchFamily="34" charset="0"/>
              <a:cs typeface="Arial" panose="020B0604020202020204" pitchFamily="34" charset="0"/>
            </a:rPr>
            <a:t>còn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lại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hoàn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thành</a:t>
          </a:r>
          <a:r>
            <a:rPr lang="vi-VN" sz="2000" kern="1200" dirty="0">
              <a:latin typeface="Arial" panose="020B0604020202020204" pitchFamily="34" charset="0"/>
              <a:cs typeface="Arial" panose="020B0604020202020204" pitchFamily="34" charset="0"/>
            </a:rPr>
            <a:t> trong năm 2024. Cân </a:t>
          </a:r>
          <a:r>
            <a:rPr lang="vi-VN" sz="2000" kern="1200" dirty="0" err="1">
              <a:latin typeface="Arial" panose="020B0604020202020204" pitchFamily="34" charset="0"/>
              <a:cs typeface="Arial" panose="020B0604020202020204" pitchFamily="34" charset="0"/>
            </a:rPr>
            <a:t>đối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mục</a:t>
          </a:r>
          <a:r>
            <a:rPr lang="vi-VN" sz="2000" kern="1200" dirty="0">
              <a:latin typeface="Arial" panose="020B0604020202020204" pitchFamily="34" charset="0"/>
              <a:cs typeface="Arial" panose="020B0604020202020204" pitchFamily="34" charset="0"/>
            </a:rPr>
            <a:t> tiêu, </a:t>
          </a:r>
          <a:r>
            <a:rPr lang="vi-VN" sz="2000" kern="1200" dirty="0" err="1">
              <a:latin typeface="Arial" panose="020B0604020202020204" pitchFamily="34" charset="0"/>
              <a:cs typeface="Arial" panose="020B0604020202020204" pitchFamily="34" charset="0"/>
            </a:rPr>
            <a:t>chỉ</a:t>
          </a:r>
          <a:r>
            <a:rPr lang="vi-VN" sz="2000" kern="1200" dirty="0">
              <a:latin typeface="Arial" panose="020B0604020202020204" pitchFamily="34" charset="0"/>
              <a:cs typeface="Arial" panose="020B0604020202020204" pitchFamily="34" charset="0"/>
            </a:rPr>
            <a:t> tiêu </a:t>
          </a:r>
          <a:r>
            <a:rPr lang="vi-VN" sz="2000" kern="1200" dirty="0" err="1">
              <a:latin typeface="Arial" panose="020B0604020202020204" pitchFamily="34" charset="0"/>
              <a:cs typeface="Arial" panose="020B0604020202020204" pitchFamily="34" charset="0"/>
            </a:rPr>
            <a:t>cắt</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giảm</a:t>
          </a:r>
          <a:r>
            <a:rPr lang="vi-VN" sz="2000" kern="1200" dirty="0">
              <a:latin typeface="Arial" panose="020B0604020202020204" pitchFamily="34" charset="0"/>
              <a:cs typeface="Arial" panose="020B0604020202020204" pitchFamily="34" charset="0"/>
            </a:rPr>
            <a:t>, ĐGH </a:t>
          </a:r>
          <a:r>
            <a:rPr lang="vi-VN" sz="2000" kern="1200" dirty="0" err="1">
              <a:latin typeface="Arial" panose="020B0604020202020204" pitchFamily="34" charset="0"/>
              <a:cs typeface="Arial" panose="020B0604020202020204" pitchFamily="34" charset="0"/>
            </a:rPr>
            <a:t>đối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với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cả</a:t>
          </a:r>
          <a:r>
            <a:rPr lang="vi-VN" sz="2000" kern="1200" dirty="0">
              <a:latin typeface="Arial" panose="020B0604020202020204" pitchFamily="34" charset="0"/>
              <a:cs typeface="Arial" panose="020B0604020202020204" pitchFamily="34" charset="0"/>
            </a:rPr>
            <a:t> TTHC </a:t>
          </a:r>
          <a:r>
            <a:rPr lang="vi-VN" sz="2000" kern="1200" dirty="0" err="1">
              <a:latin typeface="Arial" panose="020B0604020202020204" pitchFamily="34" charset="0"/>
              <a:cs typeface="Arial" panose="020B0604020202020204" pitchFamily="34" charset="0"/>
            </a:rPr>
            <a:t>nhóm</a:t>
          </a:r>
          <a:r>
            <a:rPr lang="vi-VN" sz="2000" kern="1200" dirty="0">
              <a:latin typeface="Arial" panose="020B0604020202020204" pitchFamily="34" charset="0"/>
              <a:cs typeface="Arial" panose="020B0604020202020204" pitchFamily="34" charset="0"/>
            </a:rPr>
            <a:t> A </a:t>
          </a:r>
          <a:r>
            <a:rPr lang="vi-VN" sz="2000" kern="1200" dirty="0" err="1">
              <a:latin typeface="Arial" panose="020B0604020202020204" pitchFamily="34" charset="0"/>
              <a:cs typeface="Arial" panose="020B0604020202020204" pitchFamily="34" charset="0"/>
            </a:rPr>
            <a:t>và</a:t>
          </a:r>
          <a:r>
            <a:rPr lang="vi-VN" sz="2000" kern="1200" dirty="0">
              <a:latin typeface="Arial" panose="020B0604020202020204" pitchFamily="34" charset="0"/>
              <a:cs typeface="Arial" panose="020B0604020202020204" pitchFamily="34" charset="0"/>
            </a:rPr>
            <a:t> TTHC </a:t>
          </a:r>
          <a:r>
            <a:rPr lang="vi-VN" sz="2000" kern="1200" dirty="0" err="1">
              <a:latin typeface="Arial" panose="020B0604020202020204" pitchFamily="34" charset="0"/>
              <a:cs typeface="Arial" panose="020B0604020202020204" pitchFamily="34" charset="0"/>
            </a:rPr>
            <a:t>nhóm</a:t>
          </a:r>
          <a:r>
            <a:rPr lang="vi-VN" sz="2000" kern="1200" dirty="0">
              <a:latin typeface="Arial" panose="020B0604020202020204" pitchFamily="34" charset="0"/>
              <a:cs typeface="Arial" panose="020B0604020202020204" pitchFamily="34" charset="0"/>
            </a:rPr>
            <a:t> B.</a:t>
          </a:r>
          <a:r>
            <a:rPr lang="vi-VN" sz="2000" kern="1200" dirty="0">
              <a:latin typeface="Arial" panose="020B0604020202020204" pitchFamily="34" charset="0"/>
              <a:ea typeface="Tahoma" panose="020B0604030504040204" pitchFamily="34" charset="0"/>
              <a:cs typeface="Arial" panose="020B0604020202020204" pitchFamily="34" charset="0"/>
            </a:rPr>
            <a:t> </a:t>
          </a:r>
          <a:endParaRPr lang="en-US" sz="2000" kern="1200" dirty="0"/>
        </a:p>
      </dsp:txBody>
      <dsp:txXfrm>
        <a:off x="5851359" y="2487678"/>
        <a:ext cx="4916263" cy="21306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564C3-FD12-43B6-970F-683BEEA29128}">
      <dsp:nvSpPr>
        <dsp:cNvPr id="0" name=""/>
        <dsp:cNvSpPr/>
      </dsp:nvSpPr>
      <dsp:spPr bwMode="white">
        <a:xfrm>
          <a:off x="449" y="151183"/>
          <a:ext cx="5425610" cy="25216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kern="1200" dirty="0">
              <a:latin typeface="Tahoma" panose="020B0604030504040204" pitchFamily="34" charset="0"/>
              <a:ea typeface="Tahoma" panose="020B0604030504040204" pitchFamily="34" charset="0"/>
              <a:cs typeface="Tahoma" panose="020B0604030504040204" pitchFamily="34" charset="0"/>
            </a:rPr>
            <a:t>1. </a:t>
          </a:r>
          <a:r>
            <a:rPr lang="vi-VN" sz="2400" kern="1200" dirty="0" err="1">
              <a:latin typeface="Arial" panose="020B0604020202020204" pitchFamily="34" charset="0"/>
              <a:ea typeface="Tahoma" panose="020B0604030504040204" pitchFamily="34" charset="0"/>
              <a:cs typeface="Arial" panose="020B0604020202020204" pitchFamily="34" charset="0"/>
            </a:rPr>
            <a:t>Phối</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hợp</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chặt</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chẽ</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với</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các</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bộ</a:t>
          </a:r>
          <a:r>
            <a:rPr lang="vi-VN" sz="2400" kern="1200" dirty="0">
              <a:latin typeface="Arial" panose="020B0604020202020204" pitchFamily="34" charset="0"/>
              <a:ea typeface="Tahoma" panose="020B0604030504040204" pitchFamily="34" charset="0"/>
              <a:cs typeface="Arial" panose="020B0604020202020204" pitchFamily="34" charset="0"/>
            </a:rPr>
            <a:t>, CQNB </a:t>
          </a:r>
          <a:r>
            <a:rPr lang="vi-VN" sz="2400" kern="1200" dirty="0" err="1">
              <a:latin typeface="Arial" panose="020B0604020202020204" pitchFamily="34" charset="0"/>
              <a:ea typeface="Tahoma" panose="020B0604030504040204" pitchFamily="34" charset="0"/>
              <a:cs typeface="Arial" panose="020B0604020202020204" pitchFamily="34" charset="0"/>
            </a:rPr>
            <a:t>khác</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và</a:t>
          </a:r>
          <a:r>
            <a:rPr lang="vi-VN" sz="2400" kern="1200" dirty="0">
              <a:latin typeface="Arial" panose="020B0604020202020204" pitchFamily="34" charset="0"/>
              <a:ea typeface="Tahoma" panose="020B0604030504040204" pitchFamily="34" charset="0"/>
              <a:cs typeface="Arial" panose="020B0604020202020204" pitchFamily="34" charset="0"/>
            </a:rPr>
            <a:t> VPCP trong </a:t>
          </a:r>
          <a:r>
            <a:rPr lang="vi-VN" sz="2400" kern="1200" dirty="0" err="1">
              <a:latin typeface="Arial" panose="020B0604020202020204" pitchFamily="34" charset="0"/>
              <a:ea typeface="Tahoma" panose="020B0604030504040204" pitchFamily="34" charset="0"/>
              <a:cs typeface="Arial" panose="020B0604020202020204" pitchFamily="34" charset="0"/>
            </a:rPr>
            <a:t>quá</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trình</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xác</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định</a:t>
          </a:r>
          <a:r>
            <a:rPr lang="vi-VN" sz="2400" kern="1200" dirty="0">
              <a:latin typeface="Arial" panose="020B0604020202020204" pitchFamily="34" charset="0"/>
              <a:ea typeface="Tahoma" panose="020B0604030504040204" pitchFamily="34" charset="0"/>
              <a:cs typeface="Arial" panose="020B0604020202020204" pitchFamily="34" charset="0"/>
            </a:rPr>
            <a:t>, công </a:t>
          </a:r>
          <a:r>
            <a:rPr lang="vi-VN" sz="2400" kern="1200" dirty="0" err="1">
              <a:latin typeface="Arial" panose="020B0604020202020204" pitchFamily="34" charset="0"/>
              <a:ea typeface="Tahoma" panose="020B0604030504040204" pitchFamily="34" charset="0"/>
              <a:cs typeface="Arial" panose="020B0604020202020204" pitchFamily="34" charset="0"/>
            </a:rPr>
            <a:t>bố</a:t>
          </a:r>
          <a:r>
            <a:rPr lang="vi-VN" sz="2400" kern="1200" dirty="0">
              <a:latin typeface="Arial" panose="020B0604020202020204" pitchFamily="34" charset="0"/>
              <a:ea typeface="Tahoma" panose="020B0604030504040204" pitchFamily="34" charset="0"/>
              <a:cs typeface="Arial" panose="020B0604020202020204" pitchFamily="34" charset="0"/>
            </a:rPr>
            <a:t> danh </a:t>
          </a:r>
          <a:r>
            <a:rPr lang="vi-VN" sz="2400" kern="1200" dirty="0" err="1">
              <a:latin typeface="Arial" panose="020B0604020202020204" pitchFamily="34" charset="0"/>
              <a:ea typeface="Tahoma" panose="020B0604030504040204" pitchFamily="34" charset="0"/>
              <a:cs typeface="Arial" panose="020B0604020202020204" pitchFamily="34" charset="0"/>
            </a:rPr>
            <a:t>mục</a:t>
          </a:r>
          <a:r>
            <a:rPr lang="vi-VN" sz="2400" kern="1200" dirty="0">
              <a:latin typeface="Arial" panose="020B0604020202020204" pitchFamily="34" charset="0"/>
              <a:ea typeface="Tahoma" panose="020B0604030504040204" pitchFamily="34" charset="0"/>
              <a:cs typeface="Arial" panose="020B0604020202020204" pitchFamily="34" charset="0"/>
            </a:rPr>
            <a:t> TTHC </a:t>
          </a:r>
          <a:r>
            <a:rPr lang="vi-VN" sz="2400" kern="1200" dirty="0" err="1">
              <a:latin typeface="Arial" panose="020B0604020202020204" pitchFamily="34" charset="0"/>
              <a:ea typeface="Tahoma" panose="020B0604030504040204" pitchFamily="34" charset="0"/>
              <a:cs typeface="Arial" panose="020B0604020202020204" pitchFamily="34" charset="0"/>
            </a:rPr>
            <a:t>nội</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bộ</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nhóm</a:t>
          </a:r>
          <a:r>
            <a:rPr lang="vi-VN" sz="2400" kern="1200" dirty="0">
              <a:latin typeface="Arial" panose="020B0604020202020204" pitchFamily="34" charset="0"/>
              <a:ea typeface="Tahoma" panose="020B0604030504040204" pitchFamily="34" charset="0"/>
              <a:cs typeface="Arial" panose="020B0604020202020204" pitchFamily="34" charset="0"/>
            </a:rPr>
            <a:t> A, </a:t>
          </a:r>
          <a:r>
            <a:rPr lang="vi-VN" sz="2400" kern="1200" dirty="0" err="1">
              <a:latin typeface="Arial" panose="020B0604020202020204" pitchFamily="34" charset="0"/>
              <a:ea typeface="Tahoma" panose="020B0604030504040204" pitchFamily="34" charset="0"/>
              <a:cs typeface="Arial" panose="020B0604020202020204" pitchFamily="34" charset="0"/>
            </a:rPr>
            <a:t>bảo</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đảm</a:t>
          </a:r>
          <a:r>
            <a:rPr lang="vi-VN" sz="2400" kern="1200" dirty="0">
              <a:latin typeface="Arial" panose="020B0604020202020204" pitchFamily="34" charset="0"/>
              <a:ea typeface="Tahoma" panose="020B0604030504040204" pitchFamily="34" charset="0"/>
              <a:cs typeface="Arial" panose="020B0604020202020204" pitchFamily="34" charset="0"/>
            </a:rPr>
            <a:t> TTHC </a:t>
          </a:r>
          <a:r>
            <a:rPr lang="vi-VN" sz="2400" kern="1200" dirty="0" err="1">
              <a:latin typeface="Arial" panose="020B0604020202020204" pitchFamily="34" charset="0"/>
              <a:ea typeface="Tahoma" panose="020B0604030504040204" pitchFamily="34" charset="0"/>
              <a:cs typeface="Arial" panose="020B0604020202020204" pitchFamily="34" charset="0"/>
            </a:rPr>
            <a:t>thuộc</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phạm</a:t>
          </a:r>
          <a:r>
            <a:rPr lang="vi-VN" sz="2400" kern="1200" dirty="0">
              <a:latin typeface="Arial" panose="020B0604020202020204" pitchFamily="34" charset="0"/>
              <a:ea typeface="Tahoma" panose="020B0604030504040204" pitchFamily="34" charset="0"/>
              <a:cs typeface="Arial" panose="020B0604020202020204" pitchFamily="34" charset="0"/>
            </a:rPr>
            <a:t> vi </a:t>
          </a:r>
          <a:r>
            <a:rPr lang="vi-VN" sz="2400" kern="1200" dirty="0" err="1">
              <a:latin typeface="Arial" panose="020B0604020202020204" pitchFamily="34" charset="0"/>
              <a:ea typeface="Tahoma" panose="020B0604030504040204" pitchFamily="34" charset="0"/>
              <a:cs typeface="Arial" panose="020B0604020202020204" pitchFamily="34" charset="0"/>
            </a:rPr>
            <a:t>quản</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lý</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của</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bộ</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nào</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thì</a:t>
          </a:r>
          <a:r>
            <a:rPr lang="vi-VN" sz="2400" kern="1200" dirty="0">
              <a:latin typeface="Arial" panose="020B0604020202020204" pitchFamily="34" charset="0"/>
              <a:ea typeface="Tahoma" panose="020B0604030504040204" pitchFamily="34" charset="0"/>
              <a:cs typeface="Arial" panose="020B0604020202020204" pitchFamily="34" charset="0"/>
            </a:rPr>
            <a:t> do </a:t>
          </a:r>
          <a:r>
            <a:rPr lang="vi-VN" sz="2400" kern="1200" dirty="0" err="1">
              <a:latin typeface="Arial" panose="020B0604020202020204" pitchFamily="34" charset="0"/>
              <a:ea typeface="Tahoma" panose="020B0604030504040204" pitchFamily="34" charset="0"/>
              <a:cs typeface="Arial" panose="020B0604020202020204" pitchFamily="34" charset="0"/>
            </a:rPr>
            <a:t>bộ</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đó</a:t>
          </a:r>
          <a:r>
            <a:rPr lang="vi-VN" sz="2400" kern="1200" dirty="0">
              <a:latin typeface="Arial" panose="020B0604020202020204" pitchFamily="34" charset="0"/>
              <a:ea typeface="Tahoma" panose="020B0604030504040204" pitchFamily="34" charset="0"/>
              <a:cs typeface="Arial" panose="020B0604020202020204" pitchFamily="34" charset="0"/>
            </a:rPr>
            <a:t> công </a:t>
          </a:r>
          <a:r>
            <a:rPr lang="vi-VN" sz="2400" kern="1200" dirty="0" err="1">
              <a:latin typeface="Arial" panose="020B0604020202020204" pitchFamily="34" charset="0"/>
              <a:ea typeface="Tahoma" panose="020B0604030504040204" pitchFamily="34" charset="0"/>
              <a:cs typeface="Arial" panose="020B0604020202020204" pitchFamily="34" charset="0"/>
            </a:rPr>
            <a:t>bố</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và</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chủ</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trì</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rà</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err="1">
              <a:latin typeface="Arial" panose="020B0604020202020204" pitchFamily="34" charset="0"/>
              <a:ea typeface="Tahoma" panose="020B0604030504040204" pitchFamily="34" charset="0"/>
              <a:cs typeface="Arial" panose="020B0604020202020204" pitchFamily="34" charset="0"/>
            </a:rPr>
            <a:t>soát</a:t>
          </a:r>
          <a:r>
            <a:rPr lang="vi-VN" sz="2400" kern="1200" dirty="0">
              <a:latin typeface="Arial" panose="020B0604020202020204" pitchFamily="34" charset="0"/>
              <a:ea typeface="Tahoma" panose="020B0604030504040204" pitchFamily="34" charset="0"/>
              <a:cs typeface="Arial" panose="020B0604020202020204" pitchFamily="34" charset="0"/>
            </a:rPr>
            <a:t>. </a:t>
          </a:r>
          <a:r>
            <a:rPr lang="vi-VN" sz="2400" kern="1200" dirty="0">
              <a:latin typeface="Tahoma" panose="020B0604030504040204" pitchFamily="34" charset="0"/>
              <a:ea typeface="Tahoma" panose="020B0604030504040204" pitchFamily="34" charset="0"/>
              <a:cs typeface="Tahoma" panose="020B0604030504040204" pitchFamily="34" charset="0"/>
            </a:rPr>
            <a:t> </a:t>
          </a:r>
          <a:endParaRPr lang="en-US" sz="2400" kern="1200" dirty="0"/>
        </a:p>
      </dsp:txBody>
      <dsp:txXfrm>
        <a:off x="449" y="151183"/>
        <a:ext cx="5425610" cy="2521658"/>
      </dsp:txXfrm>
    </dsp:sp>
    <dsp:sp modelId="{D075AF39-7D22-456A-B835-2EF5C4C93E1C}">
      <dsp:nvSpPr>
        <dsp:cNvPr id="0" name=""/>
        <dsp:cNvSpPr/>
      </dsp:nvSpPr>
      <dsp:spPr bwMode="white">
        <a:xfrm>
          <a:off x="5770372" y="160488"/>
          <a:ext cx="5267742" cy="24926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kern="1200" dirty="0">
              <a:latin typeface="Arial" panose="020B0604020202020204" pitchFamily="34" charset="0"/>
              <a:cs typeface="Arial" panose="020B0604020202020204" pitchFamily="34" charset="0"/>
            </a:rPr>
            <a:t>2. Tham </a:t>
          </a:r>
          <a:r>
            <a:rPr lang="vi-VN" sz="2400" kern="1200" dirty="0" err="1">
              <a:latin typeface="Arial" panose="020B0604020202020204" pitchFamily="34" charset="0"/>
              <a:cs typeface="Arial" panose="020B0604020202020204" pitchFamily="34" charset="0"/>
            </a:rPr>
            <a:t>vấn</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lấy</a:t>
          </a:r>
          <a:r>
            <a:rPr lang="vi-VN" sz="2400" kern="1200" dirty="0">
              <a:latin typeface="Arial" panose="020B0604020202020204" pitchFamily="34" charset="0"/>
              <a:cs typeface="Arial" panose="020B0604020202020204" pitchFamily="34" charset="0"/>
            </a:rPr>
            <a:t> ý </a:t>
          </a:r>
          <a:r>
            <a:rPr lang="vi-VN" sz="2400" kern="1200" dirty="0" err="1">
              <a:latin typeface="Arial" panose="020B0604020202020204" pitchFamily="34" charset="0"/>
              <a:cs typeface="Arial" panose="020B0604020202020204" pitchFamily="34" charset="0"/>
            </a:rPr>
            <a:t>kiến</a:t>
          </a:r>
          <a:r>
            <a:rPr lang="vi-VN" sz="2400" kern="1200" dirty="0">
              <a:latin typeface="Arial" panose="020B0604020202020204" pitchFamily="34" charset="0"/>
              <a:cs typeface="Arial" panose="020B0604020202020204" pitchFamily="34" charset="0"/>
            </a:rPr>
            <a:t> TCT </a:t>
          </a:r>
          <a:r>
            <a:rPr lang="vi-VN" sz="2400" kern="1200" dirty="0" err="1">
              <a:latin typeface="Arial" panose="020B0604020202020204" pitchFamily="34" charset="0"/>
              <a:cs typeface="Arial" panose="020B0604020202020204" pitchFamily="34" charset="0"/>
            </a:rPr>
            <a:t>triển</a:t>
          </a:r>
          <a:r>
            <a:rPr lang="vi-VN" sz="2400" kern="1200" dirty="0">
              <a:latin typeface="Arial" panose="020B0604020202020204" pitchFamily="34" charset="0"/>
              <a:cs typeface="Arial" panose="020B0604020202020204" pitchFamily="34" charset="0"/>
            </a:rPr>
            <a:t> khai </a:t>
          </a:r>
          <a:r>
            <a:rPr lang="vi-VN" sz="2400" kern="1200" dirty="0" err="1">
              <a:latin typeface="Arial" panose="020B0604020202020204" pitchFamily="34" charset="0"/>
              <a:cs typeface="Arial" panose="020B0604020202020204" pitchFamily="34" charset="0"/>
            </a:rPr>
            <a:t>Kế</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hoạch</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rà</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soát</a:t>
          </a:r>
          <a:r>
            <a:rPr lang="vi-VN" sz="2400" kern="1200" dirty="0">
              <a:latin typeface="Arial" panose="020B0604020202020204" pitchFamily="34" charset="0"/>
              <a:cs typeface="Arial" panose="020B0604020202020204" pitchFamily="34" charset="0"/>
            </a:rPr>
            <a:t>, ĐGH TTHC </a:t>
          </a:r>
          <a:r>
            <a:rPr lang="vi-VN" sz="2400" kern="1200" dirty="0" err="1">
              <a:latin typeface="Arial" panose="020B0604020202020204" pitchFamily="34" charset="0"/>
              <a:cs typeface="Arial" panose="020B0604020202020204" pitchFamily="34" charset="0"/>
            </a:rPr>
            <a:t>nội</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bộ</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bộ</a:t>
          </a:r>
          <a:r>
            <a:rPr lang="vi-VN" sz="2400" kern="1200" dirty="0">
              <a:latin typeface="Arial" panose="020B0604020202020204" pitchFamily="34" charset="0"/>
              <a:cs typeface="Arial" panose="020B0604020202020204" pitchFamily="34" charset="0"/>
            </a:rPr>
            <a:t>, ĐP liên quan </a:t>
          </a:r>
          <a:r>
            <a:rPr lang="vi-VN" sz="2400" kern="1200" dirty="0" err="1">
              <a:latin typeface="Arial" panose="020B0604020202020204" pitchFamily="34" charset="0"/>
              <a:cs typeface="Arial" panose="020B0604020202020204" pitchFamily="34" charset="0"/>
            </a:rPr>
            <a:t>và</a:t>
          </a:r>
          <a:r>
            <a:rPr lang="vi-VN" sz="2400" kern="1200" dirty="0">
              <a:latin typeface="Arial" panose="020B0604020202020204" pitchFamily="34" charset="0"/>
              <a:cs typeface="Arial" panose="020B0604020202020204" pitchFamily="34" charset="0"/>
            </a:rPr>
            <a:t> VPCP trong </a:t>
          </a:r>
          <a:r>
            <a:rPr lang="vi-VN" sz="2400" kern="1200" dirty="0" err="1">
              <a:latin typeface="Arial" panose="020B0604020202020204" pitchFamily="34" charset="0"/>
              <a:cs typeface="Arial" panose="020B0604020202020204" pitchFamily="34" charset="0"/>
            </a:rPr>
            <a:t>quá</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trình</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rà</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soát</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để</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bảo</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đảm</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chất</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lượng</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của</a:t>
          </a:r>
          <a:r>
            <a:rPr lang="vi-VN" sz="2400" kern="1200" dirty="0">
              <a:latin typeface="Arial" panose="020B0604020202020204" pitchFamily="34" charset="0"/>
              <a:cs typeface="Arial" panose="020B0604020202020204" pitchFamily="34" charset="0"/>
            </a:rPr>
            <a:t> PA ĐGH TTHC </a:t>
          </a:r>
          <a:r>
            <a:rPr lang="vi-VN" sz="2400" kern="1200" dirty="0" err="1">
              <a:latin typeface="Arial" panose="020B0604020202020204" pitchFamily="34" charset="0"/>
              <a:cs typeface="Arial" panose="020B0604020202020204" pitchFamily="34" charset="0"/>
            </a:rPr>
            <a:t>nội</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bộ</a:t>
          </a:r>
          <a:r>
            <a:rPr lang="vi-VN" sz="2400" kern="1200" dirty="0">
              <a:latin typeface="Arial" panose="020B0604020202020204" pitchFamily="34" charset="0"/>
              <a:cs typeface="Arial" panose="020B0604020202020204" pitchFamily="34" charset="0"/>
            </a:rPr>
            <a:t> </a:t>
          </a:r>
          <a:r>
            <a:rPr lang="vi-VN" sz="2400" kern="1200" dirty="0" err="1">
              <a:latin typeface="Arial" panose="020B0604020202020204" pitchFamily="34" charset="0"/>
              <a:cs typeface="Arial" panose="020B0604020202020204" pitchFamily="34" charset="0"/>
            </a:rPr>
            <a:t>nhóm</a:t>
          </a:r>
          <a:r>
            <a:rPr lang="vi-VN" sz="2400" kern="1200" dirty="0">
              <a:latin typeface="Arial" panose="020B0604020202020204" pitchFamily="34" charset="0"/>
              <a:cs typeface="Arial" panose="020B0604020202020204" pitchFamily="34" charset="0"/>
            </a:rPr>
            <a:t> A</a:t>
          </a:r>
          <a:r>
            <a:rPr lang="en-US" sz="2400" kern="1200" dirty="0">
              <a:latin typeface="Arial" panose="020B0604020202020204" pitchFamily="34" charset="0"/>
              <a:cs typeface="Arial" panose="020B0604020202020204" pitchFamily="34" charset="0"/>
            </a:rPr>
            <a:t>.</a:t>
          </a:r>
        </a:p>
      </dsp:txBody>
      <dsp:txXfrm>
        <a:off x="5770372" y="160488"/>
        <a:ext cx="5267742" cy="2492691"/>
      </dsp:txXfrm>
    </dsp:sp>
    <dsp:sp modelId="{16769198-1BDD-4E9D-8F1D-5FA7984FD926}">
      <dsp:nvSpPr>
        <dsp:cNvPr id="0" name=""/>
        <dsp:cNvSpPr/>
      </dsp:nvSpPr>
      <dsp:spPr bwMode="white">
        <a:xfrm>
          <a:off x="1209575" y="3016705"/>
          <a:ext cx="8618964" cy="19547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3. </a:t>
          </a:r>
          <a:r>
            <a:rPr lang="en-US" sz="2400" kern="1200" dirty="0" err="1">
              <a:latin typeface="Tahoma" panose="020B0604030504040204" pitchFamily="34" charset="0"/>
              <a:ea typeface="Tahoma" panose="020B0604030504040204" pitchFamily="34" charset="0"/>
              <a:cs typeface="Tahoma" panose="020B0604030504040204" pitchFamily="34" charset="0"/>
            </a:rPr>
            <a:t>Phát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huy</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tốt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vai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trò</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điều</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phối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đánh</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giá</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rà</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soát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độc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lập</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của</a:t>
          </a:r>
          <a:r>
            <a:rPr lang="en-US" sz="2400" kern="1200" dirty="0">
              <a:latin typeface="Tahoma" panose="020B0604030504040204" pitchFamily="34" charset="0"/>
              <a:ea typeface="Tahoma" panose="020B0604030504040204" pitchFamily="34" charset="0"/>
              <a:cs typeface="Tahoma" panose="020B0604030504040204" pitchFamily="34" charset="0"/>
            </a:rPr>
            <a:t> VP </a:t>
          </a:r>
          <a:r>
            <a:rPr lang="vi-VN" sz="2400" kern="1200" dirty="0" err="1">
              <a:latin typeface="Tahoma" panose="020B0604030504040204" pitchFamily="34" charset="0"/>
              <a:ea typeface="Tahoma" panose="020B0604030504040204" pitchFamily="34" charset="0"/>
              <a:cs typeface="Tahoma" panose="020B0604030504040204" pitchFamily="34" charset="0"/>
            </a:rPr>
            <a:t>bộ</a:t>
          </a:r>
          <a:r>
            <a:rPr lang="vi-VN" sz="2400" kern="1200" dirty="0">
              <a:latin typeface="Tahoma" panose="020B0604030504040204" pitchFamily="34" charset="0"/>
              <a:ea typeface="Tahoma" panose="020B0604030504040204" pitchFamily="34" charset="0"/>
              <a:cs typeface="Tahoma" panose="020B0604030504040204" pitchFamily="34" charset="0"/>
            </a:rPr>
            <a:t>, CQNB;</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vai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trò</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chủ</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trì</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rà</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soát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của</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các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vụ</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cục</a:t>
          </a:r>
          <a:r>
            <a:rPr lang="vi-VN" sz="2400" kern="1200" dirty="0">
              <a:latin typeface="Tahoma" panose="020B0604030504040204" pitchFamily="34" charset="0"/>
              <a:ea typeface="Tahoma" panose="020B0604030504040204" pitchFamily="34" charset="0"/>
              <a:cs typeface="Tahoma" panose="020B0604030504040204" pitchFamily="34" charset="0"/>
            </a:rPr>
            <a:t>, đơn </a:t>
          </a:r>
          <a:r>
            <a:rPr lang="vi-VN" sz="2400" kern="1200" dirty="0" err="1">
              <a:latin typeface="Tahoma" panose="020B0604030504040204" pitchFamily="34" charset="0"/>
              <a:ea typeface="Tahoma" panose="020B0604030504040204" pitchFamily="34" charset="0"/>
              <a:cs typeface="Tahoma" panose="020B0604030504040204" pitchFamily="34" charset="0"/>
            </a:rPr>
            <a:t>vị</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tham</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mưu</a:t>
          </a:r>
          <a:r>
            <a:rPr lang="en-US" sz="2400" kern="1200" dirty="0">
              <a:latin typeface="Tahoma" panose="020B0604030504040204" pitchFamily="34" charset="0"/>
              <a:ea typeface="Tahoma" panose="020B0604030504040204" pitchFamily="34" charset="0"/>
              <a:cs typeface="Tahoma" panose="020B0604030504040204" pitchFamily="34" charset="0"/>
            </a:rPr>
            <a:t> ban </a:t>
          </a:r>
          <a:r>
            <a:rPr lang="en-US" sz="2400" kern="1200" dirty="0" err="1">
              <a:latin typeface="Tahoma" panose="020B0604030504040204" pitchFamily="34" charset="0"/>
              <a:ea typeface="Tahoma" panose="020B0604030504040204" pitchFamily="34" charset="0"/>
              <a:cs typeface="Tahoma" panose="020B0604030504040204" pitchFamily="34" charset="0"/>
            </a:rPr>
            <a:t>hành</a:t>
          </a:r>
          <a:r>
            <a:rPr lang="en-US" sz="2400" kern="1200" dirty="0">
              <a:latin typeface="Tahoma" panose="020B0604030504040204" pitchFamily="34" charset="0"/>
              <a:ea typeface="Tahoma" panose="020B0604030504040204" pitchFamily="34" charset="0"/>
              <a:cs typeface="Tahoma" panose="020B0604030504040204" pitchFamily="34" charset="0"/>
            </a:rPr>
            <a:t> TTHC </a:t>
          </a:r>
          <a:r>
            <a:rPr lang="en-US" sz="2400" kern="1200" dirty="0" err="1">
              <a:latin typeface="Tahoma" panose="020B0604030504040204" pitchFamily="34" charset="0"/>
              <a:ea typeface="Tahoma" panose="020B0604030504040204" pitchFamily="34" charset="0"/>
              <a:cs typeface="Tahoma" panose="020B0604030504040204" pitchFamily="34" charset="0"/>
            </a:rPr>
            <a:t>nội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bộ</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cũng</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như</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vai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trò</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phối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hợp</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của</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các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cơ</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quan</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đơn</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vị</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là</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đối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tượng</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thực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hiện</a:t>
          </a:r>
          <a:r>
            <a:rPr lang="en-US" sz="2400" kern="1200" dirty="0">
              <a:latin typeface="Tahoma" panose="020B0604030504040204" pitchFamily="34" charset="0"/>
              <a:ea typeface="Tahoma" panose="020B0604030504040204" pitchFamily="34" charset="0"/>
              <a:cs typeface="Tahoma" panose="020B0604030504040204" pitchFamily="34" charset="0"/>
            </a:rPr>
            <a:t> TTHC n</a:t>
          </a:r>
          <a:r>
            <a:rPr lang="vi-VN" sz="2400" kern="1200" dirty="0" err="1">
              <a:latin typeface="Tahoma" panose="020B0604030504040204" pitchFamily="34" charset="0"/>
              <a:ea typeface="Tahoma" panose="020B0604030504040204" pitchFamily="34" charset="0"/>
              <a:cs typeface="Tahoma" panose="020B0604030504040204" pitchFamily="34" charset="0"/>
            </a:rPr>
            <a:t>ội</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bộ</a:t>
          </a:r>
          <a:r>
            <a:rPr lang="en-US" sz="2400" kern="1200" dirty="0">
              <a:latin typeface="Tahoma" panose="020B0604030504040204" pitchFamily="34" charset="0"/>
              <a:ea typeface="Tahoma" panose="020B0604030504040204" pitchFamily="34" charset="0"/>
              <a:cs typeface="Tahoma" panose="020B0604030504040204" pitchFamily="34" charset="0"/>
            </a:rPr>
            <a:t>.</a:t>
          </a:r>
        </a:p>
      </dsp:txBody>
      <dsp:txXfrm>
        <a:off x="1209575" y="3016705"/>
        <a:ext cx="8618964" cy="1954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4C22C-6685-4C9F-82C4-7259D8D811D1}">
      <dsp:nvSpPr>
        <dsp:cNvPr id="0" name=""/>
        <dsp:cNvSpPr/>
      </dsp:nvSpPr>
      <dsp:spPr>
        <a:xfrm>
          <a:off x="3479394" y="652"/>
          <a:ext cx="7182680" cy="254498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just" defTabSz="1022350">
            <a:lnSpc>
              <a:spcPct val="90000"/>
            </a:lnSpc>
            <a:spcBef>
              <a:spcPct val="0"/>
            </a:spcBef>
            <a:spcAft>
              <a:spcPct val="15000"/>
            </a:spcAft>
            <a:buChar char="•"/>
          </a:pPr>
          <a:r>
            <a:rPr lang="nl-NL" sz="2300" kern="1200" dirty="0">
              <a:latin typeface="Arial" panose="020B0604020202020204" pitchFamily="34" charset="0"/>
              <a:cs typeface="Arial" panose="020B0604020202020204" pitchFamily="34" charset="0"/>
            </a:rPr>
            <a:t>20/22 bộ, ngành </a:t>
          </a:r>
          <a:r>
            <a:rPr lang="vi-VN" sz="2300" kern="1200" dirty="0">
              <a:latin typeface="Arial" panose="020B0604020202020204" pitchFamily="34" charset="0"/>
              <a:cs typeface="Arial" panose="020B0604020202020204" pitchFamily="34" charset="0"/>
            </a:rPr>
            <a:t>công </a:t>
          </a:r>
          <a:r>
            <a:rPr lang="vi-VN" sz="2300" kern="1200" dirty="0" err="1">
              <a:latin typeface="Arial" panose="020B0604020202020204" pitchFamily="34" charset="0"/>
              <a:cs typeface="Arial" panose="020B0604020202020204" pitchFamily="34" charset="0"/>
            </a:rPr>
            <a:t>bố</a:t>
          </a:r>
          <a:r>
            <a:rPr lang="vi-VN" sz="2300" kern="1200" dirty="0">
              <a:latin typeface="Arial" panose="020B0604020202020204" pitchFamily="34" charset="0"/>
              <a:cs typeface="Arial" panose="020B0604020202020204" pitchFamily="34" charset="0"/>
            </a:rPr>
            <a:t> </a:t>
          </a:r>
          <a:r>
            <a:rPr lang="vi-VN" sz="2300" kern="1200" dirty="0" err="1">
              <a:latin typeface="Arial" panose="020B0604020202020204" pitchFamily="34" charset="0"/>
              <a:cs typeface="Arial" panose="020B0604020202020204" pitchFamily="34" charset="0"/>
            </a:rPr>
            <a:t>tổng</a:t>
          </a:r>
          <a:r>
            <a:rPr lang="vi-VN" sz="2300" kern="1200" dirty="0">
              <a:latin typeface="Arial" panose="020B0604020202020204" pitchFamily="34" charset="0"/>
              <a:cs typeface="Arial" panose="020B0604020202020204" pitchFamily="34" charset="0"/>
            </a:rPr>
            <a:t> </a:t>
          </a:r>
          <a:r>
            <a:rPr lang="vi-VN" sz="2300" kern="1200" dirty="0" err="1">
              <a:latin typeface="Arial" panose="020B0604020202020204" pitchFamily="34" charset="0"/>
              <a:cs typeface="Arial" panose="020B0604020202020204" pitchFamily="34" charset="0"/>
            </a:rPr>
            <a:t>số</a:t>
          </a:r>
          <a:r>
            <a:rPr lang="nl-NL" sz="2300" kern="1200" dirty="0">
              <a:latin typeface="Arial" panose="020B0604020202020204" pitchFamily="34" charset="0"/>
              <a:cs typeface="Arial" panose="020B0604020202020204" pitchFamily="34" charset="0"/>
            </a:rPr>
            <a:t> 1.355 TTHC (</a:t>
          </a:r>
          <a:r>
            <a:rPr lang="nl-NL" sz="2300" i="1" kern="1200" dirty="0">
              <a:latin typeface="Arial" panose="020B0604020202020204" pitchFamily="34" charset="0"/>
              <a:cs typeface="Arial" panose="020B0604020202020204" pitchFamily="34" charset="0"/>
            </a:rPr>
            <a:t>637 TTHC nội bộ giữa các </a:t>
          </a:r>
          <a:r>
            <a:rPr lang="vi-VN" sz="2300" i="1" kern="1200" dirty="0">
              <a:latin typeface="Arial" panose="020B0604020202020204" pitchFamily="34" charset="0"/>
              <a:cs typeface="Arial" panose="020B0604020202020204" pitchFamily="34" charset="0"/>
            </a:rPr>
            <a:t>CQ HCNN</a:t>
          </a:r>
          <a:r>
            <a:rPr lang="nl-NL" sz="2300" i="1" kern="1200" dirty="0">
              <a:latin typeface="Arial" panose="020B0604020202020204" pitchFamily="34" charset="0"/>
              <a:cs typeface="Arial" panose="020B0604020202020204" pitchFamily="34" charset="0"/>
            </a:rPr>
            <a:t> và 718 TTHC nội bộ trong từng bộ, cơ quan</a:t>
          </a:r>
          <a:r>
            <a:rPr lang="nl-NL" sz="2300" kern="1200" dirty="0">
              <a:latin typeface="Arial" panose="020B0604020202020204" pitchFamily="34" charset="0"/>
              <a:cs typeface="Arial" panose="020B0604020202020204" pitchFamily="34" charset="0"/>
            </a:rPr>
            <a:t>)</a:t>
          </a:r>
          <a:r>
            <a:rPr lang="vi-VN" sz="2300" kern="1200" dirty="0">
              <a:latin typeface="Arial" panose="020B0604020202020204" pitchFamily="34" charset="0"/>
              <a:cs typeface="Arial" panose="020B0604020202020204" pitchFamily="34" charset="0"/>
            </a:rPr>
            <a:t>. </a:t>
          </a:r>
          <a:endParaRPr lang="en-US" sz="2300" kern="1200" dirty="0">
            <a:latin typeface="Arial" panose="020B0604020202020204" pitchFamily="34" charset="0"/>
            <a:cs typeface="Arial" panose="020B0604020202020204" pitchFamily="34" charset="0"/>
          </a:endParaRPr>
        </a:p>
        <a:p>
          <a:pPr marL="228600" lvl="1" indent="-228600" algn="just" defTabSz="1022350">
            <a:lnSpc>
              <a:spcPct val="90000"/>
            </a:lnSpc>
            <a:spcBef>
              <a:spcPct val="0"/>
            </a:spcBef>
            <a:spcAft>
              <a:spcPct val="15000"/>
            </a:spcAft>
            <a:buChar char="•"/>
          </a:pPr>
          <a:r>
            <a:rPr lang="en-US" sz="2300" kern="1200" dirty="0" err="1">
              <a:latin typeface="Arial" panose="020B0604020202020204" pitchFamily="34" charset="0"/>
              <a:cs typeface="Arial" panose="020B0604020202020204" pitchFamily="34" charset="0"/>
            </a:rPr>
            <a:t>Bộ</a:t>
          </a:r>
          <a:r>
            <a:rPr lang="en-US" sz="2300" kern="1200" dirty="0">
              <a:latin typeface="Arial" panose="020B0604020202020204" pitchFamily="34" charset="0"/>
              <a:cs typeface="Arial" panose="020B0604020202020204" pitchFamily="34" charset="0"/>
            </a:rPr>
            <a:t> </a:t>
          </a:r>
          <a:r>
            <a:rPr lang="vi-VN" sz="2300" kern="1200" dirty="0">
              <a:latin typeface="Arial" panose="020B0604020202020204" pitchFamily="34" charset="0"/>
              <a:cs typeface="Arial" panose="020B0604020202020204" pitchFamily="34" charset="0"/>
            </a:rPr>
            <a:t>GTVT </a:t>
          </a:r>
          <a:r>
            <a:rPr lang="en-US" sz="2300" kern="1200" dirty="0" err="1">
              <a:latin typeface="Arial" panose="020B0604020202020204" pitchFamily="34" charset="0"/>
              <a:cs typeface="Arial" panose="020B0604020202020204" pitchFamily="34" charset="0"/>
            </a:rPr>
            <a:t>đã</a:t>
          </a:r>
          <a:r>
            <a:rPr lang="en-US" sz="2300" kern="1200" dirty="0">
              <a:latin typeface="Arial" panose="020B0604020202020204" pitchFamily="34" charset="0"/>
              <a:cs typeface="Arial" panose="020B0604020202020204" pitchFamily="34" charset="0"/>
            </a:rPr>
            <a:t> </a:t>
          </a:r>
          <a:r>
            <a:rPr lang="en-US" sz="2300" kern="1200" dirty="0" err="1">
              <a:latin typeface="Arial" panose="020B0604020202020204" pitchFamily="34" charset="0"/>
              <a:cs typeface="Arial" panose="020B0604020202020204" pitchFamily="34" charset="0"/>
            </a:rPr>
            <a:t>trình</a:t>
          </a:r>
          <a:r>
            <a:rPr lang="en-US" sz="2300" kern="1200" dirty="0">
              <a:latin typeface="Arial" panose="020B0604020202020204" pitchFamily="34" charset="0"/>
              <a:cs typeface="Arial" panose="020B0604020202020204" pitchFamily="34" charset="0"/>
            </a:rPr>
            <a:t> </a:t>
          </a:r>
          <a:r>
            <a:rPr lang="vi-VN" sz="2300" kern="1200" dirty="0" err="1">
              <a:latin typeface="Arial" panose="020B0604020202020204" pitchFamily="34" charset="0"/>
              <a:cs typeface="Arial" panose="020B0604020202020204" pitchFamily="34" charset="0"/>
            </a:rPr>
            <a:t>TTgCP</a:t>
          </a:r>
          <a:r>
            <a:rPr lang="vi-VN" sz="2300" kern="1200" dirty="0">
              <a:latin typeface="Arial" panose="020B0604020202020204" pitchFamily="34" charset="0"/>
              <a:cs typeface="Arial" panose="020B0604020202020204" pitchFamily="34" charset="0"/>
            </a:rPr>
            <a:t> </a:t>
          </a:r>
          <a:r>
            <a:rPr lang="en-US" sz="2300" kern="1200" dirty="0" err="1">
              <a:latin typeface="Arial" panose="020B0604020202020204" pitchFamily="34" charset="0"/>
              <a:cs typeface="Arial" panose="020B0604020202020204" pitchFamily="34" charset="0"/>
            </a:rPr>
            <a:t>phê</a:t>
          </a:r>
          <a:r>
            <a:rPr lang="en-US" sz="2300" kern="1200" dirty="0">
              <a:latin typeface="Arial" panose="020B0604020202020204" pitchFamily="34" charset="0"/>
              <a:cs typeface="Arial" panose="020B0604020202020204" pitchFamily="34" charset="0"/>
            </a:rPr>
            <a:t> </a:t>
          </a:r>
          <a:r>
            <a:rPr lang="en-US" sz="2300" kern="1200" dirty="0" err="1">
              <a:latin typeface="Arial" panose="020B0604020202020204" pitchFamily="34" charset="0"/>
              <a:cs typeface="Arial" panose="020B0604020202020204" pitchFamily="34" charset="0"/>
            </a:rPr>
            <a:t>duyệt</a:t>
          </a:r>
          <a:r>
            <a:rPr lang="en-US" sz="2300" kern="1200" dirty="0">
              <a:latin typeface="Arial" panose="020B0604020202020204" pitchFamily="34" charset="0"/>
              <a:cs typeface="Arial" panose="020B0604020202020204" pitchFamily="34" charset="0"/>
            </a:rPr>
            <a:t> </a:t>
          </a:r>
          <a:r>
            <a:rPr lang="en-US" sz="2300" kern="1200" dirty="0" err="1">
              <a:latin typeface="Arial" panose="020B0604020202020204" pitchFamily="34" charset="0"/>
              <a:cs typeface="Arial" panose="020B0604020202020204" pitchFamily="34" charset="0"/>
            </a:rPr>
            <a:t>phương</a:t>
          </a:r>
          <a:r>
            <a:rPr lang="en-US" sz="2300" kern="1200" dirty="0">
              <a:latin typeface="Arial" panose="020B0604020202020204" pitchFamily="34" charset="0"/>
              <a:cs typeface="Arial" panose="020B0604020202020204" pitchFamily="34" charset="0"/>
            </a:rPr>
            <a:t> </a:t>
          </a:r>
          <a:r>
            <a:rPr lang="en-US" sz="2300" kern="1200" dirty="0" err="1">
              <a:latin typeface="Arial" panose="020B0604020202020204" pitchFamily="34" charset="0"/>
              <a:cs typeface="Arial" panose="020B0604020202020204" pitchFamily="34" charset="0"/>
            </a:rPr>
            <a:t>án</a:t>
          </a:r>
          <a:r>
            <a:rPr lang="en-US" sz="2300" kern="1200" dirty="0">
              <a:latin typeface="Arial" panose="020B0604020202020204" pitchFamily="34" charset="0"/>
              <a:cs typeface="Arial" panose="020B0604020202020204" pitchFamily="34" charset="0"/>
            </a:rPr>
            <a:t> </a:t>
          </a:r>
          <a:r>
            <a:rPr lang="en-US" sz="2300" kern="1200" dirty="0" err="1">
              <a:latin typeface="Arial" panose="020B0604020202020204" pitchFamily="34" charset="0"/>
              <a:cs typeface="Arial" panose="020B0604020202020204" pitchFamily="34" charset="0"/>
            </a:rPr>
            <a:t>cắt</a:t>
          </a:r>
          <a:r>
            <a:rPr lang="en-US" sz="2300" kern="1200" dirty="0">
              <a:latin typeface="Arial" panose="020B0604020202020204" pitchFamily="34" charset="0"/>
              <a:cs typeface="Arial" panose="020B0604020202020204" pitchFamily="34" charset="0"/>
            </a:rPr>
            <a:t> </a:t>
          </a:r>
          <a:r>
            <a:rPr lang="en-US" sz="2300" kern="1200" dirty="0" err="1">
              <a:latin typeface="Arial" panose="020B0604020202020204" pitchFamily="34" charset="0"/>
              <a:cs typeface="Arial" panose="020B0604020202020204" pitchFamily="34" charset="0"/>
            </a:rPr>
            <a:t>giảm</a:t>
          </a:r>
          <a:r>
            <a:rPr lang="en-US" sz="2300" kern="1200" dirty="0">
              <a:latin typeface="Arial" panose="020B0604020202020204" pitchFamily="34" charset="0"/>
              <a:cs typeface="Arial" panose="020B0604020202020204" pitchFamily="34" charset="0"/>
            </a:rPr>
            <a:t>, </a:t>
          </a:r>
          <a:r>
            <a:rPr lang="vi-VN" sz="2300" kern="1200" dirty="0">
              <a:latin typeface="Arial" panose="020B0604020202020204" pitchFamily="34" charset="0"/>
              <a:cs typeface="Arial" panose="020B0604020202020204" pitchFamily="34" charset="0"/>
            </a:rPr>
            <a:t>ĐGH </a:t>
          </a:r>
          <a:r>
            <a:rPr lang="en-US" sz="2300" kern="1200" dirty="0">
              <a:latin typeface="Arial" panose="020B0604020202020204" pitchFamily="34" charset="0"/>
              <a:cs typeface="Arial" panose="020B0604020202020204" pitchFamily="34" charset="0"/>
            </a:rPr>
            <a:t>12 TTHC </a:t>
          </a:r>
          <a:r>
            <a:rPr lang="en-US" sz="2300" kern="1200" dirty="0" err="1">
              <a:latin typeface="Arial" panose="020B0604020202020204" pitchFamily="34" charset="0"/>
              <a:cs typeface="Arial" panose="020B0604020202020204" pitchFamily="34" charset="0"/>
            </a:rPr>
            <a:t>nội</a:t>
          </a:r>
          <a:r>
            <a:rPr lang="en-US" sz="2300" kern="1200" dirty="0">
              <a:latin typeface="Arial" panose="020B0604020202020204" pitchFamily="34" charset="0"/>
              <a:cs typeface="Arial" panose="020B0604020202020204" pitchFamily="34" charset="0"/>
            </a:rPr>
            <a:t> </a:t>
          </a:r>
          <a:r>
            <a:rPr lang="en-US" sz="2300" kern="1200" dirty="0" err="1">
              <a:latin typeface="Arial" panose="020B0604020202020204" pitchFamily="34" charset="0"/>
              <a:cs typeface="Arial" panose="020B0604020202020204" pitchFamily="34" charset="0"/>
            </a:rPr>
            <a:t>bộ</a:t>
          </a:r>
          <a:r>
            <a:rPr lang="vi-VN" sz="2300" kern="1200" dirty="0">
              <a:latin typeface="Arial" panose="020B0604020202020204" pitchFamily="34" charset="0"/>
              <a:cs typeface="Arial" panose="020B0604020202020204" pitchFamily="34" charset="0"/>
            </a:rPr>
            <a:t> trong </a:t>
          </a:r>
          <a:r>
            <a:rPr lang="vi-VN" sz="2300" kern="1200" dirty="0" err="1">
              <a:latin typeface="Arial" panose="020B0604020202020204" pitchFamily="34" charset="0"/>
              <a:cs typeface="Arial" panose="020B0604020202020204" pitchFamily="34" charset="0"/>
            </a:rPr>
            <a:t>nhóm</a:t>
          </a:r>
          <a:r>
            <a:rPr lang="vi-VN" sz="2300" kern="1200" dirty="0">
              <a:latin typeface="Arial" panose="020B0604020202020204" pitchFamily="34" charset="0"/>
              <a:cs typeface="Arial" panose="020B0604020202020204" pitchFamily="34" charset="0"/>
            </a:rPr>
            <a:t> TTHC </a:t>
          </a:r>
          <a:r>
            <a:rPr lang="vi-VN" sz="2300" kern="1200" dirty="0" err="1">
              <a:latin typeface="Arial" panose="020B0604020202020204" pitchFamily="34" charset="0"/>
              <a:cs typeface="Arial" panose="020B0604020202020204" pitchFamily="34" charset="0"/>
            </a:rPr>
            <a:t>nội</a:t>
          </a:r>
          <a:r>
            <a:rPr lang="vi-VN" sz="2300" kern="1200" dirty="0">
              <a:latin typeface="Arial" panose="020B0604020202020204" pitchFamily="34" charset="0"/>
              <a:cs typeface="Arial" panose="020B0604020202020204" pitchFamily="34" charset="0"/>
            </a:rPr>
            <a:t> </a:t>
          </a:r>
          <a:r>
            <a:rPr lang="vi-VN" sz="2300" kern="1200" dirty="0" err="1">
              <a:latin typeface="Arial" panose="020B0604020202020204" pitchFamily="34" charset="0"/>
              <a:cs typeface="Arial" panose="020B0604020202020204" pitchFamily="34" charset="0"/>
            </a:rPr>
            <a:t>bộ</a:t>
          </a:r>
          <a:r>
            <a:rPr lang="vi-VN" sz="2300" kern="1200" dirty="0">
              <a:latin typeface="Arial" panose="020B0604020202020204" pitchFamily="34" charset="0"/>
              <a:cs typeface="Arial" panose="020B0604020202020204" pitchFamily="34" charset="0"/>
            </a:rPr>
            <a:t> </a:t>
          </a:r>
          <a:r>
            <a:rPr lang="vi-VN" sz="2300" kern="1200" dirty="0" err="1">
              <a:latin typeface="Arial" panose="020B0604020202020204" pitchFamily="34" charset="0"/>
              <a:cs typeface="Arial" panose="020B0604020202020204" pitchFamily="34" charset="0"/>
            </a:rPr>
            <a:t>trọng</a:t>
          </a:r>
          <a:r>
            <a:rPr lang="vi-VN" sz="2300" kern="1200" dirty="0">
              <a:latin typeface="Arial" panose="020B0604020202020204" pitchFamily="34" charset="0"/>
              <a:cs typeface="Arial" panose="020B0604020202020204" pitchFamily="34" charset="0"/>
            </a:rPr>
            <a:t> tâm ưu tiên.</a:t>
          </a:r>
          <a:endParaRPr lang="en-US" sz="2300" kern="1200" dirty="0">
            <a:latin typeface="Arial" panose="020B0604020202020204" pitchFamily="34" charset="0"/>
            <a:cs typeface="Arial" panose="020B0604020202020204" pitchFamily="34" charset="0"/>
          </a:endParaRPr>
        </a:p>
      </dsp:txBody>
      <dsp:txXfrm>
        <a:off x="3479394" y="318775"/>
        <a:ext cx="6228311" cy="1908737"/>
      </dsp:txXfrm>
    </dsp:sp>
    <dsp:sp modelId="{C7044587-9712-4B17-8DAB-35846C32AC9D}">
      <dsp:nvSpPr>
        <dsp:cNvPr id="0" name=""/>
        <dsp:cNvSpPr/>
      </dsp:nvSpPr>
      <dsp:spPr>
        <a:xfrm>
          <a:off x="550421" y="652"/>
          <a:ext cx="2928973" cy="254498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vi-VN" sz="3100" kern="1200" dirty="0"/>
            <a:t>CÁC BỘ, </a:t>
          </a:r>
        </a:p>
        <a:p>
          <a:pPr marL="0" lvl="0" indent="0" algn="ctr" defTabSz="1377950">
            <a:lnSpc>
              <a:spcPct val="90000"/>
            </a:lnSpc>
            <a:spcBef>
              <a:spcPct val="0"/>
            </a:spcBef>
            <a:spcAft>
              <a:spcPct val="35000"/>
            </a:spcAft>
            <a:buNone/>
          </a:pPr>
          <a:r>
            <a:rPr lang="vi-VN" sz="3100" kern="1200" dirty="0"/>
            <a:t>CƠ QUAN NGANG BỘ</a:t>
          </a:r>
          <a:endParaRPr lang="en-US" sz="3100" kern="1200" dirty="0"/>
        </a:p>
      </dsp:txBody>
      <dsp:txXfrm>
        <a:off x="674657" y="124888"/>
        <a:ext cx="2680501" cy="2296511"/>
      </dsp:txXfrm>
    </dsp:sp>
    <dsp:sp modelId="{D4D8EDC1-0CCD-4697-8A5C-CEDED1372CA4}">
      <dsp:nvSpPr>
        <dsp:cNvPr id="0" name=""/>
        <dsp:cNvSpPr/>
      </dsp:nvSpPr>
      <dsp:spPr>
        <a:xfrm>
          <a:off x="3383516" y="2800134"/>
          <a:ext cx="7367350" cy="254498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nl-NL" sz="2300" b="0" i="0" kern="1200" dirty="0">
              <a:latin typeface="Arial" panose="020B0604020202020204" pitchFamily="34" charset="0"/>
              <a:cs typeface="Arial" panose="020B0604020202020204" pitchFamily="34" charset="0"/>
            </a:rPr>
            <a:t>60/63 địa phương</a:t>
          </a:r>
          <a:r>
            <a:rPr lang="vi-VN" sz="2300" b="0" i="0" kern="1200" dirty="0">
              <a:latin typeface="Arial" panose="020B0604020202020204" pitchFamily="34" charset="0"/>
              <a:cs typeface="Arial" panose="020B0604020202020204" pitchFamily="34" charset="0"/>
            </a:rPr>
            <a:t> công </a:t>
          </a:r>
          <a:r>
            <a:rPr lang="vi-VN" sz="2300" b="0" i="0" kern="1200" dirty="0" err="1">
              <a:latin typeface="Arial" panose="020B0604020202020204" pitchFamily="34" charset="0"/>
              <a:cs typeface="Arial" panose="020B0604020202020204" pitchFamily="34" charset="0"/>
            </a:rPr>
            <a:t>bố</a:t>
          </a:r>
          <a:r>
            <a:rPr lang="vi-VN" sz="2300" b="0" i="0" kern="1200" dirty="0">
              <a:latin typeface="Arial" panose="020B0604020202020204" pitchFamily="34" charset="0"/>
              <a:cs typeface="Arial" panose="020B0604020202020204" pitchFamily="34" charset="0"/>
            </a:rPr>
            <a:t> </a:t>
          </a:r>
          <a:r>
            <a:rPr lang="nl-NL" sz="2300" b="0" i="0" kern="1200" dirty="0">
              <a:latin typeface="Arial" panose="020B0604020202020204" pitchFamily="34" charset="0"/>
              <a:cs typeface="Arial" panose="020B0604020202020204" pitchFamily="34" charset="0"/>
            </a:rPr>
            <a:t>2.469 TTHC nội bộ</a:t>
          </a:r>
          <a:r>
            <a:rPr lang="vi-VN" sz="2300" b="0" i="0" kern="1200" dirty="0">
              <a:latin typeface="Arial" panose="020B0604020202020204" pitchFamily="34" charset="0"/>
              <a:cs typeface="Arial" panose="020B0604020202020204" pitchFamily="34" charset="0"/>
            </a:rPr>
            <a:t>.</a:t>
          </a:r>
          <a:endParaRPr lang="en-US" sz="2300" b="0" i="0" kern="1200" dirty="0">
            <a:latin typeface="Arial" panose="020B0604020202020204" pitchFamily="34" charset="0"/>
            <a:cs typeface="Arial" panose="020B0604020202020204" pitchFamily="34" charset="0"/>
          </a:endParaRPr>
        </a:p>
        <a:p>
          <a:pPr marL="228600" lvl="1" indent="-228600" algn="just" defTabSz="1022350">
            <a:lnSpc>
              <a:spcPct val="90000"/>
            </a:lnSpc>
            <a:spcBef>
              <a:spcPct val="0"/>
            </a:spcBef>
            <a:spcAft>
              <a:spcPct val="15000"/>
            </a:spcAft>
            <a:buChar char="•"/>
          </a:pPr>
          <a:r>
            <a:rPr lang="vi-VN" sz="2300" b="0" i="0" kern="1200" dirty="0" err="1">
              <a:latin typeface="Arial" panose="020B0604020202020204" pitchFamily="34" charset="0"/>
              <a:cs typeface="Arial" panose="020B0604020202020204" pitchFamily="34" charset="0"/>
            </a:rPr>
            <a:t>Bạc</a:t>
          </a:r>
          <a:r>
            <a:rPr lang="vi-VN" sz="2300" b="0" i="0" kern="1200" dirty="0">
              <a:latin typeface="Arial" panose="020B0604020202020204" pitchFamily="34" charset="0"/>
              <a:cs typeface="Arial" panose="020B0604020202020204" pitchFamily="34" charset="0"/>
            </a:rPr>
            <a:t> Liêu, </a:t>
          </a:r>
          <a:r>
            <a:rPr lang="vi-VN" sz="2300" b="0" i="0" kern="1200" dirty="0" err="1">
              <a:latin typeface="Arial" panose="020B0604020202020204" pitchFamily="34" charset="0"/>
              <a:cs typeface="Arial" panose="020B0604020202020204" pitchFamily="34" charset="0"/>
            </a:rPr>
            <a:t>Cà</a:t>
          </a:r>
          <a:r>
            <a:rPr lang="vi-VN" sz="2300" b="0" i="0" kern="1200" dirty="0">
              <a:latin typeface="Arial" panose="020B0604020202020204" pitchFamily="34" charset="0"/>
              <a:cs typeface="Arial" panose="020B0604020202020204" pitchFamily="34" charset="0"/>
            </a:rPr>
            <a:t> Mau, </a:t>
          </a:r>
          <a:r>
            <a:rPr lang="vi-VN" sz="2300" b="0" i="0" kern="1200" dirty="0" err="1">
              <a:latin typeface="Arial" panose="020B0604020202020204" pitchFamily="34" charset="0"/>
              <a:cs typeface="Arial" panose="020B0604020202020204" pitchFamily="34" charset="0"/>
            </a:rPr>
            <a:t>Hậu</a:t>
          </a:r>
          <a:r>
            <a:rPr lang="vi-VN" sz="2300" b="0" i="0" kern="1200" dirty="0">
              <a:latin typeface="Arial" panose="020B0604020202020204" pitchFamily="34" charset="0"/>
              <a:cs typeface="Arial" panose="020B0604020202020204" pitchFamily="34" charset="0"/>
            </a:rPr>
            <a:t> Giang, </a:t>
          </a:r>
          <a:r>
            <a:rPr lang="en-US" sz="2300" b="0" i="0" kern="1200" dirty="0">
              <a:latin typeface="Arial" panose="020B0604020202020204" pitchFamily="34" charset="0"/>
              <a:cs typeface="Arial" panose="020B0604020202020204" pitchFamily="34" charset="0"/>
            </a:rPr>
            <a:t>Kon Tum </a:t>
          </a:r>
          <a:r>
            <a:rPr lang="vi-VN" sz="2300" b="0" i="0" kern="1200" dirty="0" err="1">
              <a:latin typeface="Arial" panose="020B0604020202020204" pitchFamily="34" charset="0"/>
              <a:cs typeface="Arial" panose="020B0604020202020204" pitchFamily="34" charset="0"/>
            </a:rPr>
            <a:t>rà</a:t>
          </a:r>
          <a:r>
            <a:rPr lang="vi-VN" sz="2300" b="0" i="0" kern="1200" dirty="0">
              <a:latin typeface="Arial" panose="020B0604020202020204" pitchFamily="34" charset="0"/>
              <a:cs typeface="Arial" panose="020B0604020202020204" pitchFamily="34" charset="0"/>
            </a:rPr>
            <a:t> </a:t>
          </a:r>
          <a:r>
            <a:rPr lang="vi-VN" sz="2300" b="0" i="0" kern="1200" dirty="0" err="1">
              <a:latin typeface="Arial" panose="020B0604020202020204" pitchFamily="34" charset="0"/>
              <a:cs typeface="Arial" panose="020B0604020202020204" pitchFamily="34" charset="0"/>
            </a:rPr>
            <a:t>soát</a:t>
          </a:r>
          <a:r>
            <a:rPr lang="vi-VN" sz="2300" b="0" i="0" kern="1200" dirty="0">
              <a:latin typeface="Arial" panose="020B0604020202020204" pitchFamily="34" charset="0"/>
              <a:cs typeface="Arial" panose="020B0604020202020204" pitchFamily="34" charset="0"/>
            </a:rPr>
            <a:t>, </a:t>
          </a:r>
          <a:r>
            <a:rPr lang="en-US" sz="2300" b="0" i="0" kern="1200" dirty="0" err="1">
              <a:latin typeface="Arial" panose="020B0604020202020204" pitchFamily="34" charset="0"/>
              <a:cs typeface="Arial" panose="020B0604020202020204" pitchFamily="34" charset="0"/>
            </a:rPr>
            <a:t>phê</a:t>
          </a:r>
          <a:r>
            <a:rPr lang="en-US" sz="2300" b="0" i="0" kern="1200" dirty="0">
              <a:latin typeface="Arial" panose="020B0604020202020204" pitchFamily="34" charset="0"/>
              <a:cs typeface="Arial" panose="020B0604020202020204" pitchFamily="34" charset="0"/>
            </a:rPr>
            <a:t> </a:t>
          </a:r>
          <a:r>
            <a:rPr lang="en-US" sz="2300" b="0" i="0" kern="1200" dirty="0" err="1">
              <a:latin typeface="Arial" panose="020B0604020202020204" pitchFamily="34" charset="0"/>
              <a:cs typeface="Arial" panose="020B0604020202020204" pitchFamily="34" charset="0"/>
            </a:rPr>
            <a:t>duyệt</a:t>
          </a:r>
          <a:r>
            <a:rPr lang="en-US" sz="2300" b="0" i="0" kern="1200" dirty="0">
              <a:latin typeface="Arial" panose="020B0604020202020204" pitchFamily="34" charset="0"/>
              <a:cs typeface="Arial" panose="020B0604020202020204" pitchFamily="34" charset="0"/>
            </a:rPr>
            <a:t> </a:t>
          </a:r>
          <a:r>
            <a:rPr lang="en-US" sz="2300" b="0" i="0" kern="1200" dirty="0" err="1">
              <a:latin typeface="Arial" panose="020B0604020202020204" pitchFamily="34" charset="0"/>
              <a:cs typeface="Arial" panose="020B0604020202020204" pitchFamily="34" charset="0"/>
            </a:rPr>
            <a:t>phương</a:t>
          </a:r>
          <a:r>
            <a:rPr lang="en-US" sz="2300" b="0" i="0" kern="1200" dirty="0">
              <a:latin typeface="Arial" panose="020B0604020202020204" pitchFamily="34" charset="0"/>
              <a:cs typeface="Arial" panose="020B0604020202020204" pitchFamily="34" charset="0"/>
            </a:rPr>
            <a:t> </a:t>
          </a:r>
          <a:r>
            <a:rPr lang="en-US" sz="2300" b="0" i="0" kern="1200" dirty="0" err="1">
              <a:latin typeface="Arial" panose="020B0604020202020204" pitchFamily="34" charset="0"/>
              <a:cs typeface="Arial" panose="020B0604020202020204" pitchFamily="34" charset="0"/>
            </a:rPr>
            <a:t>án</a:t>
          </a:r>
          <a:r>
            <a:rPr lang="en-US" sz="2300" b="0" i="0" kern="1200" dirty="0">
              <a:latin typeface="Arial" panose="020B0604020202020204" pitchFamily="34" charset="0"/>
              <a:cs typeface="Arial" panose="020B0604020202020204" pitchFamily="34" charset="0"/>
            </a:rPr>
            <a:t> </a:t>
          </a:r>
          <a:r>
            <a:rPr lang="en-US" sz="2300" b="0" i="0" kern="1200" dirty="0" err="1">
              <a:latin typeface="Arial" panose="020B0604020202020204" pitchFamily="34" charset="0"/>
              <a:cs typeface="Arial" panose="020B0604020202020204" pitchFamily="34" charset="0"/>
            </a:rPr>
            <a:t>cắt</a:t>
          </a:r>
          <a:r>
            <a:rPr lang="en-US" sz="2300" b="0" i="0" kern="1200" dirty="0">
              <a:latin typeface="Arial" panose="020B0604020202020204" pitchFamily="34" charset="0"/>
              <a:cs typeface="Arial" panose="020B0604020202020204" pitchFamily="34" charset="0"/>
            </a:rPr>
            <a:t> </a:t>
          </a:r>
          <a:r>
            <a:rPr lang="en-US" sz="2300" b="0" i="0" kern="1200" dirty="0" err="1">
              <a:latin typeface="Arial" panose="020B0604020202020204" pitchFamily="34" charset="0"/>
              <a:cs typeface="Arial" panose="020B0604020202020204" pitchFamily="34" charset="0"/>
            </a:rPr>
            <a:t>giảm</a:t>
          </a:r>
          <a:r>
            <a:rPr lang="en-US" sz="2300" b="0" i="0" kern="1200" dirty="0">
              <a:latin typeface="Arial" panose="020B0604020202020204" pitchFamily="34" charset="0"/>
              <a:cs typeface="Arial" panose="020B0604020202020204" pitchFamily="34" charset="0"/>
            </a:rPr>
            <a:t>, </a:t>
          </a:r>
          <a:r>
            <a:rPr lang="vi-VN" sz="2300" b="0" i="0" kern="1200" dirty="0">
              <a:latin typeface="Arial" panose="020B0604020202020204" pitchFamily="34" charset="0"/>
              <a:cs typeface="Arial" panose="020B0604020202020204" pitchFamily="34" charset="0"/>
            </a:rPr>
            <a:t>ĐGH </a:t>
          </a:r>
          <a:r>
            <a:rPr lang="vi-VN" sz="2300" b="0" i="0" kern="1200" dirty="0" err="1">
              <a:latin typeface="Arial" panose="020B0604020202020204" pitchFamily="34" charset="0"/>
              <a:cs typeface="Arial" panose="020B0604020202020204" pitchFamily="34" charset="0"/>
            </a:rPr>
            <a:t>tổng</a:t>
          </a:r>
          <a:r>
            <a:rPr lang="vi-VN" sz="2300" b="0" i="0" kern="1200" dirty="0">
              <a:latin typeface="Arial" panose="020B0604020202020204" pitchFamily="34" charset="0"/>
              <a:cs typeface="Arial" panose="020B0604020202020204" pitchFamily="34" charset="0"/>
            </a:rPr>
            <a:t> </a:t>
          </a:r>
          <a:r>
            <a:rPr lang="vi-VN" sz="2300" b="0" i="0" kern="1200" dirty="0" err="1">
              <a:latin typeface="Arial" panose="020B0604020202020204" pitchFamily="34" charset="0"/>
              <a:cs typeface="Arial" panose="020B0604020202020204" pitchFamily="34" charset="0"/>
            </a:rPr>
            <a:t>số</a:t>
          </a:r>
          <a:r>
            <a:rPr lang="vi-VN" sz="2300" b="0" i="0" kern="1200" dirty="0">
              <a:latin typeface="Arial" panose="020B0604020202020204" pitchFamily="34" charset="0"/>
              <a:cs typeface="Arial" panose="020B0604020202020204" pitchFamily="34" charset="0"/>
            </a:rPr>
            <a:t> 111 TTHC </a:t>
          </a:r>
          <a:r>
            <a:rPr lang="vi-VN" sz="2300" b="0" i="0" kern="1200" dirty="0" err="1">
              <a:latin typeface="Arial" panose="020B0604020202020204" pitchFamily="34" charset="0"/>
              <a:cs typeface="Arial" panose="020B0604020202020204" pitchFamily="34" charset="0"/>
            </a:rPr>
            <a:t>nội</a:t>
          </a:r>
          <a:r>
            <a:rPr lang="vi-VN" sz="2300" b="0" i="0" kern="1200" dirty="0">
              <a:latin typeface="Arial" panose="020B0604020202020204" pitchFamily="34" charset="0"/>
              <a:cs typeface="Arial" panose="020B0604020202020204" pitchFamily="34" charset="0"/>
            </a:rPr>
            <a:t> </a:t>
          </a:r>
          <a:r>
            <a:rPr lang="vi-VN" sz="2300" b="0" i="0" kern="1200" dirty="0" err="1">
              <a:latin typeface="Arial" panose="020B0604020202020204" pitchFamily="34" charset="0"/>
              <a:cs typeface="Arial" panose="020B0604020202020204" pitchFamily="34" charset="0"/>
            </a:rPr>
            <a:t>bộ</a:t>
          </a:r>
          <a:r>
            <a:rPr lang="vi-VN" sz="2300" b="0" i="0" kern="1200" dirty="0">
              <a:latin typeface="Arial" panose="020B0604020202020204" pitchFamily="34" charset="0"/>
              <a:cs typeface="Arial" panose="020B0604020202020204" pitchFamily="34" charset="0"/>
            </a:rPr>
            <a:t>.</a:t>
          </a:r>
          <a:endParaRPr lang="en-US" sz="2300" b="0" i="0" kern="1200" dirty="0">
            <a:latin typeface="Arial" panose="020B0604020202020204" pitchFamily="34" charset="0"/>
            <a:cs typeface="Arial" panose="020B0604020202020204" pitchFamily="34" charset="0"/>
          </a:endParaRPr>
        </a:p>
      </dsp:txBody>
      <dsp:txXfrm>
        <a:off x="3383516" y="3118257"/>
        <a:ext cx="6412981" cy="1908737"/>
      </dsp:txXfrm>
    </dsp:sp>
    <dsp:sp modelId="{5206DAB1-7BBD-4A41-8F26-511ECA49AFE9}">
      <dsp:nvSpPr>
        <dsp:cNvPr id="0" name=""/>
        <dsp:cNvSpPr/>
      </dsp:nvSpPr>
      <dsp:spPr>
        <a:xfrm>
          <a:off x="461629" y="2800134"/>
          <a:ext cx="2921887" cy="254498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vi-VN" sz="3100" kern="1200" dirty="0"/>
            <a:t>UBND CÁC TỈNH, THÀNH PHỐ TRỰC THUỘC TW</a:t>
          </a:r>
          <a:endParaRPr lang="en-US" sz="3100" kern="1200" dirty="0"/>
        </a:p>
      </dsp:txBody>
      <dsp:txXfrm>
        <a:off x="585865" y="2924370"/>
        <a:ext cx="2673415" cy="229651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E0CED-4C23-4A6D-A01C-7E297F3F6D9E}">
      <dsp:nvSpPr>
        <dsp:cNvPr id="0" name=""/>
        <dsp:cNvSpPr/>
      </dsp:nvSpPr>
      <dsp:spPr>
        <a:xfrm>
          <a:off x="578037" y="1937"/>
          <a:ext cx="4936007" cy="2130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vi-VN" sz="2000" kern="1200" dirty="0">
              <a:latin typeface="Tahoma" panose="020B0604030504040204" pitchFamily="34" charset="0"/>
              <a:ea typeface="Tahoma" panose="020B0604030504040204" pitchFamily="34" charset="0"/>
              <a:cs typeface="Tahoma" panose="020B0604030504040204" pitchFamily="34" charset="0"/>
            </a:rPr>
            <a:t>1. </a:t>
          </a:r>
          <a:r>
            <a:rPr lang="en-US" sz="2000" kern="1200" dirty="0" err="1">
              <a:latin typeface="Tahoma" panose="020B0604030504040204" pitchFamily="34" charset="0"/>
              <a:ea typeface="Tahoma" panose="020B0604030504040204" pitchFamily="34" charset="0"/>
              <a:cs typeface="Tahoma" panose="020B0604030504040204" pitchFamily="34" charset="0"/>
            </a:rPr>
            <a:t>Tổ</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chức</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rà</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soát</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lại</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các</a:t>
          </a:r>
          <a:r>
            <a:rPr lang="en-US" sz="2000" kern="1200" dirty="0">
              <a:latin typeface="Tahoma" panose="020B0604030504040204" pitchFamily="34" charset="0"/>
              <a:ea typeface="Tahoma" panose="020B0604030504040204" pitchFamily="34" charset="0"/>
              <a:cs typeface="Tahoma" panose="020B0604030504040204" pitchFamily="34" charset="0"/>
            </a:rPr>
            <a:t> VB</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các</a:t>
          </a:r>
          <a:r>
            <a:rPr lang="vi-VN" sz="2000" kern="1200" dirty="0">
              <a:latin typeface="Tahoma" panose="020B0604030504040204" pitchFamily="34" charset="0"/>
              <a:ea typeface="Tahoma" panose="020B0604030504040204" pitchFamily="34" charset="0"/>
              <a:cs typeface="Tahoma" panose="020B0604030504040204" pitchFamily="34" charset="0"/>
            </a:rPr>
            <a:t> công </a:t>
          </a:r>
          <a:r>
            <a:rPr lang="vi-VN" sz="2000" kern="1200" dirty="0" err="1">
              <a:latin typeface="Tahoma" panose="020B0604030504040204" pitchFamily="34" charset="0"/>
              <a:ea typeface="Tahoma" panose="020B0604030504040204" pitchFamily="34" charset="0"/>
              <a:cs typeface="Tahoma" panose="020B0604030504040204" pitchFamily="34" charset="0"/>
            </a:rPr>
            <a:t>việc</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triển</a:t>
          </a:r>
          <a:r>
            <a:rPr lang="vi-VN" sz="2000" kern="1200" dirty="0">
              <a:latin typeface="Tahoma" panose="020B0604030504040204" pitchFamily="34" charset="0"/>
              <a:ea typeface="Tahoma" panose="020B0604030504040204" pitchFamily="34" charset="0"/>
              <a:cs typeface="Tahoma" panose="020B0604030504040204" pitchFamily="34" charset="0"/>
            </a:rPr>
            <a:t> khai theo </a:t>
          </a:r>
          <a:r>
            <a:rPr lang="vi-VN" sz="2000" kern="1200" dirty="0" err="1">
              <a:latin typeface="Tahoma" panose="020B0604030504040204" pitchFamily="34" charset="0"/>
              <a:ea typeface="Tahoma" panose="020B0604030504040204" pitchFamily="34" charset="0"/>
              <a:cs typeface="Tahoma" panose="020B0604030504040204" pitchFamily="34" charset="0"/>
            </a:rPr>
            <a:t>chức</a:t>
          </a:r>
          <a:r>
            <a:rPr lang="vi-VN" sz="2000" kern="1200" dirty="0">
              <a:latin typeface="Tahoma" panose="020B0604030504040204" pitchFamily="34" charset="0"/>
              <a:ea typeface="Tahoma" panose="020B0604030504040204" pitchFamily="34" charset="0"/>
              <a:cs typeface="Tahoma" panose="020B0604030504040204" pitchFamily="34" charset="0"/>
            </a:rPr>
            <a:t> năng, </a:t>
          </a:r>
          <a:r>
            <a:rPr lang="vi-VN" sz="2000" kern="1200" dirty="0" err="1">
              <a:latin typeface="Tahoma" panose="020B0604030504040204" pitchFamily="34" charset="0"/>
              <a:ea typeface="Tahoma" panose="020B0604030504040204" pitchFamily="34" charset="0"/>
              <a:cs typeface="Tahoma" panose="020B0604030504040204" pitchFamily="34" charset="0"/>
            </a:rPr>
            <a:t>nhiệm</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vụ</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để</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thống</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kê</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công</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bố</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bổ</a:t>
          </a:r>
          <a:r>
            <a:rPr lang="en-US" sz="2000" kern="1200" dirty="0">
              <a:latin typeface="Tahoma" panose="020B0604030504040204" pitchFamily="34" charset="0"/>
              <a:ea typeface="Tahoma" panose="020B0604030504040204" pitchFamily="34" charset="0"/>
              <a:cs typeface="Tahoma" panose="020B0604030504040204" pitchFamily="34" charset="0"/>
            </a:rPr>
            <a:t> sung</a:t>
          </a:r>
          <a:r>
            <a:rPr lang="vi-VN" sz="2000" kern="1200" dirty="0">
              <a:latin typeface="Tahoma" panose="020B0604030504040204" pitchFamily="34" charset="0"/>
              <a:ea typeface="Tahoma" panose="020B0604030504040204" pitchFamily="34" charset="0"/>
              <a:cs typeface="Tahoma" panose="020B0604030504040204" pitchFamily="34" charset="0"/>
            </a:rPr>
            <a:t> danh </a:t>
          </a:r>
          <a:r>
            <a:rPr lang="vi-VN" sz="2000" kern="1200" dirty="0" err="1">
              <a:latin typeface="Tahoma" panose="020B0604030504040204" pitchFamily="34" charset="0"/>
              <a:ea typeface="Tahoma" panose="020B0604030504040204" pitchFamily="34" charset="0"/>
              <a:cs typeface="Tahoma" panose="020B0604030504040204" pitchFamily="34" charset="0"/>
            </a:rPr>
            <a:t>mục</a:t>
          </a:r>
          <a:r>
            <a:rPr lang="vi-VN" sz="2000" kern="1200" dirty="0">
              <a:latin typeface="Tahoma" panose="020B0604030504040204" pitchFamily="34" charset="0"/>
              <a:ea typeface="Tahoma" panose="020B0604030504040204" pitchFamily="34" charset="0"/>
              <a:cs typeface="Tahoma" panose="020B0604030504040204" pitchFamily="34" charset="0"/>
            </a:rPr>
            <a:t> TTHC </a:t>
          </a:r>
          <a:r>
            <a:rPr lang="vi-VN" sz="2000" kern="1200" dirty="0" err="1">
              <a:latin typeface="Tahoma" panose="020B0604030504040204" pitchFamily="34" charset="0"/>
              <a:ea typeface="Tahoma" panose="020B0604030504040204" pitchFamily="34" charset="0"/>
              <a:cs typeface="Tahoma" panose="020B0604030504040204" pitchFamily="34" charset="0"/>
            </a:rPr>
            <a:t>nội</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bộ</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bảo</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đảm</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đầy</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đủ</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đúng</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phạm</a:t>
          </a:r>
          <a:r>
            <a:rPr lang="vi-VN" sz="2000" kern="1200" dirty="0">
              <a:latin typeface="Tahoma" panose="020B0604030504040204" pitchFamily="34" charset="0"/>
              <a:ea typeface="Tahoma" panose="020B0604030504040204" pitchFamily="34" charset="0"/>
              <a:cs typeface="Tahoma" panose="020B0604030504040204" pitchFamily="34" charset="0"/>
            </a:rPr>
            <a:t> vi</a:t>
          </a:r>
          <a:r>
            <a:rPr lang="en-US" sz="2000" kern="1200" dirty="0">
              <a:latin typeface="Tahoma" panose="020B0604030504040204" pitchFamily="34" charset="0"/>
              <a:ea typeface="Tahoma" panose="020B0604030504040204" pitchFamily="34" charset="0"/>
              <a:cs typeface="Tahoma" panose="020B0604030504040204" pitchFamily="34" charset="0"/>
            </a:rPr>
            <a:t>.</a:t>
          </a:r>
          <a:endParaRPr lang="en-US" sz="2000" kern="1200" dirty="0"/>
        </a:p>
      </dsp:txBody>
      <dsp:txXfrm>
        <a:off x="578037" y="1937"/>
        <a:ext cx="4936007" cy="2130635"/>
      </dsp:txXfrm>
    </dsp:sp>
    <dsp:sp modelId="{90630972-AFDE-4BBD-91C3-E972A44E7AEC}">
      <dsp:nvSpPr>
        <dsp:cNvPr id="0" name=""/>
        <dsp:cNvSpPr/>
      </dsp:nvSpPr>
      <dsp:spPr>
        <a:xfrm>
          <a:off x="5869150" y="1937"/>
          <a:ext cx="4898472" cy="2130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vi-VN" sz="2000" kern="1200" dirty="0">
              <a:latin typeface="Arial" panose="020B0604020202020204" pitchFamily="34" charset="0"/>
              <a:cs typeface="Arial" panose="020B0604020202020204" pitchFamily="34" charset="0"/>
            </a:rPr>
            <a:t>2. </a:t>
          </a:r>
          <a:r>
            <a:rPr lang="vi-VN" sz="2000" kern="1200" dirty="0" err="1">
              <a:latin typeface="Arial" panose="020B0604020202020204" pitchFamily="34" charset="0"/>
              <a:cs typeface="Arial" panose="020B0604020202020204" pitchFamily="34" charset="0"/>
            </a:rPr>
            <a:t>R</a:t>
          </a:r>
          <a:r>
            <a:rPr lang="vi-VN" sz="2000" kern="1200" dirty="0" err="1">
              <a:latin typeface="Arial" panose="020B0604020202020204" pitchFamily="34" charset="0"/>
              <a:ea typeface="Tahoma" panose="020B0604030504040204" pitchFamily="34" charset="0"/>
              <a:cs typeface="Arial" panose="020B0604020202020204" pitchFamily="34" charset="0"/>
            </a:rPr>
            <a:t>à</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soát</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đối</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với</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ít</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nhất</a:t>
          </a:r>
          <a:r>
            <a:rPr lang="vi-VN" sz="2000" kern="1200" dirty="0">
              <a:latin typeface="Arial" panose="020B0604020202020204" pitchFamily="34" charset="0"/>
              <a:ea typeface="Tahoma" panose="020B0604030504040204" pitchFamily="34" charset="0"/>
              <a:cs typeface="Arial" panose="020B0604020202020204" pitchFamily="34" charset="0"/>
            </a:rPr>
            <a:t> 50% TTHC trên </a:t>
          </a:r>
          <a:r>
            <a:rPr lang="vi-VN" sz="2000" kern="1200" dirty="0" err="1">
              <a:latin typeface="Arial" panose="020B0604020202020204" pitchFamily="34" charset="0"/>
              <a:ea typeface="Tahoma" panose="020B0604030504040204" pitchFamily="34" charset="0"/>
              <a:cs typeface="Arial" panose="020B0604020202020204" pitchFamily="34" charset="0"/>
            </a:rPr>
            <a:t>tổng</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số</a:t>
          </a:r>
          <a:r>
            <a:rPr lang="vi-VN" sz="2000" kern="1200" dirty="0">
              <a:latin typeface="Arial" panose="020B0604020202020204" pitchFamily="34" charset="0"/>
              <a:ea typeface="Tahoma" panose="020B0604030504040204" pitchFamily="34" charset="0"/>
              <a:cs typeface="Arial" panose="020B0604020202020204" pitchFamily="34" charset="0"/>
            </a:rPr>
            <a:t> TTHC </a:t>
          </a:r>
          <a:r>
            <a:rPr lang="vi-VN" sz="2000" kern="1200" dirty="0" err="1">
              <a:latin typeface="Arial" panose="020B0604020202020204" pitchFamily="34" charset="0"/>
              <a:ea typeface="Tahoma" panose="020B0604030504040204" pitchFamily="34" charset="0"/>
              <a:cs typeface="Arial" panose="020B0604020202020204" pitchFamily="34" charset="0"/>
            </a:rPr>
            <a:t>thuộc</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phạm</a:t>
          </a:r>
          <a:r>
            <a:rPr lang="vi-VN" sz="2000" kern="1200" dirty="0">
              <a:latin typeface="Arial" panose="020B0604020202020204" pitchFamily="34" charset="0"/>
              <a:ea typeface="Tahoma" panose="020B0604030504040204" pitchFamily="34" charset="0"/>
              <a:cs typeface="Arial" panose="020B0604020202020204" pitchFamily="34" charset="0"/>
            </a:rPr>
            <a:t> vi </a:t>
          </a:r>
          <a:r>
            <a:rPr lang="vi-VN" sz="2000" kern="1200" dirty="0" err="1">
              <a:latin typeface="Arial" panose="020B0604020202020204" pitchFamily="34" charset="0"/>
              <a:ea typeface="Tahoma" panose="020B0604030504040204" pitchFamily="34" charset="0"/>
              <a:cs typeface="Arial" panose="020B0604020202020204" pitchFamily="34" charset="0"/>
            </a:rPr>
            <a:t>quản</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lý</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đề</a:t>
          </a:r>
          <a:r>
            <a:rPr lang="vi-VN" sz="2000" kern="1200" dirty="0">
              <a:latin typeface="Arial" panose="020B0604020202020204" pitchFamily="34" charset="0"/>
              <a:ea typeface="Tahoma" panose="020B0604030504040204" pitchFamily="34" charset="0"/>
              <a:cs typeface="Arial" panose="020B0604020202020204" pitchFamily="34" charset="0"/>
            </a:rPr>
            <a:t> </a:t>
          </a:r>
          <a:r>
            <a:rPr lang="vi-VN" sz="2000" kern="1200" dirty="0" err="1">
              <a:latin typeface="Arial" panose="020B0604020202020204" pitchFamily="34" charset="0"/>
              <a:ea typeface="Tahoma" panose="020B0604030504040204" pitchFamily="34" charset="0"/>
              <a:cs typeface="Arial" panose="020B0604020202020204" pitchFamily="34" charset="0"/>
            </a:rPr>
            <a:t>xuất</a:t>
          </a:r>
          <a:r>
            <a:rPr lang="vi-VN" sz="2000" kern="1200" dirty="0">
              <a:latin typeface="Arial" panose="020B0604020202020204" pitchFamily="34" charset="0"/>
              <a:ea typeface="Tahoma" panose="020B0604030504040204" pitchFamily="34" charset="0"/>
              <a:cs typeface="Arial" panose="020B0604020202020204" pitchFamily="34" charset="0"/>
            </a:rPr>
            <a:t> PA ĐGH </a:t>
          </a:r>
          <a:r>
            <a:rPr lang="en-US" sz="2000" kern="1200" dirty="0" err="1">
              <a:latin typeface="Arial" panose="020B0604020202020204" pitchFamily="34" charset="0"/>
              <a:cs typeface="Arial" panose="020B0604020202020204" pitchFamily="34" charset="0"/>
            </a:rPr>
            <a:t>bảo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đảm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mục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tiêu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cắt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giảm</a:t>
          </a:r>
          <a:r>
            <a:rPr lang="vi-VN" sz="2000" kern="1200" dirty="0">
              <a:latin typeface="Arial" panose="020B0604020202020204" pitchFamily="34" charset="0"/>
              <a:cs typeface="Arial" panose="020B0604020202020204" pitchFamily="34" charset="0"/>
            </a:rPr>
            <a:t>, ĐGH </a:t>
          </a:r>
          <a:r>
            <a:rPr lang="vi-VN" sz="2000" kern="1200" dirty="0" err="1">
              <a:latin typeface="Arial" panose="020B0604020202020204" pitchFamily="34" charset="0"/>
              <a:cs typeface="Arial" panose="020B0604020202020204" pitchFamily="34" charset="0"/>
            </a:rPr>
            <a:t>ít</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nhất</a:t>
          </a:r>
          <a:r>
            <a:rPr lang="vi-VN" sz="2000" kern="1200" dirty="0">
              <a:latin typeface="Arial" panose="020B0604020202020204" pitchFamily="34" charset="0"/>
              <a:cs typeface="Arial" panose="020B0604020202020204" pitchFamily="34" charset="0"/>
            </a:rPr>
            <a:t> 20% TTHC </a:t>
          </a:r>
          <a:r>
            <a:rPr lang="vi-VN" sz="2000" kern="1200" dirty="0" err="1">
              <a:latin typeface="Arial" panose="020B0604020202020204" pitchFamily="34" charset="0"/>
              <a:cs typeface="Arial" panose="020B0604020202020204" pitchFamily="34" charset="0"/>
            </a:rPr>
            <a:t>và</a:t>
          </a:r>
          <a:r>
            <a:rPr lang="en-US" sz="2000" kern="1200" dirty="0">
              <a:latin typeface="Arial" panose="020B0604020202020204" pitchFamily="34" charset="0"/>
              <a:cs typeface="Arial" panose="020B0604020202020204" pitchFamily="34" charset="0"/>
            </a:rPr>
            <a:t> 20% CPTT TTHC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hoàn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thành</a:t>
          </a:r>
          <a:r>
            <a:rPr lang="vi-VN" sz="2000" kern="1200" dirty="0">
              <a:latin typeface="Arial" panose="020B0604020202020204" pitchFamily="34" charset="0"/>
              <a:cs typeface="Arial" panose="020B0604020202020204" pitchFamily="34" charset="0"/>
            </a:rPr>
            <a:t> trong năm 2023; 50% </a:t>
          </a:r>
          <a:r>
            <a:rPr lang="vi-VN" sz="2000" kern="1200" dirty="0" err="1">
              <a:latin typeface="Arial" panose="020B0604020202020204" pitchFamily="34" charset="0"/>
              <a:cs typeface="Arial" panose="020B0604020202020204" pitchFamily="34" charset="0"/>
            </a:rPr>
            <a:t>còn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lại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hoàn</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thành</a:t>
          </a:r>
          <a:r>
            <a:rPr lang="vi-VN" sz="2000" kern="1200" dirty="0">
              <a:latin typeface="Arial" panose="020B0604020202020204" pitchFamily="34" charset="0"/>
              <a:cs typeface="Arial" panose="020B0604020202020204" pitchFamily="34" charset="0"/>
            </a:rPr>
            <a:t> trong năm 2024. </a:t>
          </a:r>
          <a:endParaRPr lang="en-US" sz="2000" kern="1200" dirty="0"/>
        </a:p>
      </dsp:txBody>
      <dsp:txXfrm>
        <a:off x="5869150" y="1937"/>
        <a:ext cx="4898472" cy="2130635"/>
      </dsp:txXfrm>
    </dsp:sp>
    <dsp:sp modelId="{59092494-04FF-4E1E-842C-9D00446E3A99}">
      <dsp:nvSpPr>
        <dsp:cNvPr id="0" name=""/>
        <dsp:cNvSpPr/>
      </dsp:nvSpPr>
      <dsp:spPr>
        <a:xfrm>
          <a:off x="578037" y="2487678"/>
          <a:ext cx="4918216" cy="2130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vi-VN" sz="2000" b="0" i="0" kern="1200" dirty="0"/>
            <a:t>4. </a:t>
          </a:r>
          <a:r>
            <a:rPr lang="vi-VN" sz="2000" b="0" i="0" kern="1200" dirty="0" err="1"/>
            <a:t>Thực</a:t>
          </a:r>
          <a:r>
            <a:rPr lang="vi-VN" sz="2000" b="0" i="0" kern="1200" dirty="0"/>
            <a:t> </a:t>
          </a:r>
          <a:r>
            <a:rPr lang="vi-VN" sz="2000" b="0" i="0" kern="1200" dirty="0" err="1"/>
            <a:t>hiện</a:t>
          </a:r>
          <a:r>
            <a:rPr lang="vi-VN" sz="2000" b="0" i="0" kern="1200" dirty="0"/>
            <a:t> </a:t>
          </a:r>
          <a:r>
            <a:rPr lang="vi-VN" sz="2000" b="0" i="0" kern="1200" dirty="0" err="1"/>
            <a:t>kiểm</a:t>
          </a:r>
          <a:r>
            <a:rPr lang="vi-VN" sz="2000" b="0" i="0" kern="1200" dirty="0"/>
            <a:t> </a:t>
          </a:r>
          <a:r>
            <a:rPr lang="vi-VN" sz="2000" b="0" i="0" kern="1200" dirty="0" err="1"/>
            <a:t>soát</a:t>
          </a:r>
          <a:r>
            <a:rPr lang="vi-VN" sz="2000" b="0" i="0" kern="1200" dirty="0"/>
            <a:t> TTHC </a:t>
          </a:r>
          <a:r>
            <a:rPr lang="vi-VN" sz="2000" b="0" i="0" kern="1200" dirty="0" err="1"/>
            <a:t>nội</a:t>
          </a:r>
          <a:r>
            <a:rPr lang="vi-VN" sz="2000" b="0" i="0" kern="1200" dirty="0"/>
            <a:t> </a:t>
          </a:r>
          <a:r>
            <a:rPr lang="vi-VN" sz="2000" b="0" i="0" kern="1200" dirty="0" err="1"/>
            <a:t>bộ</a:t>
          </a:r>
          <a:r>
            <a:rPr lang="vi-VN" sz="2000" b="0" i="0" kern="1200" dirty="0"/>
            <a:t> ngay trong </a:t>
          </a:r>
          <a:r>
            <a:rPr lang="vi-VN" sz="2000" b="0" i="0" kern="1200" dirty="0" err="1"/>
            <a:t>quá</a:t>
          </a:r>
          <a:r>
            <a:rPr lang="vi-VN" sz="2000" b="0" i="0" kern="1200" dirty="0"/>
            <a:t> </a:t>
          </a:r>
          <a:r>
            <a:rPr lang="vi-VN" sz="2000" b="0" i="0" kern="1200" dirty="0" err="1"/>
            <a:t>trình</a:t>
          </a:r>
          <a:r>
            <a:rPr lang="vi-VN" sz="2000" b="0" i="0" kern="1200" dirty="0"/>
            <a:t> </a:t>
          </a:r>
          <a:r>
            <a:rPr lang="vi-VN" sz="2000" b="0" i="0" kern="1200" dirty="0" err="1"/>
            <a:t>dự</a:t>
          </a:r>
          <a:r>
            <a:rPr lang="vi-VN" sz="2000" b="0" i="0" kern="1200" dirty="0"/>
            <a:t> </a:t>
          </a:r>
          <a:r>
            <a:rPr lang="vi-VN" sz="2000" b="0" i="0" kern="1200" dirty="0" err="1"/>
            <a:t>thảo</a:t>
          </a:r>
          <a:r>
            <a:rPr lang="vi-VN" sz="2000" b="0" i="0" kern="1200" dirty="0"/>
            <a:t> VB QPPL </a:t>
          </a:r>
          <a:r>
            <a:rPr lang="vi-VN" sz="2000" b="0" i="0" kern="1200" dirty="0" err="1"/>
            <a:t>cũng</a:t>
          </a:r>
          <a:r>
            <a:rPr lang="vi-VN" sz="2000" b="0" i="0" kern="1200" dirty="0"/>
            <a:t> như </a:t>
          </a:r>
          <a:r>
            <a:rPr lang="vi-VN" sz="2000" b="0" i="0" kern="1200" dirty="0" err="1"/>
            <a:t>kịp</a:t>
          </a:r>
          <a:r>
            <a:rPr lang="vi-VN" sz="2000" b="0" i="0" kern="1200" dirty="0"/>
            <a:t> </a:t>
          </a:r>
          <a:r>
            <a:rPr lang="vi-VN" sz="2000" b="0" i="0" kern="1200" dirty="0" err="1"/>
            <a:t>thời</a:t>
          </a:r>
          <a:r>
            <a:rPr lang="vi-VN" sz="2000" b="0" i="0" kern="1200" dirty="0"/>
            <a:t> </a:t>
          </a:r>
          <a:r>
            <a:rPr lang="vi-VN" sz="2000" b="0" i="0" kern="1200" dirty="0" err="1"/>
            <a:t>sửa</a:t>
          </a:r>
          <a:r>
            <a:rPr lang="vi-VN" sz="2000" b="0" i="0" kern="1200" dirty="0"/>
            <a:t> </a:t>
          </a:r>
          <a:r>
            <a:rPr lang="vi-VN" sz="2000" b="0" i="0" kern="1200" dirty="0" err="1"/>
            <a:t>đổi</a:t>
          </a:r>
          <a:r>
            <a:rPr lang="vi-VN" sz="2000" b="0" i="0" kern="1200" dirty="0"/>
            <a:t>, </a:t>
          </a:r>
          <a:r>
            <a:rPr lang="vi-VN" sz="2000" b="0" i="0" kern="1200" dirty="0" err="1"/>
            <a:t>bổ</a:t>
          </a:r>
          <a:r>
            <a:rPr lang="vi-VN" sz="2000" b="0" i="0" kern="1200" dirty="0"/>
            <a:t> sung TTHC </a:t>
          </a:r>
          <a:r>
            <a:rPr lang="vi-VN" sz="2000" b="0" i="0" kern="1200" dirty="0" err="1"/>
            <a:t>nội</a:t>
          </a:r>
          <a:r>
            <a:rPr lang="vi-VN" sz="2000" b="0" i="0" kern="1200" dirty="0"/>
            <a:t> </a:t>
          </a:r>
          <a:r>
            <a:rPr lang="vi-VN" sz="2000" b="0" i="0" kern="1200" dirty="0" err="1"/>
            <a:t>bộ</a:t>
          </a:r>
          <a:r>
            <a:rPr lang="vi-VN" sz="2000" b="0" i="0" kern="1200" dirty="0"/>
            <a:t> trong </a:t>
          </a:r>
          <a:r>
            <a:rPr lang="vi-VN" sz="2000" b="0" i="0" kern="1200" dirty="0" err="1"/>
            <a:t>quá</a:t>
          </a:r>
          <a:r>
            <a:rPr lang="vi-VN" sz="2000" b="0" i="0" kern="1200" dirty="0"/>
            <a:t> </a:t>
          </a:r>
          <a:r>
            <a:rPr lang="vi-VN" sz="2000" b="0" i="0" kern="1200" dirty="0" err="1"/>
            <a:t>trình</a:t>
          </a:r>
          <a:r>
            <a:rPr lang="vi-VN" sz="2000" b="0" i="0" kern="1200" dirty="0"/>
            <a:t> xây </a:t>
          </a:r>
          <a:r>
            <a:rPr lang="vi-VN" sz="2000" b="0" i="0" kern="1200" dirty="0" err="1"/>
            <a:t>dựng</a:t>
          </a:r>
          <a:r>
            <a:rPr lang="vi-VN" sz="2000" b="0" i="0" kern="1200" dirty="0"/>
            <a:t>, ban </a:t>
          </a:r>
          <a:r>
            <a:rPr lang="vi-VN" sz="2000" b="0" i="0" kern="1200" dirty="0" err="1"/>
            <a:t>hành</a:t>
          </a:r>
          <a:r>
            <a:rPr lang="vi-VN" sz="2000" b="0" i="0" kern="1200" dirty="0"/>
            <a:t> VB QPPL.</a:t>
          </a:r>
        </a:p>
        <a:p>
          <a:pPr marL="0" lvl="0" indent="0" algn="ctr" defTabSz="889000">
            <a:lnSpc>
              <a:spcPct val="90000"/>
            </a:lnSpc>
            <a:spcBef>
              <a:spcPct val="0"/>
            </a:spcBef>
            <a:spcAft>
              <a:spcPct val="35000"/>
            </a:spcAft>
            <a:buNone/>
          </a:pPr>
          <a:endParaRPr lang="en-US" sz="1800" kern="1200" dirty="0"/>
        </a:p>
      </dsp:txBody>
      <dsp:txXfrm>
        <a:off x="578037" y="2487678"/>
        <a:ext cx="4918216" cy="2130635"/>
      </dsp:txXfrm>
    </dsp:sp>
    <dsp:sp modelId="{16FF17DD-1FAA-4785-B0F2-2A7295C47475}">
      <dsp:nvSpPr>
        <dsp:cNvPr id="0" name=""/>
        <dsp:cNvSpPr/>
      </dsp:nvSpPr>
      <dsp:spPr>
        <a:xfrm>
          <a:off x="5851359" y="2487678"/>
          <a:ext cx="4916263" cy="2130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3.</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Chủ</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động</a:t>
          </a:r>
          <a:r>
            <a:rPr lang="vi-VN" sz="2000" kern="1200" dirty="0">
              <a:latin typeface="Tahoma" panose="020B0604030504040204" pitchFamily="34" charset="0"/>
              <a:ea typeface="Tahoma" panose="020B0604030504040204" pitchFamily="34" charset="0"/>
              <a:cs typeface="Tahoma" panose="020B0604030504040204" pitchFamily="34" charset="0"/>
            </a:rPr>
            <a:t> nghiên </a:t>
          </a:r>
          <a:r>
            <a:rPr lang="vi-VN" sz="2000" kern="1200" dirty="0" err="1">
              <a:latin typeface="Tahoma" panose="020B0604030504040204" pitchFamily="34" charset="0"/>
              <a:ea typeface="Tahoma" panose="020B0604030504040204" pitchFamily="34" charset="0"/>
              <a:cs typeface="Tahoma" panose="020B0604030504040204" pitchFamily="34" charset="0"/>
            </a:rPr>
            <a:t>cứu</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đề</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xuất</a:t>
          </a:r>
          <a:r>
            <a:rPr lang="vi-VN" sz="2000" kern="1200" dirty="0">
              <a:latin typeface="Tahoma" panose="020B0604030504040204" pitchFamily="34" charset="0"/>
              <a:ea typeface="Tahoma" panose="020B0604030504040204" pitchFamily="34" charset="0"/>
              <a:cs typeface="Tahoma" panose="020B0604030504040204" pitchFamily="34" charset="0"/>
            </a:rPr>
            <a:t> PA ĐGH </a:t>
          </a:r>
          <a:r>
            <a:rPr lang="vi-VN" sz="2000" kern="1200" dirty="0" err="1">
              <a:latin typeface="Tahoma" panose="020B0604030504040204" pitchFamily="34" charset="0"/>
              <a:ea typeface="Tahoma" panose="020B0604030504040204" pitchFamily="34" charset="0"/>
              <a:cs typeface="Tahoma" panose="020B0604030504040204" pitchFamily="34" charset="0"/>
            </a:rPr>
            <a:t>đối</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với</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các</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nội</a:t>
          </a:r>
          <a:r>
            <a:rPr lang="vi-VN" sz="2000" kern="1200" dirty="0">
              <a:latin typeface="Tahoma" panose="020B0604030504040204" pitchFamily="34" charset="0"/>
              <a:ea typeface="Tahoma" panose="020B0604030504040204" pitchFamily="34" charset="0"/>
              <a:cs typeface="Tahoma" panose="020B0604030504040204" pitchFamily="34" charset="0"/>
            </a:rPr>
            <a:t> dung, </a:t>
          </a:r>
          <a:r>
            <a:rPr lang="vi-VN" sz="2000" kern="1200" dirty="0" err="1">
              <a:latin typeface="Tahoma" panose="020B0604030504040204" pitchFamily="34" charset="0"/>
              <a:ea typeface="Tahoma" panose="020B0604030504040204" pitchFamily="34" charset="0"/>
              <a:cs typeface="Tahoma" panose="020B0604030504040204" pitchFamily="34" charset="0"/>
            </a:rPr>
            <a:t>bộ</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phận</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tạo</a:t>
          </a:r>
          <a:r>
            <a:rPr lang="vi-VN" sz="2000" kern="1200" dirty="0">
              <a:latin typeface="Tahoma" panose="020B0604030504040204" pitchFamily="34" charset="0"/>
              <a:ea typeface="Tahoma" panose="020B0604030504040204" pitchFamily="34" charset="0"/>
              <a:cs typeface="Tahoma" panose="020B0604030504040204" pitchFamily="34" charset="0"/>
            </a:rPr>
            <a:t> thanh TTHC </a:t>
          </a:r>
          <a:r>
            <a:rPr lang="vi-VN" sz="2000" kern="1200" dirty="0" err="1">
              <a:latin typeface="Tahoma" panose="020B0604030504040204" pitchFamily="34" charset="0"/>
              <a:ea typeface="Tahoma" panose="020B0604030504040204" pitchFamily="34" charset="0"/>
              <a:cs typeface="Tahoma" panose="020B0604030504040204" pitchFamily="34" charset="0"/>
            </a:rPr>
            <a:t>nội</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bộ</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thuộc</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thẩm</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quyền</a:t>
          </a:r>
          <a:r>
            <a:rPr lang="vi-VN" sz="2000" kern="1200" dirty="0">
              <a:latin typeface="Tahoma" panose="020B0604030504040204" pitchFamily="34" charset="0"/>
              <a:ea typeface="Tahoma" panose="020B0604030504040204" pitchFamily="34" charset="0"/>
              <a:cs typeface="Tahoma" panose="020B0604030504040204" pitchFamily="34" charset="0"/>
            </a:rPr>
            <a:t> ban </a:t>
          </a:r>
          <a:r>
            <a:rPr lang="vi-VN" sz="2000" kern="1200" dirty="0" err="1">
              <a:latin typeface="Tahoma" panose="020B0604030504040204" pitchFamily="34" charset="0"/>
              <a:ea typeface="Tahoma" panose="020B0604030504040204" pitchFamily="34" charset="0"/>
              <a:cs typeface="Tahoma" panose="020B0604030504040204" pitchFamily="34" charset="0"/>
            </a:rPr>
            <a:t>hành</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của</a:t>
          </a:r>
          <a:r>
            <a:rPr lang="vi-VN" sz="2000" kern="1200" dirty="0">
              <a:latin typeface="Tahoma" panose="020B0604030504040204" pitchFamily="34" charset="0"/>
              <a:ea typeface="Tahoma" panose="020B0604030504040204" pitchFamily="34" charset="0"/>
              <a:cs typeface="Tahoma" panose="020B0604030504040204" pitchFamily="34" charset="0"/>
            </a:rPr>
            <a:t> QH/CP/</a:t>
          </a:r>
          <a:r>
            <a:rPr lang="vi-VN" sz="2000" kern="1200" dirty="0" err="1">
              <a:latin typeface="Tahoma" panose="020B0604030504040204" pitchFamily="34" charset="0"/>
              <a:ea typeface="Tahoma" panose="020B0604030504040204" pitchFamily="34" charset="0"/>
              <a:cs typeface="Tahoma" panose="020B0604030504040204" pitchFamily="34" charset="0"/>
            </a:rPr>
            <a:t>TTgCP</a:t>
          </a:r>
          <a:r>
            <a:rPr lang="vi-VN" sz="2000" kern="1200" dirty="0">
              <a:latin typeface="Tahoma" panose="020B0604030504040204" pitchFamily="34" charset="0"/>
              <a:ea typeface="Tahoma" panose="020B0604030504040204" pitchFamily="34" charset="0"/>
              <a:cs typeface="Tahoma" panose="020B0604030504040204" pitchFamily="34" charset="0"/>
            </a:rPr>
            <a:t>/</a:t>
          </a:r>
          <a:r>
            <a:rPr lang="vi-VN" sz="2000" kern="1200" dirty="0" err="1">
              <a:latin typeface="Tahoma" panose="020B0604030504040204" pitchFamily="34" charset="0"/>
              <a:ea typeface="Tahoma" panose="020B0604030504040204" pitchFamily="34" charset="0"/>
              <a:cs typeface="Tahoma" panose="020B0604030504040204" pitchFamily="34" charset="0"/>
            </a:rPr>
            <a:t>bộ</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quản</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lý</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ngành</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lĩnh</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vực</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mà</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địa</a:t>
          </a:r>
          <a:r>
            <a:rPr lang="vi-VN" sz="2000" kern="1200" dirty="0">
              <a:latin typeface="Tahoma" panose="020B0604030504040204" pitchFamily="34" charset="0"/>
              <a:ea typeface="Tahoma" panose="020B0604030504040204" pitchFamily="34" charset="0"/>
              <a:cs typeface="Tahoma" panose="020B0604030504040204" pitchFamily="34" charset="0"/>
            </a:rPr>
            <a:t> phương </a:t>
          </a:r>
          <a:r>
            <a:rPr lang="vi-VN" sz="2000" kern="1200" dirty="0" err="1">
              <a:latin typeface="Tahoma" panose="020B0604030504040204" pitchFamily="34" charset="0"/>
              <a:ea typeface="Tahoma" panose="020B0604030504040204" pitchFamily="34" charset="0"/>
              <a:cs typeface="Tahoma" panose="020B0604030504040204" pitchFamily="34" charset="0"/>
            </a:rPr>
            <a:t>là</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đối</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tượng</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thực</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hiện</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bảo</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đảm</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phù</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hợp</a:t>
          </a:r>
          <a:r>
            <a:rPr lang="vi-VN" sz="2000" kern="1200" dirty="0">
              <a:latin typeface="Tahoma" panose="020B0604030504040204" pitchFamily="34" charset="0"/>
              <a:ea typeface="Tahoma" panose="020B0604030504040204" pitchFamily="34" charset="0"/>
              <a:cs typeface="Tahoma" panose="020B0604030504040204" pitchFamily="34" charset="0"/>
            </a:rPr>
            <a:t>, </a:t>
          </a:r>
          <a:r>
            <a:rPr lang="vi-VN" sz="2000" kern="1200" dirty="0" err="1">
              <a:latin typeface="Tahoma" panose="020B0604030504040204" pitchFamily="34" charset="0"/>
              <a:ea typeface="Tahoma" panose="020B0604030504040204" pitchFamily="34" charset="0"/>
              <a:cs typeface="Tahoma" panose="020B0604030504040204" pitchFamily="34" charset="0"/>
            </a:rPr>
            <a:t>khả</a:t>
          </a:r>
          <a:r>
            <a:rPr lang="vi-VN" sz="2000" kern="1200" dirty="0">
              <a:latin typeface="Tahoma" panose="020B0604030504040204" pitchFamily="34" charset="0"/>
              <a:ea typeface="Tahoma" panose="020B0604030504040204" pitchFamily="34" charset="0"/>
              <a:cs typeface="Tahoma" panose="020B0604030504040204" pitchFamily="34" charset="0"/>
            </a:rPr>
            <a:t> thi. </a:t>
          </a:r>
          <a:endParaRPr lang="en-US" sz="2000" kern="1200" dirty="0"/>
        </a:p>
      </dsp:txBody>
      <dsp:txXfrm>
        <a:off x="5851359" y="2487678"/>
        <a:ext cx="4916263" cy="21306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564C3-FD12-43B6-970F-683BEEA29128}">
      <dsp:nvSpPr>
        <dsp:cNvPr id="0" name=""/>
        <dsp:cNvSpPr/>
      </dsp:nvSpPr>
      <dsp:spPr bwMode="white">
        <a:xfrm>
          <a:off x="2059" y="884908"/>
          <a:ext cx="5184908" cy="335278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kern="1200" dirty="0">
              <a:latin typeface="Tahoma" panose="020B0604030504040204" pitchFamily="34" charset="0"/>
              <a:ea typeface="Tahoma" panose="020B0604030504040204" pitchFamily="34" charset="0"/>
              <a:cs typeface="Tahoma" panose="020B0604030504040204" pitchFamily="34" charset="0"/>
            </a:rPr>
            <a:t>1. </a:t>
          </a:r>
          <a:r>
            <a:rPr lang="vi-VN" sz="2400" kern="1200" dirty="0" err="1">
              <a:latin typeface="Tahoma" panose="020B0604030504040204" pitchFamily="34" charset="0"/>
              <a:ea typeface="Tahoma" panose="020B0604030504040204" pitchFamily="34" charset="0"/>
              <a:cs typeface="Tahoma" panose="020B0604030504040204" pitchFamily="34" charset="0"/>
            </a:rPr>
            <a:t>Đúng</a:t>
          </a:r>
          <a:r>
            <a:rPr lang="vi-VN" sz="2400" kern="1200" dirty="0">
              <a:latin typeface="Tahoma" panose="020B0604030504040204" pitchFamily="34" charset="0"/>
              <a:ea typeface="Tahoma" panose="020B0604030504040204" pitchFamily="34" charset="0"/>
              <a:cs typeface="Tahoma" panose="020B0604030504040204" pitchFamily="34" charset="0"/>
            </a:rPr>
            <a:t> vai trong công </a:t>
          </a:r>
          <a:r>
            <a:rPr lang="vi-VN" sz="2400" kern="1200" dirty="0" err="1">
              <a:latin typeface="Tahoma" panose="020B0604030504040204" pitchFamily="34" charset="0"/>
              <a:ea typeface="Tahoma" panose="020B0604030504040204" pitchFamily="34" charset="0"/>
              <a:cs typeface="Tahoma" panose="020B0604030504040204" pitchFamily="34" charset="0"/>
            </a:rPr>
            <a:t>bố</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rà</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soát</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thực</a:t>
          </a:r>
          <a:r>
            <a:rPr lang="vi-VN" sz="2400" kern="1200" dirty="0">
              <a:latin typeface="Tahoma" panose="020B0604030504040204" pitchFamily="34" charset="0"/>
              <a:ea typeface="Tahoma" panose="020B0604030504040204" pitchFamily="34" charset="0"/>
              <a:cs typeface="Tahoma" panose="020B0604030504040204" pitchFamily="34" charset="0"/>
            </a:rPr>
            <a:t> thi PA ĐGH (</a:t>
          </a:r>
          <a:r>
            <a:rPr lang="vi-VN" sz="2400" kern="1200" dirty="0" err="1">
              <a:latin typeface="Tahoma" panose="020B0604030504040204" pitchFamily="34" charset="0"/>
              <a:ea typeface="Tahoma" panose="020B0604030504040204" pitchFamily="34" charset="0"/>
              <a:cs typeface="Tahoma" panose="020B0604030504040204" pitchFamily="34" charset="0"/>
            </a:rPr>
            <a:t>nội</a:t>
          </a:r>
          <a:r>
            <a:rPr lang="vi-VN" sz="2400" kern="1200" dirty="0">
              <a:latin typeface="Tahoma" panose="020B0604030504040204" pitchFamily="34" charset="0"/>
              <a:ea typeface="Tahoma" panose="020B0604030504040204" pitchFamily="34" charset="0"/>
              <a:cs typeface="Tahoma" panose="020B0604030504040204" pitchFamily="34" charset="0"/>
            </a:rPr>
            <a:t> dung </a:t>
          </a:r>
          <a:r>
            <a:rPr lang="vi-VN" sz="2400" kern="1200" dirty="0" err="1">
              <a:latin typeface="Tahoma" panose="020B0604030504040204" pitchFamily="34" charset="0"/>
              <a:ea typeface="Tahoma" panose="020B0604030504040204" pitchFamily="34" charset="0"/>
              <a:cs typeface="Tahoma" panose="020B0604030504040204" pitchFamily="34" charset="0"/>
            </a:rPr>
            <a:t>nào</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thuộc</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thẩm</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quyền</a:t>
          </a:r>
          <a:r>
            <a:rPr lang="vi-VN" sz="2400" kern="1200" dirty="0">
              <a:latin typeface="Tahoma" panose="020B0604030504040204" pitchFamily="34" charset="0"/>
              <a:ea typeface="Tahoma" panose="020B0604030504040204" pitchFamily="34" charset="0"/>
              <a:cs typeface="Tahoma" panose="020B0604030504040204" pitchFamily="34" charset="0"/>
            </a:rPr>
            <a:t> quy </a:t>
          </a:r>
          <a:r>
            <a:rPr lang="vi-VN" sz="2400" kern="1200" dirty="0" err="1">
              <a:latin typeface="Tahoma" panose="020B0604030504040204" pitchFamily="34" charset="0"/>
              <a:ea typeface="Tahoma" panose="020B0604030504040204" pitchFamily="34" charset="0"/>
              <a:cs typeface="Tahoma" panose="020B0604030504040204" pitchFamily="34" charset="0"/>
            </a:rPr>
            <a:t>định</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thì</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rà</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soát</a:t>
          </a:r>
          <a:r>
            <a:rPr lang="vi-VN" sz="2400" kern="1200" dirty="0">
              <a:latin typeface="Tahoma" panose="020B0604030504040204" pitchFamily="34" charset="0"/>
              <a:ea typeface="Tahoma" panose="020B0604030504040204" pitchFamily="34" charset="0"/>
              <a:cs typeface="Tahoma" panose="020B0604030504040204" pitchFamily="34" charset="0"/>
            </a:rPr>
            <a:t>, ĐGH </a:t>
          </a:r>
          <a:r>
            <a:rPr lang="vi-VN" sz="2400" kern="1200" dirty="0" err="1">
              <a:latin typeface="Tahoma" panose="020B0604030504040204" pitchFamily="34" charset="0"/>
              <a:ea typeface="Tahoma" panose="020B0604030504040204" pitchFamily="34" charset="0"/>
              <a:cs typeface="Tahoma" panose="020B0604030504040204" pitchFamily="34" charset="0"/>
            </a:rPr>
            <a:t>và</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nội</a:t>
          </a:r>
          <a:r>
            <a:rPr lang="vi-VN" sz="2400" kern="1200" dirty="0">
              <a:latin typeface="Tahoma" panose="020B0604030504040204" pitchFamily="34" charset="0"/>
              <a:ea typeface="Tahoma" panose="020B0604030504040204" pitchFamily="34" charset="0"/>
              <a:cs typeface="Tahoma" panose="020B0604030504040204" pitchFamily="34" charset="0"/>
            </a:rPr>
            <a:t> dung </a:t>
          </a:r>
          <a:r>
            <a:rPr lang="vi-VN" sz="2400" kern="1200" dirty="0" err="1">
              <a:latin typeface="Tahoma" panose="020B0604030504040204" pitchFamily="34" charset="0"/>
              <a:ea typeface="Tahoma" panose="020B0604030504040204" pitchFamily="34" charset="0"/>
              <a:cs typeface="Tahoma" panose="020B0604030504040204" pitchFamily="34" charset="0"/>
            </a:rPr>
            <a:t>nào</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thuộc</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thẩm</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quyền</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thực</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hiện</a:t>
          </a:r>
          <a:r>
            <a:rPr lang="vi-VN" sz="2400" kern="1200" dirty="0">
              <a:latin typeface="Tahoma" panose="020B0604030504040204" pitchFamily="34" charset="0"/>
              <a:ea typeface="Tahoma" panose="020B0604030504040204" pitchFamily="34" charset="0"/>
              <a:cs typeface="Tahoma" panose="020B0604030504040204" pitchFamily="34" charset="0"/>
            </a:rPr>
            <a:t> TTHC – </a:t>
          </a:r>
          <a:r>
            <a:rPr lang="vi-VN" sz="2400" kern="1200" dirty="0" err="1">
              <a:latin typeface="Tahoma" panose="020B0604030504040204" pitchFamily="34" charset="0"/>
              <a:ea typeface="Tahoma" panose="020B0604030504040204" pitchFamily="34" charset="0"/>
              <a:cs typeface="Tahoma" panose="020B0604030504040204" pitchFamily="34" charset="0"/>
            </a:rPr>
            <a:t>đề</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xuất</a:t>
          </a:r>
          <a:r>
            <a:rPr lang="vi-VN" sz="2400" kern="1200" dirty="0">
              <a:latin typeface="Tahoma" panose="020B0604030504040204" pitchFamily="34" charset="0"/>
              <a:ea typeface="Tahoma" panose="020B0604030504040204" pitchFamily="34" charset="0"/>
              <a:cs typeface="Tahoma" panose="020B0604030504040204" pitchFamily="34" charset="0"/>
            </a:rPr>
            <a:t> phương </a:t>
          </a:r>
          <a:r>
            <a:rPr lang="vi-VN" sz="2400" kern="1200" dirty="0" err="1">
              <a:latin typeface="Tahoma" panose="020B0604030504040204" pitchFamily="34" charset="0"/>
              <a:ea typeface="Tahoma" panose="020B0604030504040204" pitchFamily="34" charset="0"/>
              <a:cs typeface="Tahoma" panose="020B0604030504040204" pitchFamily="34" charset="0"/>
            </a:rPr>
            <a:t>án</a:t>
          </a:r>
          <a:r>
            <a:rPr lang="vi-VN" sz="2400" kern="1200" dirty="0">
              <a:latin typeface="Tahoma" panose="020B0604030504040204" pitchFamily="34" charset="0"/>
              <a:ea typeface="Tahoma" panose="020B0604030504040204" pitchFamily="34" charset="0"/>
              <a:cs typeface="Tahoma" panose="020B0604030504040204" pitchFamily="34" charset="0"/>
            </a:rPr>
            <a:t> ĐGH </a:t>
          </a:r>
          <a:r>
            <a:rPr lang="vi-VN" sz="2400" kern="1200" dirty="0" err="1">
              <a:latin typeface="Tahoma" panose="020B0604030504040204" pitchFamily="34" charset="0"/>
              <a:ea typeface="Tahoma" panose="020B0604030504040204" pitchFamily="34" charset="0"/>
              <a:cs typeface="Tahoma" panose="020B0604030504040204" pitchFamily="34" charset="0"/>
            </a:rPr>
            <a:t>với</a:t>
          </a:r>
          <a:r>
            <a:rPr lang="vi-VN" sz="2400" kern="1200" dirty="0">
              <a:latin typeface="Tahoma" panose="020B0604030504040204" pitchFamily="34" charset="0"/>
              <a:ea typeface="Tahoma" panose="020B0604030504040204" pitchFamily="34" charset="0"/>
              <a:cs typeface="Tahoma" panose="020B0604030504040204" pitchFamily="34" charset="0"/>
            </a:rPr>
            <a:t> cơ quan, </a:t>
          </a:r>
          <a:r>
            <a:rPr lang="vi-VN" sz="2400" kern="1200" dirty="0" err="1">
              <a:latin typeface="Tahoma" panose="020B0604030504040204" pitchFamily="34" charset="0"/>
              <a:ea typeface="Tahoma" panose="020B0604030504040204" pitchFamily="34" charset="0"/>
              <a:cs typeface="Tahoma" panose="020B0604030504040204" pitchFamily="34" charset="0"/>
            </a:rPr>
            <a:t>người</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có</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thẩm</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quyền</a:t>
          </a:r>
          <a:r>
            <a:rPr lang="vi-VN" sz="2400" kern="1200" dirty="0">
              <a:latin typeface="Tahoma" panose="020B0604030504040204" pitchFamily="34" charset="0"/>
              <a:ea typeface="Tahoma" panose="020B0604030504040204" pitchFamily="34" charset="0"/>
              <a:cs typeface="Tahoma" panose="020B0604030504040204" pitchFamily="34" charset="0"/>
            </a:rPr>
            <a:t> ban </a:t>
          </a:r>
          <a:r>
            <a:rPr lang="vi-VN" sz="2400" kern="1200" dirty="0" err="1">
              <a:latin typeface="Tahoma" panose="020B0604030504040204" pitchFamily="34" charset="0"/>
              <a:ea typeface="Tahoma" panose="020B0604030504040204" pitchFamily="34" charset="0"/>
              <a:cs typeface="Tahoma" panose="020B0604030504040204" pitchFamily="34" charset="0"/>
            </a:rPr>
            <a:t>hành</a:t>
          </a:r>
          <a:r>
            <a:rPr lang="vi-VN" sz="2400" kern="1200" dirty="0">
              <a:latin typeface="Tahoma" panose="020B0604030504040204" pitchFamily="34" charset="0"/>
              <a:ea typeface="Tahoma" panose="020B0604030504040204" pitchFamily="34" charset="0"/>
              <a:cs typeface="Tahoma" panose="020B0604030504040204" pitchFamily="34" charset="0"/>
            </a:rPr>
            <a:t> TTHC). </a:t>
          </a:r>
          <a:endParaRPr lang="en-US" sz="2400" kern="1200" dirty="0"/>
        </a:p>
      </dsp:txBody>
      <dsp:txXfrm>
        <a:off x="2059" y="884908"/>
        <a:ext cx="5184908" cy="3352789"/>
      </dsp:txXfrm>
    </dsp:sp>
    <dsp:sp modelId="{D075AF39-7D22-456A-B835-2EF5C4C93E1C}">
      <dsp:nvSpPr>
        <dsp:cNvPr id="0" name=""/>
        <dsp:cNvSpPr/>
      </dsp:nvSpPr>
      <dsp:spPr bwMode="white">
        <a:xfrm>
          <a:off x="5547442" y="894736"/>
          <a:ext cx="5490672" cy="332233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kern="1200" dirty="0">
              <a:latin typeface="Arial" panose="020B0604020202020204" pitchFamily="34" charset="0"/>
              <a:cs typeface="Arial" panose="020B0604020202020204" pitchFamily="34" charset="0"/>
            </a:rPr>
            <a:t>2. </a:t>
          </a:r>
          <a:r>
            <a:rPr lang="en-US" sz="2400" kern="1200" dirty="0" err="1">
              <a:latin typeface="Tahoma" panose="020B0604030504040204" pitchFamily="34" charset="0"/>
              <a:ea typeface="Tahoma" panose="020B0604030504040204" pitchFamily="34" charset="0"/>
              <a:cs typeface="Tahoma" panose="020B0604030504040204" pitchFamily="34" charset="0"/>
            </a:rPr>
            <a:t>Phát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huy</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tốt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vai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trò</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điều</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phối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đánh</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giá</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rà</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soát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độc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lập</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của</a:t>
          </a:r>
          <a:r>
            <a:rPr lang="en-US" sz="2400" kern="1200" dirty="0">
              <a:latin typeface="Tahoma" panose="020B0604030504040204" pitchFamily="34" charset="0"/>
              <a:ea typeface="Tahoma" panose="020B0604030504040204" pitchFamily="34" charset="0"/>
              <a:cs typeface="Tahoma" panose="020B0604030504040204" pitchFamily="34" charset="0"/>
            </a:rPr>
            <a:t> VP UBND</a:t>
          </a:r>
          <a:r>
            <a:rPr lang="vi-VN" sz="2400" kern="1200" dirty="0">
              <a:latin typeface="Tahoma" panose="020B0604030504040204" pitchFamily="34" charset="0"/>
              <a:ea typeface="Tahoma" panose="020B0604030504040204" pitchFamily="34" charset="0"/>
              <a:cs typeface="Tahoma" panose="020B0604030504040204" pitchFamily="34" charset="0"/>
            </a:rPr>
            <a: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vai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trò</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chủ</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trì</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rà</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soát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của</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các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sở</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ngành</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tham</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mưu</a:t>
          </a:r>
          <a:r>
            <a:rPr lang="en-US" sz="2400" kern="1200" dirty="0">
              <a:latin typeface="Tahoma" panose="020B0604030504040204" pitchFamily="34" charset="0"/>
              <a:ea typeface="Tahoma" panose="020B0604030504040204" pitchFamily="34" charset="0"/>
              <a:cs typeface="Tahoma" panose="020B0604030504040204" pitchFamily="34" charset="0"/>
            </a:rPr>
            <a:t> ban </a:t>
          </a:r>
          <a:r>
            <a:rPr lang="en-US" sz="2400" kern="1200" dirty="0" err="1">
              <a:latin typeface="Tahoma" panose="020B0604030504040204" pitchFamily="34" charset="0"/>
              <a:ea typeface="Tahoma" panose="020B0604030504040204" pitchFamily="34" charset="0"/>
              <a:cs typeface="Tahoma" panose="020B0604030504040204" pitchFamily="34" charset="0"/>
            </a:rPr>
            <a:t>hành</a:t>
          </a:r>
          <a:r>
            <a:rPr lang="en-US" sz="2400" kern="1200" dirty="0">
              <a:latin typeface="Tahoma" panose="020B0604030504040204" pitchFamily="34" charset="0"/>
              <a:ea typeface="Tahoma" panose="020B0604030504040204" pitchFamily="34" charset="0"/>
              <a:cs typeface="Tahoma" panose="020B0604030504040204" pitchFamily="34" charset="0"/>
            </a:rPr>
            <a:t> TTHC </a:t>
          </a:r>
          <a:r>
            <a:rPr lang="en-US" sz="2400" kern="1200" dirty="0" err="1">
              <a:latin typeface="Tahoma" panose="020B0604030504040204" pitchFamily="34" charset="0"/>
              <a:ea typeface="Tahoma" panose="020B0604030504040204" pitchFamily="34" charset="0"/>
              <a:cs typeface="Tahoma" panose="020B0604030504040204" pitchFamily="34" charset="0"/>
            </a:rPr>
            <a:t>nội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bộ</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cũng</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như</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vai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trò</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phối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hợp</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của</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các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cơ</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quan</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đơn</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vị</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là</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đối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tượng</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thực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hiện</a:t>
          </a:r>
          <a:r>
            <a:rPr lang="en-US" sz="2400" kern="1200" dirty="0">
              <a:latin typeface="Tahoma" panose="020B0604030504040204" pitchFamily="34" charset="0"/>
              <a:ea typeface="Tahoma" panose="020B0604030504040204" pitchFamily="34" charset="0"/>
              <a:cs typeface="Tahoma" panose="020B0604030504040204" pitchFamily="34" charset="0"/>
            </a:rPr>
            <a:t> TTHC n</a:t>
          </a:r>
          <a:r>
            <a:rPr lang="vi-VN" sz="2400" kern="1200" dirty="0" err="1">
              <a:latin typeface="Tahoma" panose="020B0604030504040204" pitchFamily="34" charset="0"/>
              <a:ea typeface="Tahoma" panose="020B0604030504040204" pitchFamily="34" charset="0"/>
              <a:cs typeface="Tahoma" panose="020B0604030504040204" pitchFamily="34" charset="0"/>
            </a:rPr>
            <a:t>ội</a:t>
          </a:r>
          <a:r>
            <a:rPr lang="vi-VN" sz="2400" kern="1200" dirty="0">
              <a:latin typeface="Tahoma" panose="020B0604030504040204" pitchFamily="34" charset="0"/>
              <a:ea typeface="Tahoma" panose="020B0604030504040204" pitchFamily="34" charset="0"/>
              <a:cs typeface="Tahoma" panose="020B0604030504040204" pitchFamily="34" charset="0"/>
            </a:rPr>
            <a:t> </a:t>
          </a:r>
          <a:r>
            <a:rPr lang="vi-VN" sz="2400" kern="1200" dirty="0" err="1">
              <a:latin typeface="Tahoma" panose="020B0604030504040204" pitchFamily="34" charset="0"/>
              <a:ea typeface="Tahoma" panose="020B0604030504040204" pitchFamily="34" charset="0"/>
              <a:cs typeface="Tahoma" panose="020B0604030504040204" pitchFamily="34" charset="0"/>
            </a:rPr>
            <a:t>bộ</a:t>
          </a:r>
          <a:r>
            <a:rPr lang="en-US" sz="2400" kern="1200" dirty="0">
              <a:latin typeface="Tahoma" panose="020B0604030504040204" pitchFamily="34" charset="0"/>
              <a:ea typeface="Tahoma" panose="020B0604030504040204" pitchFamily="34" charset="0"/>
              <a:cs typeface="Tahoma" panose="020B0604030504040204" pitchFamily="34" charset="0"/>
            </a:rPr>
            <a:t>.</a:t>
          </a:r>
          <a:endParaRPr lang="en-US" sz="2400" kern="1200" dirty="0">
            <a:latin typeface="Arial" panose="020B0604020202020204" pitchFamily="34" charset="0"/>
            <a:cs typeface="Arial" panose="020B0604020202020204" pitchFamily="34" charset="0"/>
          </a:endParaRPr>
        </a:p>
      </dsp:txBody>
      <dsp:txXfrm>
        <a:off x="5547442" y="894736"/>
        <a:ext cx="5490672" cy="3322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C4055-1D1F-4BDF-A1A2-2F7308AA239B}">
      <dsp:nvSpPr>
        <dsp:cNvPr id="0" name=""/>
        <dsp:cNvSpPr/>
      </dsp:nvSpPr>
      <dsp:spPr>
        <a:xfrm>
          <a:off x="10047" y="243485"/>
          <a:ext cx="5444961" cy="22415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Font typeface="Times New Roman" panose="02020603050405020304" pitchFamily="18" charset="0"/>
            <a:buNone/>
          </a:pPr>
          <a:r>
            <a:rPr lang="vi-VN" sz="1600" kern="1200" dirty="0">
              <a:latin typeface="Arial" panose="020B0604020202020204" pitchFamily="34" charset="0"/>
              <a:cs typeface="Arial" panose="020B0604020202020204" pitchFamily="34" charset="0"/>
            </a:rPr>
            <a:t>1. </a:t>
          </a:r>
          <a:r>
            <a:rPr lang="vi-VN" sz="1600" kern="1200" dirty="0" err="1">
              <a:latin typeface="Arial" panose="020B0604020202020204" pitchFamily="34" charset="0"/>
              <a:cs typeface="Arial" panose="020B0604020202020204" pitchFamily="34" charset="0"/>
            </a:rPr>
            <a:t>Còn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một</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số</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cơ quan,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n</a:t>
          </a:r>
          <a:r>
            <a:rPr lang="en-US" sz="1600" kern="1200" dirty="0" err="1">
              <a:latin typeface="Arial" panose="020B0604020202020204" pitchFamily="34" charset="0"/>
              <a:cs typeface="Arial" panose="020B0604020202020204" pitchFamily="34" charset="0"/>
            </a:rPr>
            <a:t>hận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diện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chưa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đúng</a:t>
          </a:r>
          <a:r>
            <a:rPr lang="en-US" sz="1600" kern="1200" dirty="0">
              <a:latin typeface="Arial" panose="020B0604020202020204" pitchFamily="34" charset="0"/>
              <a:cs typeface="Arial" panose="020B0604020202020204" pitchFamily="34" charset="0"/>
            </a:rPr>
            <a:t>,</a:t>
          </a:r>
          <a:r>
            <a:rPr lang="vi-VN" sz="1600" kern="1200" dirty="0">
              <a:latin typeface="Arial" panose="020B0604020202020204" pitchFamily="34" charset="0"/>
              <a:cs typeface="Arial" panose="020B0604020202020204" pitchFamily="34" charset="0"/>
            </a:rPr>
            <a:t> công </a:t>
          </a:r>
          <a:r>
            <a:rPr lang="vi-VN" sz="1600" kern="1200" dirty="0" err="1">
              <a:latin typeface="Arial" panose="020B0604020202020204" pitchFamily="34" charset="0"/>
              <a:cs typeface="Arial" panose="020B0604020202020204" pitchFamily="34" charset="0"/>
            </a:rPr>
            <a:t>bố</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chưa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đầy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đủ</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thuộc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phạm</a:t>
          </a:r>
          <a:r>
            <a:rPr lang="vi-VN" sz="1600" kern="1200" dirty="0">
              <a:latin typeface="Arial" panose="020B0604020202020204" pitchFamily="34" charset="0"/>
              <a:cs typeface="Arial" panose="020B0604020202020204" pitchFamily="34" charset="0"/>
            </a:rPr>
            <a:t> vi </a:t>
          </a:r>
          <a:r>
            <a:rPr lang="vi-VN" sz="1600" kern="1200" dirty="0" err="1">
              <a:latin typeface="Arial" panose="020B0604020202020204" pitchFamily="34" charset="0"/>
              <a:cs typeface="Arial" panose="020B0604020202020204" pitchFamily="34" charset="0"/>
            </a:rPr>
            <a:t>quản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lý</a:t>
          </a:r>
          <a:r>
            <a:rPr lang="vi-VN" sz="1600" kern="1200" dirty="0">
              <a:latin typeface="Arial" panose="020B0604020202020204" pitchFamily="34" charset="0"/>
              <a:cs typeface="Arial" panose="020B0604020202020204" pitchFamily="34" charset="0"/>
            </a:rPr>
            <a:t> theo yêu </a:t>
          </a:r>
          <a:r>
            <a:rPr lang="vi-VN" sz="1600" kern="1200" dirty="0" err="1">
              <a:latin typeface="Arial" panose="020B0604020202020204" pitchFamily="34" charset="0"/>
              <a:cs typeface="Arial" panose="020B0604020202020204" pitchFamily="34" charset="0"/>
            </a:rPr>
            <a:t>cầu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TTgCP</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và</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hướng</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dẫn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VPCP</a:t>
          </a:r>
          <a:r>
            <a:rPr lang="en-US" sz="1600" kern="1200" dirty="0">
              <a:latin typeface="Arial" panose="020B0604020202020204" pitchFamily="34" charset="0"/>
              <a:cs typeface="Arial" panose="020B0604020202020204" pitchFamily="34" charset="0"/>
            </a:rPr>
            <a:t>.</a:t>
          </a:r>
          <a:r>
            <a:rPr lang="vi-VN" sz="1600" kern="1200" dirty="0">
              <a:latin typeface="Arial" panose="020B0604020202020204" pitchFamily="34" charset="0"/>
              <a:cs typeface="Arial" panose="020B0604020202020204" pitchFamily="34" charset="0"/>
            </a:rPr>
            <a:t> </a:t>
          </a:r>
        </a:p>
        <a:p>
          <a:pPr marL="0" lvl="0" indent="0" algn="just" defTabSz="711200">
            <a:lnSpc>
              <a:spcPct val="90000"/>
            </a:lnSpc>
            <a:spcBef>
              <a:spcPct val="0"/>
            </a:spcBef>
            <a:spcAft>
              <a:spcPct val="35000"/>
            </a:spcAft>
            <a:buFont typeface="Times New Roman" panose="02020603050405020304" pitchFamily="18" charset="0"/>
            <a:buNone/>
          </a:pP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giữa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các</a:t>
          </a:r>
          <a:r>
            <a:rPr lang="vi-VN" sz="1600" kern="1200" dirty="0">
              <a:latin typeface="Arial" panose="020B0604020202020204" pitchFamily="34" charset="0"/>
              <a:cs typeface="Arial" panose="020B0604020202020204" pitchFamily="34" charset="0"/>
            </a:rPr>
            <a:t> CQHCNN (</a:t>
          </a:r>
          <a:r>
            <a:rPr lang="vi-VN" sz="1600" kern="1200" dirty="0" err="1">
              <a:latin typeface="Arial" panose="020B0604020202020204" pitchFamily="34" charset="0"/>
              <a:cs typeface="Arial" panose="020B0604020202020204" pitchFamily="34" charset="0"/>
            </a:rPr>
            <a:t>Nhóm</a:t>
          </a:r>
          <a:r>
            <a:rPr lang="vi-VN" sz="1600" kern="1200" dirty="0">
              <a:latin typeface="Arial" panose="020B0604020202020204" pitchFamily="34" charset="0"/>
              <a:cs typeface="Arial" panose="020B0604020202020204" pitchFamily="34" charset="0"/>
            </a:rPr>
            <a:t> A): </a:t>
          </a:r>
          <a:r>
            <a:rPr lang="vi-VN" sz="1600" kern="1200" dirty="0" err="1">
              <a:latin typeface="Arial" panose="020B0604020202020204" pitchFamily="34" charset="0"/>
              <a:cs typeface="Arial" panose="020B0604020202020204" pitchFamily="34" charset="0"/>
            </a:rPr>
            <a:t>Còn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nhiều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công </a:t>
          </a:r>
          <a:r>
            <a:rPr lang="vi-VN" sz="1600" kern="1200" dirty="0" err="1">
              <a:latin typeface="Arial" panose="020B0604020202020204" pitchFamily="34" charset="0"/>
              <a:cs typeface="Arial" panose="020B0604020202020204" pitchFamily="34" charset="0"/>
            </a:rPr>
            <a:t>bố</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thiếu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hoặc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xác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là</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thuộc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phạm</a:t>
          </a:r>
          <a:r>
            <a:rPr lang="vi-VN" sz="1600" kern="1200" dirty="0">
              <a:latin typeface="Arial" panose="020B0604020202020204" pitchFamily="34" charset="0"/>
              <a:cs typeface="Arial" panose="020B0604020202020204" pitchFamily="34" charset="0"/>
            </a:rPr>
            <a:t> vi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cơ quan </a:t>
          </a:r>
          <a:r>
            <a:rPr lang="vi-VN" sz="1600" kern="1200" dirty="0" err="1">
              <a:latin typeface="Arial" panose="020B0604020202020204" pitchFamily="34" charset="0"/>
              <a:cs typeface="Arial" panose="020B0604020202020204" pitchFamily="34" charset="0"/>
            </a:rPr>
            <a:t>khác</a:t>
          </a:r>
          <a:r>
            <a:rPr lang="vi-VN" sz="1600" kern="1200" dirty="0">
              <a:latin typeface="Arial" panose="020B0604020202020204" pitchFamily="34" charset="0"/>
              <a:cs typeface="Arial" panose="020B0604020202020204" pitchFamily="34" charset="0"/>
            </a:rPr>
            <a:t>.</a:t>
          </a:r>
        </a:p>
        <a:p>
          <a:pPr marL="0" lvl="0" indent="0" algn="just" defTabSz="711200">
            <a:lnSpc>
              <a:spcPct val="90000"/>
            </a:lnSpc>
            <a:spcBef>
              <a:spcPct val="0"/>
            </a:spcBef>
            <a:spcAft>
              <a:spcPct val="35000"/>
            </a:spcAft>
            <a:buFont typeface="Times New Roman" panose="02020603050405020304" pitchFamily="18" charset="0"/>
            <a:buNone/>
          </a:pP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Các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công </a:t>
          </a:r>
          <a:r>
            <a:rPr lang="vi-VN" sz="1600" kern="1200" dirty="0" err="1">
              <a:latin typeface="Arial" panose="020B0604020202020204" pitchFamily="34" charset="0"/>
              <a:cs typeface="Arial" panose="020B0604020202020204" pitchFamily="34" charset="0"/>
            </a:rPr>
            <a:t>bố</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thiếu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nhiều</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trong </a:t>
          </a:r>
          <a:r>
            <a:rPr lang="vi-VN" sz="1600" kern="1200" dirty="0" err="1">
              <a:latin typeface="Arial" panose="020B0604020202020204" pitchFamily="34" charset="0"/>
              <a:cs typeface="Arial" panose="020B0604020202020204" pitchFamily="34" charset="0"/>
            </a:rPr>
            <a:t>từng</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a:t>
          </a:r>
          <a:r>
            <a:rPr lang="vi-VN" sz="1600" kern="1200" dirty="0" err="1">
              <a:latin typeface="Arial" panose="020B0604020202020204" pitchFamily="34" charset="0"/>
              <a:cs typeface="Arial" panose="020B0604020202020204" pitchFamily="34" charset="0"/>
            </a:rPr>
            <a:t>Nhóm</a:t>
          </a:r>
          <a:r>
            <a:rPr lang="vi-VN" sz="1600" kern="1200" dirty="0">
              <a:latin typeface="Arial" panose="020B0604020202020204" pitchFamily="34" charset="0"/>
              <a:cs typeface="Arial" panose="020B0604020202020204" pitchFamily="34" charset="0"/>
            </a:rPr>
            <a:t> B). </a:t>
          </a:r>
          <a:r>
            <a:rPr lang="vi-VN" altLang="en-US" sz="1600" kern="1200" dirty="0" err="1">
              <a:latin typeface="Arial" panose="020B0604020202020204" pitchFamily="34" charset="0"/>
              <a:cs typeface="Arial" panose="020B0604020202020204" pitchFamily="34" charset="0"/>
            </a:rPr>
            <a:t>Hiện</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tại</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có</a:t>
          </a:r>
          <a:r>
            <a:rPr lang="vi-VN" altLang="en-US" sz="1600" kern="1200" dirty="0">
              <a:latin typeface="Arial" panose="020B0604020202020204" pitchFamily="34" charset="0"/>
              <a:cs typeface="Arial" panose="020B0604020202020204" pitchFamily="34" charset="0"/>
            </a:rPr>
            <a:t> ĐP </a:t>
          </a:r>
          <a:r>
            <a:rPr lang="vi-VN" altLang="en-US" sz="1600" kern="1200" dirty="0" err="1">
              <a:latin typeface="Arial" panose="020B0604020202020204" pitchFamily="34" charset="0"/>
              <a:cs typeface="Arial" panose="020B0604020202020204" pitchFamily="34" charset="0"/>
            </a:rPr>
            <a:t>có</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số</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lượng</a:t>
          </a:r>
          <a:r>
            <a:rPr lang="vi-VN" altLang="en-US" sz="1600" kern="1200" dirty="0">
              <a:latin typeface="Arial" panose="020B0604020202020204" pitchFamily="34" charset="0"/>
              <a:cs typeface="Arial" panose="020B0604020202020204" pitchFamily="34" charset="0"/>
            </a:rPr>
            <a:t> TTHC </a:t>
          </a:r>
          <a:r>
            <a:rPr lang="vi-VN" altLang="en-US" sz="1600" kern="1200" dirty="0" err="1">
              <a:latin typeface="Arial" panose="020B0604020202020204" pitchFamily="34" charset="0"/>
              <a:cs typeface="Arial" panose="020B0604020202020204" pitchFamily="34" charset="0"/>
            </a:rPr>
            <a:t>nội</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bộ</a:t>
          </a:r>
          <a:r>
            <a:rPr lang="vi-VN" altLang="en-US" sz="1600" kern="1200" dirty="0">
              <a:latin typeface="Arial" panose="020B0604020202020204" pitchFamily="34" charset="0"/>
              <a:cs typeface="Arial" panose="020B0604020202020204" pitchFamily="34" charset="0"/>
            </a:rPr>
            <a:t> công </a:t>
          </a:r>
          <a:r>
            <a:rPr lang="vi-VN" altLang="en-US" sz="1600" kern="1200" dirty="0" err="1">
              <a:latin typeface="Arial" panose="020B0604020202020204" pitchFamily="34" charset="0"/>
              <a:cs typeface="Arial" panose="020B0604020202020204" pitchFamily="34" charset="0"/>
            </a:rPr>
            <a:t>bố</a:t>
          </a:r>
          <a:r>
            <a:rPr lang="vi-VN" altLang="en-US" sz="1600" kern="1200" dirty="0">
              <a:latin typeface="Arial" panose="020B0604020202020204" pitchFamily="34" charset="0"/>
              <a:cs typeface="Arial" panose="020B0604020202020204" pitchFamily="34" charset="0"/>
            </a:rPr>
            <a:t> rất </a:t>
          </a:r>
          <a:r>
            <a:rPr lang="vi-VN" altLang="en-US" sz="1600" kern="1200" dirty="0" err="1">
              <a:latin typeface="Arial" panose="020B0604020202020204" pitchFamily="34" charset="0"/>
              <a:cs typeface="Arial" panose="020B0604020202020204" pitchFamily="34" charset="0"/>
            </a:rPr>
            <a:t>ít</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dưới</a:t>
          </a:r>
          <a:r>
            <a:rPr lang="vi-VN" altLang="en-US" sz="1600" kern="1200" dirty="0">
              <a:latin typeface="Arial" panose="020B0604020202020204" pitchFamily="34" charset="0"/>
              <a:cs typeface="Arial" panose="020B0604020202020204" pitchFamily="34" charset="0"/>
            </a:rPr>
            <a:t> 10 TTHC).</a:t>
          </a:r>
          <a:endParaRPr lang="en-US" sz="1600" kern="1200" dirty="0"/>
        </a:p>
      </dsp:txBody>
      <dsp:txXfrm>
        <a:off x="10047" y="243485"/>
        <a:ext cx="5444961" cy="2241570"/>
      </dsp:txXfrm>
    </dsp:sp>
    <dsp:sp modelId="{BA620C8E-3D20-46EE-87ED-229365901A62}">
      <dsp:nvSpPr>
        <dsp:cNvPr id="0" name=""/>
        <dsp:cNvSpPr/>
      </dsp:nvSpPr>
      <dsp:spPr>
        <a:xfrm>
          <a:off x="5828604" y="243485"/>
          <a:ext cx="5547102" cy="22415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Font typeface="Times New Roman" panose="02020603050405020304" pitchFamily="18" charset="0"/>
            <a:buNone/>
          </a:pPr>
          <a:r>
            <a:rPr lang="vi-VN" altLang="en-US" sz="1600" kern="1200" dirty="0">
              <a:latin typeface="Arial" panose="020B0604020202020204" pitchFamily="34" charset="0"/>
              <a:cs typeface="Arial" panose="020B0604020202020204" pitchFamily="34" charset="0"/>
            </a:rPr>
            <a:t>2. </a:t>
          </a:r>
          <a:r>
            <a:rPr lang="vi-VN" altLang="en-US" sz="1600" kern="1200" dirty="0" err="1">
              <a:latin typeface="Arial" panose="020B0604020202020204" pitchFamily="34" charset="0"/>
              <a:cs typeface="Arial" panose="020B0604020202020204" pitchFamily="34" charset="0"/>
            </a:rPr>
            <a:t>Nhiều</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địa</a:t>
          </a:r>
          <a:r>
            <a:rPr lang="vi-VN" altLang="en-US" sz="1600" kern="1200" dirty="0">
              <a:latin typeface="Arial" panose="020B0604020202020204" pitchFamily="34" charset="0"/>
              <a:cs typeface="Arial" panose="020B0604020202020204" pitchFamily="34" charset="0"/>
            </a:rPr>
            <a:t> phương </a:t>
          </a:r>
          <a:r>
            <a:rPr lang="vi-VN" altLang="en-US" sz="1600" kern="1200" dirty="0" err="1">
              <a:latin typeface="Arial" panose="020B0604020202020204" pitchFamily="34" charset="0"/>
              <a:cs typeface="Arial" panose="020B0604020202020204" pitchFamily="34" charset="0"/>
            </a:rPr>
            <a:t>thực</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hiện</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việc</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rà</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soát</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xác</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định</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và</a:t>
          </a:r>
          <a:r>
            <a:rPr lang="vi-VN" altLang="en-US" sz="1600" kern="1200" dirty="0">
              <a:latin typeface="Arial" panose="020B0604020202020204" pitchFamily="34" charset="0"/>
              <a:cs typeface="Arial" panose="020B0604020202020204" pitchFamily="34" charset="0"/>
            </a:rPr>
            <a:t> c</a:t>
          </a:r>
          <a:r>
            <a:rPr lang="en-US" sz="1600" kern="1200" dirty="0" err="1">
              <a:latin typeface="Arial" panose="020B0604020202020204" pitchFamily="34" charset="0"/>
              <a:cs typeface="Arial" panose="020B0604020202020204" pitchFamily="34" charset="0"/>
            </a:rPr>
            <a:t>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bố</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danh </a:t>
          </a:r>
          <a:r>
            <a:rPr lang="vi-VN" sz="1600" kern="1200" dirty="0" err="1">
              <a:latin typeface="Arial" panose="020B0604020202020204" pitchFamily="34" charset="0"/>
              <a:cs typeface="Arial" panose="020B0604020202020204" pitchFamily="34" charset="0"/>
            </a:rPr>
            <a:t>mục</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chưa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đúng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theo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hướng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dẫn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VPCP (</a:t>
          </a:r>
          <a:r>
            <a:rPr lang="en-US" sz="1600" kern="1200" dirty="0" err="1">
              <a:latin typeface="Arial" panose="020B0604020202020204" pitchFamily="34" charset="0"/>
              <a:cs typeface="Arial" panose="020B0604020202020204" pitchFamily="34" charset="0"/>
            </a:rPr>
            <a:t>không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bố</a:t>
          </a:r>
          <a:r>
            <a:rPr lang="en-US" sz="1600" kern="1200" dirty="0">
              <a:latin typeface="Arial" panose="020B0604020202020204" pitchFamily="34" charset="0"/>
              <a:cs typeface="Arial" panose="020B0604020202020204" pitchFamily="34" charset="0"/>
            </a:rPr>
            <a:t> 1 </a:t>
          </a:r>
          <a:r>
            <a:rPr lang="en-US" sz="1600" kern="1200" dirty="0" err="1">
              <a:latin typeface="Arial" panose="020B0604020202020204" pitchFamily="34" charset="0"/>
              <a:cs typeface="Arial" panose="020B0604020202020204" pitchFamily="34" charset="0"/>
            </a:rPr>
            <a:t>lần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mà</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theo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từng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lĩnh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vực</a:t>
          </a:r>
          <a:r>
            <a:rPr lang="en-US" sz="1600" kern="1200" dirty="0">
              <a:latin typeface="Arial" panose="020B0604020202020204" pitchFamily="34" charset="0"/>
              <a:cs typeface="Arial" panose="020B0604020202020204" pitchFamily="34" charset="0"/>
            </a:rPr>
            <a:t>) =&gt; </a:t>
          </a:r>
          <a:r>
            <a:rPr lang="en-US" sz="1600" kern="1200" dirty="0" err="1">
              <a:latin typeface="Arial" panose="020B0604020202020204" pitchFamily="34" charset="0"/>
              <a:cs typeface="Arial" panose="020B0604020202020204" pitchFamily="34" charset="0"/>
            </a:rPr>
            <a:t>Khó</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kiểm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soát</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tổng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thể</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và</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xác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thời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hạn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hoàn</a:t>
          </a:r>
          <a:r>
            <a:rPr lang="vi-VN" sz="1600" kern="1200" dirty="0">
              <a:latin typeface="Arial" panose="020B0604020202020204" pitchFamily="34" charset="0"/>
              <a:cs typeface="Arial" panose="020B0604020202020204" pitchFamily="34" charset="0"/>
            </a:rPr>
            <a:t> thanh </a:t>
          </a:r>
          <a:r>
            <a:rPr lang="vi-VN" sz="1600" kern="1200" dirty="0" err="1">
              <a:latin typeface="Arial" panose="020B0604020202020204" pitchFamily="34" charset="0"/>
              <a:cs typeface="Arial" panose="020B0604020202020204" pitchFamily="34" charset="0"/>
            </a:rPr>
            <a:t>nhiệm</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vụ</a:t>
          </a:r>
          <a:r>
            <a:rPr lang="vi-VN" sz="1600" kern="1200" dirty="0">
              <a:latin typeface="Arial" panose="020B0604020202020204" pitchFamily="34" charset="0"/>
              <a:cs typeface="Arial" panose="020B0604020202020204" pitchFamily="34" charset="0"/>
            </a:rPr>
            <a:t> theo yêu </a:t>
          </a:r>
          <a:r>
            <a:rPr lang="vi-VN" sz="1600" kern="1200" dirty="0" err="1">
              <a:latin typeface="Arial" panose="020B0604020202020204" pitchFamily="34" charset="0"/>
              <a:cs typeface="Arial" panose="020B0604020202020204" pitchFamily="34" charset="0"/>
            </a:rPr>
            <a:t>cầu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TTgCP</a:t>
          </a:r>
          <a:r>
            <a:rPr lang="en-US" sz="1600" kern="1200" dirty="0">
              <a:latin typeface="Arial" panose="020B0604020202020204" pitchFamily="34" charset="0"/>
              <a:cs typeface="Arial" panose="020B0604020202020204" pitchFamily="34" charset="0"/>
            </a:rPr>
            <a:t>.</a:t>
          </a:r>
          <a:r>
            <a:rPr lang="vi-VN" altLang="en-US" sz="1600" kern="1200" dirty="0">
              <a:latin typeface="Arial" panose="020B0604020202020204" pitchFamily="34" charset="0"/>
              <a:cs typeface="Arial" panose="020B0604020202020204" pitchFamily="34" charset="0"/>
            </a:rPr>
            <a:t> </a:t>
          </a:r>
          <a:endParaRPr lang="en-US" sz="1600" kern="1200" dirty="0"/>
        </a:p>
      </dsp:txBody>
      <dsp:txXfrm>
        <a:off x="5828604" y="243485"/>
        <a:ext cx="5547102" cy="2241570"/>
      </dsp:txXfrm>
    </dsp:sp>
    <dsp:sp modelId="{06F84AE2-F04D-449B-B817-2034E27A7B47}">
      <dsp:nvSpPr>
        <dsp:cNvPr id="0" name=""/>
        <dsp:cNvSpPr/>
      </dsp:nvSpPr>
      <dsp:spPr>
        <a:xfrm>
          <a:off x="2519" y="2858651"/>
          <a:ext cx="5369345" cy="22415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vi-VN" sz="1600" kern="1200" dirty="0"/>
            <a:t>4. </a:t>
          </a:r>
          <a:r>
            <a:rPr lang="vi-VN" sz="1600" kern="1200" dirty="0" err="1"/>
            <a:t>Hầu</a:t>
          </a:r>
          <a:r>
            <a:rPr lang="vi-VN" sz="1600" kern="1200" dirty="0"/>
            <a:t> </a:t>
          </a:r>
          <a:r>
            <a:rPr lang="vi-VN" sz="1600" kern="1200" dirty="0" err="1"/>
            <a:t>hết</a:t>
          </a:r>
          <a:r>
            <a:rPr lang="vi-VN" sz="1600" kern="1200" dirty="0"/>
            <a:t> </a:t>
          </a:r>
          <a:r>
            <a:rPr lang="vi-VN" sz="1600" kern="1200" dirty="0" err="1"/>
            <a:t>các</a:t>
          </a:r>
          <a:r>
            <a:rPr lang="vi-VN" sz="1600" kern="1200" dirty="0"/>
            <a:t> </a:t>
          </a:r>
          <a:r>
            <a:rPr lang="vi-VN" sz="1600" kern="1200" dirty="0" err="1"/>
            <a:t>bộ</a:t>
          </a:r>
          <a:r>
            <a:rPr lang="vi-VN" sz="1600" kern="1200" dirty="0"/>
            <a:t>, CQNB, </a:t>
          </a:r>
          <a:r>
            <a:rPr lang="vi-VN" sz="1600" kern="1200" dirty="0" err="1"/>
            <a:t>địa</a:t>
          </a:r>
          <a:r>
            <a:rPr lang="vi-VN" sz="1600" kern="1200" dirty="0"/>
            <a:t> phương chưa </a:t>
          </a:r>
          <a:r>
            <a:rPr lang="vi-VN" sz="1600" kern="1200" dirty="0" err="1"/>
            <a:t>chủ</a:t>
          </a:r>
          <a:r>
            <a:rPr lang="vi-VN" sz="1600" kern="1200" dirty="0"/>
            <a:t> </a:t>
          </a:r>
          <a:r>
            <a:rPr lang="vi-VN" sz="1600" kern="1200" dirty="0" err="1"/>
            <a:t>động</a:t>
          </a:r>
          <a:r>
            <a:rPr lang="vi-VN" sz="1600" kern="1200" dirty="0"/>
            <a:t> trong </a:t>
          </a:r>
          <a:r>
            <a:rPr lang="vi-VN" sz="1600" kern="1200" dirty="0" err="1"/>
            <a:t>rà</a:t>
          </a:r>
          <a:r>
            <a:rPr lang="vi-VN" sz="1600" kern="1200" dirty="0"/>
            <a:t> </a:t>
          </a:r>
          <a:r>
            <a:rPr lang="vi-VN" sz="1600" kern="1200" dirty="0" err="1"/>
            <a:t>soát</a:t>
          </a:r>
          <a:r>
            <a:rPr lang="vi-VN" sz="1600" kern="1200" dirty="0"/>
            <a:t>, </a:t>
          </a:r>
          <a:r>
            <a:rPr lang="vi-VN" sz="1600" kern="1200" dirty="0" err="1"/>
            <a:t>đề</a:t>
          </a:r>
          <a:r>
            <a:rPr lang="vi-VN" sz="1600" kern="1200" dirty="0"/>
            <a:t> </a:t>
          </a:r>
          <a:r>
            <a:rPr lang="vi-VN" sz="1600" kern="1200" dirty="0" err="1"/>
            <a:t>xuất</a:t>
          </a:r>
          <a:r>
            <a:rPr lang="vi-VN" sz="1600" kern="1200" dirty="0"/>
            <a:t> PA ĐGH TTHC </a:t>
          </a:r>
          <a:r>
            <a:rPr lang="vi-VN" sz="1600" kern="1200" dirty="0" err="1"/>
            <a:t>nội</a:t>
          </a:r>
          <a:r>
            <a:rPr lang="vi-VN" sz="1600" kern="1200" dirty="0"/>
            <a:t> </a:t>
          </a:r>
          <a:r>
            <a:rPr lang="vi-VN" sz="1600" kern="1200" dirty="0" err="1"/>
            <a:t>bộ</a:t>
          </a:r>
          <a:r>
            <a:rPr lang="vi-VN" sz="1600" kern="1200" dirty="0"/>
            <a:t>; </a:t>
          </a:r>
          <a:r>
            <a:rPr lang="vi-VN" sz="1600" kern="1200" dirty="0" err="1"/>
            <a:t>nhiều</a:t>
          </a:r>
          <a:r>
            <a:rPr lang="vi-VN" sz="1600" kern="1200" dirty="0"/>
            <a:t> </a:t>
          </a:r>
          <a:r>
            <a:rPr lang="vi-VN" sz="1600" kern="1200" dirty="0" err="1"/>
            <a:t>bộ</a:t>
          </a:r>
          <a:r>
            <a:rPr lang="vi-VN" sz="1600" kern="1200" dirty="0"/>
            <a:t>, CQNB, </a:t>
          </a:r>
          <a:r>
            <a:rPr lang="vi-VN" sz="1600" kern="1200" dirty="0" err="1"/>
            <a:t>địa</a:t>
          </a:r>
          <a:r>
            <a:rPr lang="vi-VN" sz="1600" kern="1200" dirty="0"/>
            <a:t> phương </a:t>
          </a:r>
          <a:r>
            <a:rPr lang="vi-VN" sz="1600" kern="1200" dirty="0" err="1"/>
            <a:t>còn</a:t>
          </a:r>
          <a:r>
            <a:rPr lang="vi-VN" sz="1600" kern="1200" dirty="0"/>
            <a:t> </a:t>
          </a:r>
          <a:r>
            <a:rPr lang="vi-VN" sz="1600" kern="1200" dirty="0" err="1"/>
            <a:t>lúng</a:t>
          </a:r>
          <a:r>
            <a:rPr lang="vi-VN" sz="1600" kern="1200" dirty="0"/>
            <a:t> </a:t>
          </a:r>
          <a:r>
            <a:rPr lang="vi-VN" sz="1600" kern="1200" dirty="0" err="1"/>
            <a:t>túng</a:t>
          </a:r>
          <a:r>
            <a:rPr lang="vi-VN" sz="1600" kern="1200" dirty="0"/>
            <a:t>, chưa </a:t>
          </a:r>
          <a:r>
            <a:rPr lang="vi-VN" sz="1600" kern="1200" dirty="0" err="1"/>
            <a:t>nắm</a:t>
          </a:r>
          <a:r>
            <a:rPr lang="vi-VN" sz="1600" kern="1200" dirty="0"/>
            <a:t> </a:t>
          </a:r>
          <a:r>
            <a:rPr lang="vi-VN" sz="1600" kern="1200" dirty="0" err="1"/>
            <a:t>rõ</a:t>
          </a:r>
          <a:r>
            <a:rPr lang="vi-VN" sz="1600" kern="1200" dirty="0"/>
            <a:t> </a:t>
          </a:r>
          <a:r>
            <a:rPr lang="vi-VN" sz="1600" kern="1200" dirty="0" err="1"/>
            <a:t>cách</a:t>
          </a:r>
          <a:r>
            <a:rPr lang="vi-VN" sz="1600" kern="1200" dirty="0"/>
            <a:t> </a:t>
          </a:r>
          <a:r>
            <a:rPr lang="vi-VN" sz="1600" kern="1200" dirty="0" err="1"/>
            <a:t>thức</a:t>
          </a:r>
          <a:r>
            <a:rPr lang="vi-VN" sz="1600" kern="1200" dirty="0"/>
            <a:t> </a:t>
          </a:r>
          <a:r>
            <a:rPr lang="vi-VN" sz="1600" kern="1200" dirty="0" err="1"/>
            <a:t>rà</a:t>
          </a:r>
          <a:r>
            <a:rPr lang="vi-VN" sz="1600" kern="1200" dirty="0"/>
            <a:t> </a:t>
          </a:r>
          <a:r>
            <a:rPr lang="vi-VN" sz="1600" kern="1200" dirty="0" err="1"/>
            <a:t>soát</a:t>
          </a:r>
          <a:r>
            <a:rPr lang="vi-VN" sz="1600" kern="1200" dirty="0"/>
            <a:t>, vai </a:t>
          </a:r>
          <a:r>
            <a:rPr lang="vi-VN" sz="1600" kern="1200" dirty="0" err="1"/>
            <a:t>trò</a:t>
          </a:r>
          <a:r>
            <a:rPr lang="vi-VN" sz="1600" kern="1200" dirty="0"/>
            <a:t>, </a:t>
          </a:r>
          <a:r>
            <a:rPr lang="vi-VN" sz="1600" kern="1200" dirty="0" err="1"/>
            <a:t>trách</a:t>
          </a:r>
          <a:r>
            <a:rPr lang="vi-VN" sz="1600" kern="1200" dirty="0"/>
            <a:t> </a:t>
          </a:r>
          <a:r>
            <a:rPr lang="vi-VN" sz="1600" kern="1200" dirty="0" err="1"/>
            <a:t>nhiệm</a:t>
          </a:r>
          <a:r>
            <a:rPr lang="vi-VN" sz="1600" kern="1200" dirty="0"/>
            <a:t> </a:t>
          </a:r>
          <a:r>
            <a:rPr lang="vi-VN" sz="1600" kern="1200" dirty="0" err="1"/>
            <a:t>của</a:t>
          </a:r>
          <a:r>
            <a:rPr lang="vi-VN" sz="1600" kern="1200" dirty="0"/>
            <a:t> đơn </a:t>
          </a:r>
          <a:r>
            <a:rPr lang="vi-VN" sz="1600" kern="1200" dirty="0" err="1"/>
            <a:t>vị</a:t>
          </a:r>
          <a:r>
            <a:rPr lang="vi-VN" sz="1600" kern="1200" dirty="0"/>
            <a:t> KSTTHC </a:t>
          </a:r>
          <a:r>
            <a:rPr lang="vi-VN" sz="1600" kern="1200" dirty="0" err="1"/>
            <a:t>và</a:t>
          </a:r>
          <a:r>
            <a:rPr lang="vi-VN" sz="1600" kern="1200" dirty="0"/>
            <a:t> đơn </a:t>
          </a:r>
          <a:r>
            <a:rPr lang="vi-VN" sz="1600" kern="1200" dirty="0" err="1"/>
            <a:t>vị</a:t>
          </a:r>
          <a:r>
            <a:rPr lang="vi-VN" sz="1600" kern="1200" dirty="0"/>
            <a:t> chuyên môn trong </a:t>
          </a:r>
          <a:r>
            <a:rPr lang="vi-VN" sz="1600" kern="1200" err="1"/>
            <a:t>quá</a:t>
          </a:r>
          <a:r>
            <a:rPr lang="vi-VN" sz="1600" kern="1200"/>
            <a:t> tr</a:t>
          </a:r>
          <a:r>
            <a:rPr lang="en-US" sz="1600" kern="1200"/>
            <a:t>ì</a:t>
          </a:r>
          <a:r>
            <a:rPr lang="vi-VN" sz="1600" kern="1200"/>
            <a:t>nh </a:t>
          </a:r>
          <a:r>
            <a:rPr lang="vi-VN" sz="1600" kern="1200" dirty="0" err="1"/>
            <a:t>rà</a:t>
          </a:r>
          <a:r>
            <a:rPr lang="vi-VN" sz="1600" kern="1200" dirty="0"/>
            <a:t> </a:t>
          </a:r>
          <a:r>
            <a:rPr lang="vi-VN" sz="1600" kern="1200" dirty="0" err="1"/>
            <a:t>soát</a:t>
          </a:r>
          <a:r>
            <a:rPr lang="vi-VN" sz="1600" kern="1200" dirty="0"/>
            <a:t> nên </a:t>
          </a:r>
          <a:r>
            <a:rPr lang="vi-VN" sz="1600" kern="1200" dirty="0" err="1"/>
            <a:t>kết</a:t>
          </a:r>
          <a:r>
            <a:rPr lang="vi-VN" sz="1600" kern="1200" dirty="0"/>
            <a:t> </a:t>
          </a:r>
          <a:r>
            <a:rPr lang="vi-VN" sz="1600" kern="1200" err="1"/>
            <a:t>quả</a:t>
          </a:r>
          <a:r>
            <a:rPr lang="vi-VN" sz="1600" kern="1200"/>
            <a:t> còn khiêm tốn.</a:t>
          </a:r>
          <a:endParaRPr lang="en-US" sz="1600" kern="1200" dirty="0"/>
        </a:p>
      </dsp:txBody>
      <dsp:txXfrm>
        <a:off x="2519" y="2858651"/>
        <a:ext cx="5369345" cy="2241570"/>
      </dsp:txXfrm>
    </dsp:sp>
    <dsp:sp modelId="{33CA76BF-79A4-497A-9186-0CD221CCE7B5}">
      <dsp:nvSpPr>
        <dsp:cNvPr id="0" name=""/>
        <dsp:cNvSpPr/>
      </dsp:nvSpPr>
      <dsp:spPr>
        <a:xfrm>
          <a:off x="5745461" y="2858651"/>
          <a:ext cx="5637774" cy="22415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3. </a:t>
          </a:r>
          <a:r>
            <a:rPr lang="vi-VN" altLang="en-US" sz="1600" kern="1200" dirty="0" err="1">
              <a:latin typeface="Arial" panose="020B0604020202020204" pitchFamily="34" charset="0"/>
              <a:cs typeface="Arial" panose="020B0604020202020204" pitchFamily="34" charset="0"/>
            </a:rPr>
            <a:t>Tiến</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độ</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rà</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soát</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đối</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với</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các</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nhóm</a:t>
          </a:r>
          <a:r>
            <a:rPr lang="vi-VN" altLang="en-US" sz="1600" kern="1200" dirty="0">
              <a:latin typeface="Arial" panose="020B0604020202020204" pitchFamily="34" charset="0"/>
              <a:cs typeface="Arial" panose="020B0604020202020204" pitchFamily="34" charset="0"/>
            </a:rPr>
            <a:t> TTHC </a:t>
          </a:r>
          <a:r>
            <a:rPr lang="vi-VN" altLang="en-US" sz="1600" kern="1200" dirty="0" err="1">
              <a:latin typeface="Arial" panose="020B0604020202020204" pitchFamily="34" charset="0"/>
              <a:cs typeface="Arial" panose="020B0604020202020204" pitchFamily="34" charset="0"/>
            </a:rPr>
            <a:t>nội</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bộ</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trọng</a:t>
          </a:r>
          <a:r>
            <a:rPr lang="vi-VN" altLang="en-US" sz="1600" kern="1200" dirty="0">
              <a:latin typeface="Arial" panose="020B0604020202020204" pitchFamily="34" charset="0"/>
              <a:cs typeface="Arial" panose="020B0604020202020204" pitchFamily="34" charset="0"/>
            </a:rPr>
            <a:t> tâm ưu tiên </a:t>
          </a:r>
          <a:r>
            <a:rPr lang="vi-VN" altLang="en-US" sz="1600" kern="1200" dirty="0" err="1">
              <a:latin typeface="Arial" panose="020B0604020202020204" pitchFamily="34" charset="0"/>
              <a:cs typeface="Arial" panose="020B0604020202020204" pitchFamily="34" charset="0"/>
            </a:rPr>
            <a:t>của</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các</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bộ</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trừ</a:t>
          </a:r>
          <a:r>
            <a:rPr lang="vi-VN" altLang="en-US" sz="1600" kern="1200" dirty="0">
              <a:latin typeface="Arial" panose="020B0604020202020204" pitchFamily="34" charset="0"/>
              <a:cs typeface="Arial" panose="020B0604020202020204" pitchFamily="34" charset="0"/>
            </a:rPr>
            <a:t> BGTVT) chưa </a:t>
          </a:r>
          <a:r>
            <a:rPr lang="vi-VN" altLang="en-US" sz="1600" kern="1200" dirty="0" err="1">
              <a:latin typeface="Arial" panose="020B0604020202020204" pitchFamily="34" charset="0"/>
              <a:cs typeface="Arial" panose="020B0604020202020204" pitchFamily="34" charset="0"/>
            </a:rPr>
            <a:t>đáp</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ứng</a:t>
          </a:r>
          <a:r>
            <a:rPr lang="vi-VN" altLang="en-US" sz="1600" kern="1200" dirty="0">
              <a:latin typeface="Arial" panose="020B0604020202020204" pitchFamily="34" charset="0"/>
              <a:cs typeface="Arial" panose="020B0604020202020204" pitchFamily="34" charset="0"/>
            </a:rPr>
            <a:t> yêu </a:t>
          </a:r>
          <a:r>
            <a:rPr lang="vi-VN" altLang="en-US" sz="1600" kern="1200" dirty="0" err="1">
              <a:latin typeface="Arial" panose="020B0604020202020204" pitchFamily="34" charset="0"/>
              <a:cs typeface="Arial" panose="020B0604020202020204" pitchFamily="34" charset="0"/>
            </a:rPr>
            <a:t>cầu</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kết</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quả</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rà</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soát</a:t>
          </a:r>
          <a:r>
            <a:rPr lang="vi-VN" altLang="en-US" sz="1600" kern="1200" dirty="0">
              <a:latin typeface="Arial" panose="020B0604020202020204" pitchFamily="34" charset="0"/>
              <a:cs typeface="Arial" panose="020B0604020202020204" pitchFamily="34" charset="0"/>
            </a:rPr>
            <a:t> chưa </a:t>
          </a:r>
          <a:r>
            <a:rPr lang="vi-VN" altLang="en-US" sz="1600" kern="1200" dirty="0" err="1">
              <a:latin typeface="Arial" panose="020B0604020202020204" pitchFamily="34" charset="0"/>
              <a:cs typeface="Arial" panose="020B0604020202020204" pitchFamily="34" charset="0"/>
            </a:rPr>
            <a:t>bảo</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đảm</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chất</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lượng</a:t>
          </a:r>
          <a:r>
            <a:rPr lang="vi-VN" altLang="en-US" sz="1600" kern="1200" dirty="0">
              <a:latin typeface="Arial" panose="020B0604020202020204" pitchFamily="34" charset="0"/>
              <a:cs typeface="Arial" panose="020B0604020202020204" pitchFamily="34" charset="0"/>
            </a:rPr>
            <a:t>, chưa </a:t>
          </a:r>
          <a:r>
            <a:rPr lang="vi-VN" altLang="en-US" sz="1600" kern="1200" dirty="0" err="1">
              <a:latin typeface="Arial" panose="020B0604020202020204" pitchFamily="34" charset="0"/>
              <a:cs typeface="Arial" panose="020B0604020202020204" pitchFamily="34" charset="0"/>
            </a:rPr>
            <a:t>đạt</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mục</a:t>
          </a:r>
          <a:r>
            <a:rPr lang="vi-VN" altLang="en-US" sz="1600" kern="1200" dirty="0">
              <a:latin typeface="Arial" panose="020B0604020202020204" pitchFamily="34" charset="0"/>
              <a:cs typeface="Arial" panose="020B0604020202020204" pitchFamily="34" charset="0"/>
            </a:rPr>
            <a:t> tiêu theo yêu </a:t>
          </a:r>
          <a:r>
            <a:rPr lang="vi-VN" altLang="en-US" sz="1600" kern="1200" dirty="0" err="1">
              <a:latin typeface="Arial" panose="020B0604020202020204" pitchFamily="34" charset="0"/>
              <a:cs typeface="Arial" panose="020B0604020202020204" pitchFamily="34" charset="0"/>
            </a:rPr>
            <a:t>cầu</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của</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TTg</a:t>
          </a:r>
          <a:r>
            <a:rPr lang="vi-VN" altLang="en-US" sz="1600" kern="1200" dirty="0">
              <a:latin typeface="Arial" panose="020B0604020202020204" pitchFamily="34" charset="0"/>
              <a:cs typeface="Arial" panose="020B0604020202020204" pitchFamily="34" charset="0"/>
            </a:rPr>
            <a:t> </a:t>
          </a:r>
          <a:r>
            <a:rPr lang="vi-VN" altLang="en-US" sz="1600" kern="1200" dirty="0" err="1">
              <a:latin typeface="Arial" panose="020B0604020202020204" pitchFamily="34" charset="0"/>
              <a:cs typeface="Arial" panose="020B0604020202020204" pitchFamily="34" charset="0"/>
            </a:rPr>
            <a:t>tại</a:t>
          </a:r>
          <a:r>
            <a:rPr lang="vi-VN" altLang="en-US" sz="1600" kern="1200" dirty="0">
              <a:latin typeface="Arial" panose="020B0604020202020204" pitchFamily="34" charset="0"/>
              <a:cs typeface="Arial" panose="020B0604020202020204" pitchFamily="34" charset="0"/>
            </a:rPr>
            <a:t> QĐ 1085.</a:t>
          </a:r>
          <a:endParaRPr lang="en-US" sz="1600" kern="1200" dirty="0">
            <a:latin typeface="Arial" panose="020B0604020202020204" pitchFamily="34" charset="0"/>
            <a:cs typeface="Arial" panose="020B0604020202020204" pitchFamily="34" charset="0"/>
          </a:endParaRPr>
        </a:p>
      </dsp:txBody>
      <dsp:txXfrm>
        <a:off x="5745461" y="2858651"/>
        <a:ext cx="5637774" cy="2241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2EB8C-37EF-4270-9960-69956ED6EEB4}">
      <dsp:nvSpPr>
        <dsp:cNvPr id="0" name=""/>
        <dsp:cNvSpPr/>
      </dsp:nvSpPr>
      <dsp:spPr>
        <a:xfrm>
          <a:off x="0" y="0"/>
          <a:ext cx="9943230" cy="2491002"/>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D6A19-6253-4144-A03A-CFD86574774D}">
      <dsp:nvSpPr>
        <dsp:cNvPr id="0" name=""/>
        <dsp:cNvSpPr/>
      </dsp:nvSpPr>
      <dsp:spPr>
        <a:xfrm>
          <a:off x="298369" y="332133"/>
          <a:ext cx="2213436" cy="1826735"/>
        </a:xfrm>
        <a:prstGeom prst="roundRect">
          <a:avLst>
            <a:gd name="adj" fmla="val 10000"/>
          </a:avLst>
        </a:prstGeom>
        <a:blipFill rotWithShape="1">
          <a:blip xmlns:r="http://schemas.openxmlformats.org/officeDocument/2006/relationships" r:embed="rId1"/>
          <a:srcRect/>
          <a:stretch>
            <a:fillRect l="-26000" r="-2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DEF76-759D-4AC3-88A5-5484200498BE}">
      <dsp:nvSpPr>
        <dsp:cNvPr id="0" name=""/>
        <dsp:cNvSpPr/>
      </dsp:nvSpPr>
      <dsp:spPr>
        <a:xfrm rot="10800000">
          <a:off x="380830" y="2491002"/>
          <a:ext cx="2048513" cy="3044558"/>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1. Công </a:t>
          </a:r>
          <a:r>
            <a:rPr lang="vi-VN" sz="1600" kern="1200" dirty="0" err="1">
              <a:latin typeface="Arial" panose="020B0604020202020204" pitchFamily="34" charset="0"/>
              <a:cs typeface="Arial" panose="020B0604020202020204" pitchFamily="34" charset="0"/>
            </a:rPr>
            <a:t>bố</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và</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rà</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soát</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đối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với</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đang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nhưng chưa </a:t>
          </a:r>
          <a:r>
            <a:rPr lang="vi-VN" sz="1600" kern="1200" dirty="0" err="1">
              <a:latin typeface="Arial" panose="020B0604020202020204" pitchFamily="34" charset="0"/>
              <a:cs typeface="Arial" panose="020B0604020202020204" pitchFamily="34" charset="0"/>
            </a:rPr>
            <a:t>được</a:t>
          </a:r>
          <a:r>
            <a:rPr lang="vi-VN" sz="1600" kern="1200" dirty="0">
              <a:latin typeface="Arial" panose="020B0604020202020204" pitchFamily="34" charset="0"/>
              <a:cs typeface="Arial" panose="020B0604020202020204" pitchFamily="34" charset="0"/>
            </a:rPr>
            <a:t> quy </a:t>
          </a:r>
          <a:r>
            <a:rPr lang="vi-VN" sz="1600" kern="1200" dirty="0" err="1">
              <a:latin typeface="Arial" panose="020B0604020202020204" pitchFamily="34" charset="0"/>
              <a:cs typeface="Arial" panose="020B0604020202020204" pitchFamily="34" charset="0"/>
            </a:rPr>
            <a:t>định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văn </a:t>
          </a:r>
          <a:r>
            <a:rPr lang="vi-VN" sz="1600" kern="1200" dirty="0" err="1">
              <a:latin typeface="Arial" panose="020B0604020202020204" pitchFamily="34" charset="0"/>
              <a:cs typeface="Arial" panose="020B0604020202020204" pitchFamily="34" charset="0"/>
            </a:rPr>
            <a:t>bản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a:t>
          </a:r>
          <a:endParaRPr lang="en-US" sz="1600" kern="1200" dirty="0">
            <a:latin typeface="Arial" panose="020B0604020202020204" pitchFamily="34" charset="0"/>
            <a:cs typeface="Arial" panose="020B0604020202020204" pitchFamily="34" charset="0"/>
          </a:endParaRPr>
        </a:p>
      </dsp:txBody>
      <dsp:txXfrm rot="10800000">
        <a:off x="443829" y="2491002"/>
        <a:ext cx="1922515" cy="2981559"/>
      </dsp:txXfrm>
    </dsp:sp>
    <dsp:sp modelId="{723F30BC-D4A8-4078-85C3-F2D2474325E8}">
      <dsp:nvSpPr>
        <dsp:cNvPr id="0" name=""/>
        <dsp:cNvSpPr/>
      </dsp:nvSpPr>
      <dsp:spPr>
        <a:xfrm>
          <a:off x="2795911" y="332133"/>
          <a:ext cx="2087912" cy="1826735"/>
        </a:xfrm>
        <a:prstGeom prst="roundRect">
          <a:avLst>
            <a:gd name="adj" fmla="val 10000"/>
          </a:avLst>
        </a:prstGeom>
        <a:blipFill rotWithShape="1">
          <a:blip xmlns:r="http://schemas.openxmlformats.org/officeDocument/2006/relationships" r:embed="rId2"/>
          <a:srcRect/>
          <a:stretch>
            <a:fillRect l="-14000" r="-1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68F8E6-034E-4926-9C69-A4955C40DFB9}">
      <dsp:nvSpPr>
        <dsp:cNvPr id="0" name=""/>
        <dsp:cNvSpPr/>
      </dsp:nvSpPr>
      <dsp:spPr>
        <a:xfrm rot="10800000">
          <a:off x="2873857" y="2491002"/>
          <a:ext cx="1932020" cy="3044558"/>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2. Phân </a:t>
          </a:r>
          <a:r>
            <a:rPr lang="vi-VN" sz="1600" kern="1200" dirty="0" err="1">
              <a:latin typeface="Arial" panose="020B0604020202020204" pitchFamily="34" charset="0"/>
              <a:cs typeface="Arial" panose="020B0604020202020204" pitchFamily="34" charset="0"/>
            </a:rPr>
            <a:t>biệt</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phạm</a:t>
          </a:r>
          <a:r>
            <a:rPr lang="vi-VN" sz="1600" kern="1200" dirty="0">
              <a:latin typeface="Arial" panose="020B0604020202020204" pitchFamily="34" charset="0"/>
              <a:cs typeface="Arial" panose="020B0604020202020204" pitchFamily="34" charset="0"/>
            </a:rPr>
            <a:t> vi </a:t>
          </a:r>
          <a:r>
            <a:rPr lang="vi-VN" sz="1600" kern="1200" dirty="0" err="1">
              <a:latin typeface="Arial" panose="020B0604020202020204" pitchFamily="34" charset="0"/>
              <a:cs typeface="Arial" panose="020B0604020202020204" pitchFamily="34" charset="0"/>
            </a:rPr>
            <a:t>rà</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soát</a:t>
          </a:r>
          <a:r>
            <a:rPr lang="vi-VN" sz="1600" kern="1200" dirty="0">
              <a:latin typeface="Arial" panose="020B0604020202020204" pitchFamily="34" charset="0"/>
              <a:cs typeface="Arial" panose="020B0604020202020204" pitchFamily="34" charset="0"/>
            </a:rPr>
            <a:t>, đơn </a:t>
          </a:r>
          <a:r>
            <a:rPr lang="vi-VN" sz="1600" kern="1200" dirty="0" err="1">
              <a:latin typeface="Arial" panose="020B0604020202020204" pitchFamily="34" charset="0"/>
              <a:cs typeface="Arial" panose="020B0604020202020204" pitchFamily="34" charset="0"/>
            </a:rPr>
            <a:t>giản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hóa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quản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lý</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ngành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lĩnh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với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pham</a:t>
          </a:r>
          <a:r>
            <a:rPr lang="vi-VN" sz="1600" kern="1200" dirty="0">
              <a:latin typeface="Arial" panose="020B0604020202020204" pitchFamily="34" charset="0"/>
              <a:cs typeface="Arial" panose="020B0604020202020204" pitchFamily="34" charset="0"/>
            </a:rPr>
            <a:t> vi </a:t>
          </a:r>
          <a:r>
            <a:rPr lang="vi-VN" sz="1600" kern="1200" dirty="0" err="1">
              <a:latin typeface="Arial" panose="020B0604020202020204" pitchFamily="34" charset="0"/>
              <a:cs typeface="Arial" panose="020B0604020202020204" pitchFamily="34" charset="0"/>
            </a:rPr>
            <a:t>rà</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soát</a:t>
          </a:r>
          <a:r>
            <a:rPr lang="vi-VN" sz="1600" kern="1200" dirty="0">
              <a:latin typeface="Arial" panose="020B0604020202020204" pitchFamily="34" charset="0"/>
              <a:cs typeface="Arial" panose="020B0604020202020204" pitchFamily="34" charset="0"/>
            </a:rPr>
            <a:t>, ĐGH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trong </a:t>
          </a:r>
          <a:r>
            <a:rPr lang="vi-VN" sz="1600" kern="1200" dirty="0" err="1">
              <a:latin typeface="Arial" panose="020B0604020202020204" pitchFamily="34" charset="0"/>
              <a:cs typeface="Arial" panose="020B0604020202020204" pitchFamily="34" charset="0"/>
            </a:rPr>
            <a:t>cùng</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lĩnh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đó</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a:t>
          </a:r>
          <a:endParaRPr lang="en-US" sz="1600" kern="1200" dirty="0">
            <a:latin typeface="Arial" panose="020B0604020202020204" pitchFamily="34" charset="0"/>
            <a:cs typeface="Arial" panose="020B0604020202020204" pitchFamily="34" charset="0"/>
          </a:endParaRPr>
        </a:p>
      </dsp:txBody>
      <dsp:txXfrm rot="10800000">
        <a:off x="2933273" y="2491002"/>
        <a:ext cx="1813188" cy="2985142"/>
      </dsp:txXfrm>
    </dsp:sp>
    <dsp:sp modelId="{AF84D706-A97F-4845-A594-53079408B85B}">
      <dsp:nvSpPr>
        <dsp:cNvPr id="0" name=""/>
        <dsp:cNvSpPr/>
      </dsp:nvSpPr>
      <dsp:spPr>
        <a:xfrm>
          <a:off x="5213693" y="412656"/>
          <a:ext cx="1996387" cy="1665690"/>
        </a:xfrm>
        <a:prstGeom prst="roundRect">
          <a:avLst>
            <a:gd name="adj" fmla="val 10000"/>
          </a:avLst>
        </a:prstGeom>
        <a:blipFill rotWithShape="1">
          <a:blip xmlns:r="http://schemas.openxmlformats.org/officeDocument/2006/relationships" r:embed="rId3"/>
          <a:srcRect/>
          <a:stretch>
            <a:fillRect t="-2000" b="-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B7452-6569-409F-91DC-E03B6417B20A}">
      <dsp:nvSpPr>
        <dsp:cNvPr id="0" name=""/>
        <dsp:cNvSpPr/>
      </dsp:nvSpPr>
      <dsp:spPr>
        <a:xfrm rot="10800000">
          <a:off x="5224749" y="2491002"/>
          <a:ext cx="1974274" cy="3044558"/>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3. </a:t>
          </a:r>
          <a:r>
            <a:rPr lang="vi-VN" sz="1600" kern="1200" dirty="0" err="1">
              <a:latin typeface="Arial" panose="020B0604020202020204" pitchFamily="34" charset="0"/>
              <a:cs typeface="Arial" panose="020B0604020202020204" pitchFamily="34" charset="0"/>
            </a:rPr>
            <a:t>Tính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toán</a:t>
          </a:r>
          <a:r>
            <a:rPr lang="vi-VN" sz="1600" kern="1200" dirty="0">
              <a:latin typeface="Arial" panose="020B0604020202020204" pitchFamily="34" charset="0"/>
              <a:cs typeface="Arial" panose="020B0604020202020204" pitchFamily="34" charset="0"/>
            </a:rPr>
            <a:t> chi </a:t>
          </a:r>
          <a:r>
            <a:rPr lang="vi-VN" sz="1600" kern="1200" dirty="0" err="1">
              <a:latin typeface="Arial" panose="020B0604020202020204" pitchFamily="34" charset="0"/>
              <a:cs typeface="Arial" panose="020B0604020202020204" pitchFamily="34" charset="0"/>
            </a:rPr>
            <a:t>phí</a:t>
          </a:r>
          <a:r>
            <a:rPr lang="vi-VN" sz="1600" kern="1200" dirty="0">
              <a:latin typeface="Arial" panose="020B0604020202020204" pitchFamily="34" charset="0"/>
              <a:cs typeface="Arial" panose="020B0604020202020204" pitchFamily="34" charset="0"/>
            </a:rPr>
            <a:t> tuân </a:t>
          </a:r>
          <a:r>
            <a:rPr lang="vi-VN" sz="1600" kern="1200" dirty="0" err="1">
              <a:latin typeface="Arial" panose="020B0604020202020204" pitchFamily="34" charset="0"/>
              <a:cs typeface="Arial" panose="020B0604020202020204" pitchFamily="34" charset="0"/>
            </a:rPr>
            <a:t>thủ</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trước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và</a:t>
          </a:r>
          <a:r>
            <a:rPr lang="vi-VN" sz="1600" kern="1200" dirty="0">
              <a:latin typeface="Arial" panose="020B0604020202020204" pitchFamily="34" charset="0"/>
              <a:cs typeface="Arial" panose="020B0604020202020204" pitchFamily="34" charset="0"/>
            </a:rPr>
            <a:t> sau khi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thi phương </a:t>
          </a:r>
          <a:r>
            <a:rPr lang="vi-VN" sz="1600" kern="1200" dirty="0" err="1">
              <a:latin typeface="Arial" panose="020B0604020202020204" pitchFamily="34" charset="0"/>
              <a:cs typeface="Arial" panose="020B0604020202020204" pitchFamily="34" charset="0"/>
            </a:rPr>
            <a:t>án</a:t>
          </a:r>
          <a:r>
            <a:rPr lang="vi-VN" sz="1600" kern="1200" dirty="0">
              <a:latin typeface="Arial" panose="020B0604020202020204" pitchFamily="34" charset="0"/>
              <a:cs typeface="Arial" panose="020B0604020202020204" pitchFamily="34" charset="0"/>
            </a:rPr>
            <a:t> ĐGH</a:t>
          </a:r>
          <a:endParaRPr lang="en-US" sz="1600" kern="1200" dirty="0">
            <a:latin typeface="Arial" panose="020B0604020202020204" pitchFamily="34" charset="0"/>
            <a:cs typeface="Arial" panose="020B0604020202020204" pitchFamily="34" charset="0"/>
          </a:endParaRPr>
        </a:p>
      </dsp:txBody>
      <dsp:txXfrm rot="10800000">
        <a:off x="5285465" y="2491002"/>
        <a:ext cx="1852842" cy="2983842"/>
      </dsp:txXfrm>
    </dsp:sp>
    <dsp:sp modelId="{98BFB46B-EC6D-4AE4-9159-AE17C746CCF9}">
      <dsp:nvSpPr>
        <dsp:cNvPr id="0" name=""/>
        <dsp:cNvSpPr/>
      </dsp:nvSpPr>
      <dsp:spPr>
        <a:xfrm>
          <a:off x="7431423" y="332133"/>
          <a:ext cx="2213436" cy="1826735"/>
        </a:xfrm>
        <a:prstGeom prst="roundRect">
          <a:avLst>
            <a:gd name="adj" fmla="val 10000"/>
          </a:avLst>
        </a:prstGeom>
        <a:blipFill rotWithShape="1">
          <a:blip xmlns:r="http://schemas.openxmlformats.org/officeDocument/2006/relationships" r:embed="rId4"/>
          <a:srcRect/>
          <a:stretch>
            <a:fillRect l="-22000" r="-2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30B125-8E25-4F34-BB3D-144DF4289C33}">
      <dsp:nvSpPr>
        <dsp:cNvPr id="0" name=""/>
        <dsp:cNvSpPr/>
      </dsp:nvSpPr>
      <dsp:spPr>
        <a:xfrm rot="10800000">
          <a:off x="7571014" y="2491002"/>
          <a:ext cx="1934256" cy="3044558"/>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4. </a:t>
          </a:r>
          <a:r>
            <a:rPr lang="vi-VN" sz="1600" kern="1200" dirty="0" err="1">
              <a:latin typeface="Arial" panose="020B0604020202020204" pitchFamily="34" charset="0"/>
              <a:cs typeface="Arial" panose="020B0604020202020204" pitchFamily="34" charset="0"/>
            </a:rPr>
            <a:t>Việc</a:t>
          </a:r>
          <a:r>
            <a:rPr lang="vi-VN" sz="1600" kern="1200" dirty="0">
              <a:latin typeface="Arial" panose="020B0604020202020204" pitchFamily="34" charset="0"/>
              <a:cs typeface="Arial" panose="020B0604020202020204" pitchFamily="34" charset="0"/>
            </a:rPr>
            <a:t> ban </a:t>
          </a:r>
          <a:r>
            <a:rPr lang="vi-VN" sz="1600" kern="1200" dirty="0" err="1">
              <a:latin typeface="Arial" panose="020B0604020202020204" pitchFamily="34" charset="0"/>
              <a:cs typeface="Arial" panose="020B0604020202020204" pitchFamily="34" charset="0"/>
            </a:rPr>
            <a:t>hành</a:t>
          </a:r>
          <a:r>
            <a:rPr lang="vi-VN" sz="1600" kern="1200" dirty="0">
              <a:latin typeface="Arial" panose="020B0604020202020204" pitchFamily="34" charset="0"/>
              <a:cs typeface="Arial" panose="020B0604020202020204" pitchFamily="34" charset="0"/>
            </a:rPr>
            <a:t> văn </a:t>
          </a:r>
          <a:r>
            <a:rPr lang="vi-VN" sz="1600" kern="1200" dirty="0" err="1">
              <a:latin typeface="Arial" panose="020B0604020202020204" pitchFamily="34" charset="0"/>
              <a:cs typeface="Arial" panose="020B0604020202020204" pitchFamily="34" charset="0"/>
            </a:rPr>
            <a:t>bản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để</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thi phương </a:t>
          </a:r>
          <a:r>
            <a:rPr lang="vi-VN" sz="1600" kern="1200" dirty="0" err="1">
              <a:latin typeface="Arial" panose="020B0604020202020204" pitchFamily="34" charset="0"/>
              <a:cs typeface="Arial" panose="020B0604020202020204" pitchFamily="34" charset="0"/>
            </a:rPr>
            <a:t>án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cắt</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giảm</a:t>
          </a:r>
          <a:r>
            <a:rPr lang="vi-VN" sz="1600" kern="1200" dirty="0">
              <a:latin typeface="Arial" panose="020B0604020202020204" pitchFamily="34" charset="0"/>
              <a:cs typeface="Arial" panose="020B0604020202020204" pitchFamily="34" charset="0"/>
            </a:rPr>
            <a:t>, ĐGH; ban </a:t>
          </a:r>
          <a:r>
            <a:rPr lang="vi-VN" sz="1600" kern="1200" dirty="0" err="1">
              <a:latin typeface="Arial" panose="020B0604020202020204" pitchFamily="34" charset="0"/>
              <a:cs typeface="Arial" panose="020B0604020202020204" pitchFamily="34" charset="0"/>
            </a:rPr>
            <a:t>hành</a:t>
          </a:r>
          <a:r>
            <a:rPr lang="vi-VN" sz="1600" kern="1200" dirty="0">
              <a:latin typeface="Arial" panose="020B0604020202020204" pitchFamily="34" charset="0"/>
              <a:cs typeface="Arial" panose="020B0604020202020204" pitchFamily="34" charset="0"/>
            </a:rPr>
            <a:t> QĐ công </a:t>
          </a:r>
          <a:r>
            <a:rPr lang="vi-VN" sz="1600" kern="1200" dirty="0" err="1">
              <a:latin typeface="Arial" panose="020B0604020202020204" pitchFamily="34" charset="0"/>
              <a:cs typeface="Arial" panose="020B0604020202020204" pitchFamily="34" charset="0"/>
            </a:rPr>
            <a:t>bố</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nhóm</a:t>
          </a:r>
          <a:r>
            <a:rPr lang="vi-VN" sz="1600" kern="1200" dirty="0">
              <a:latin typeface="Arial" panose="020B0604020202020204" pitchFamily="34" charset="0"/>
              <a:cs typeface="Arial" panose="020B0604020202020204" pitchFamily="34" charset="0"/>
            </a:rPr>
            <a:t> B sau khi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thi phương </a:t>
          </a:r>
          <a:r>
            <a:rPr lang="vi-VN" sz="1600" kern="1200" dirty="0" err="1">
              <a:latin typeface="Arial" panose="020B0604020202020204" pitchFamily="34" charset="0"/>
              <a:cs typeface="Arial" panose="020B0604020202020204" pitchFamily="34" charset="0"/>
            </a:rPr>
            <a:t>án</a:t>
          </a:r>
          <a:r>
            <a:rPr lang="vi-VN" sz="1600" kern="1200" dirty="0">
              <a:latin typeface="Arial" panose="020B0604020202020204" pitchFamily="34" charset="0"/>
              <a:cs typeface="Arial" panose="020B0604020202020204" pitchFamily="34" charset="0"/>
            </a:rPr>
            <a:t> ĐGH TTHC.</a:t>
          </a:r>
          <a:endParaRPr lang="en-US" sz="1600" kern="1200" dirty="0">
            <a:latin typeface="Arial" panose="020B0604020202020204" pitchFamily="34" charset="0"/>
            <a:cs typeface="Arial" panose="020B0604020202020204" pitchFamily="34" charset="0"/>
          </a:endParaRPr>
        </a:p>
      </dsp:txBody>
      <dsp:txXfrm rot="10800000">
        <a:off x="7630499" y="2491002"/>
        <a:ext cx="1815286" cy="2985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3727B-6CCD-489E-A1C4-299F15B1427A}">
      <dsp:nvSpPr>
        <dsp:cNvPr id="0" name=""/>
        <dsp:cNvSpPr/>
      </dsp:nvSpPr>
      <dsp:spPr>
        <a:xfrm>
          <a:off x="958677" y="1518062"/>
          <a:ext cx="2830323" cy="245219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Rà</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soát</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TTHC </a:t>
          </a:r>
          <a:r>
            <a:rPr lang="vi-VN" sz="1800" kern="1200" dirty="0" err="1">
              <a:latin typeface="Arial" panose="020B0604020202020204" pitchFamily="34" charset="0"/>
              <a:cs typeface="Arial" panose="020B0604020202020204" pitchFamily="34" charset="0"/>
            </a:rPr>
            <a:t>nội</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bộ</a:t>
          </a:r>
          <a:r>
            <a:rPr lang="vi-VN"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quy</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định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tại</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các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văn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bản</a:t>
          </a:r>
          <a:r>
            <a:rPr lang="en-US" sz="1800" kern="1200" dirty="0">
              <a:latin typeface="Arial" panose="020B0604020202020204" pitchFamily="34" charset="0"/>
              <a:cs typeface="Arial" panose="020B0604020202020204" pitchFamily="34" charset="0"/>
            </a:rPr>
            <a:t> (QPPL, </a:t>
          </a:r>
          <a:r>
            <a:rPr lang="en-US" sz="1800" kern="1200" dirty="0" err="1">
              <a:latin typeface="Arial" panose="020B0604020202020204" pitchFamily="34" charset="0"/>
              <a:cs typeface="Arial" panose="020B0604020202020204" pitchFamily="34" charset="0"/>
            </a:rPr>
            <a:t>cá</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biệt</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thuộc</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thẩm</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quyền</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ban </a:t>
          </a:r>
          <a:r>
            <a:rPr lang="vi-VN" sz="1800" kern="1200" dirty="0" err="1">
              <a:latin typeface="Arial" panose="020B0604020202020204" pitchFamily="34" charset="0"/>
              <a:cs typeface="Arial" panose="020B0604020202020204" pitchFamily="34" charset="0"/>
            </a:rPr>
            <a:t>hành</a:t>
          </a:r>
          <a:r>
            <a:rPr lang="vi-VN" sz="1800" kern="1200" dirty="0">
              <a:latin typeface="Arial" panose="020B0604020202020204" pitchFamily="34" charset="0"/>
              <a:cs typeface="Arial" panose="020B0604020202020204" pitchFamily="34" charset="0"/>
            </a:rPr>
            <a:t>/tham mưu ban </a:t>
          </a:r>
          <a:r>
            <a:rPr lang="vi-VN" sz="1800" kern="1200" dirty="0" err="1">
              <a:latin typeface="Arial" panose="020B0604020202020204" pitchFamily="34" charset="0"/>
              <a:cs typeface="Arial" panose="020B0604020202020204" pitchFamily="34" charset="0"/>
            </a:rPr>
            <a:t>hành</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của</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bộ</a:t>
          </a:r>
          <a:r>
            <a:rPr lang="vi-VN" sz="1800" kern="1200" dirty="0">
              <a:latin typeface="Arial" panose="020B0604020202020204" pitchFamily="34" charset="0"/>
              <a:cs typeface="Arial" panose="020B0604020202020204" pitchFamily="34" charset="0"/>
            </a:rPr>
            <a:t>, CQNB </a:t>
          </a:r>
          <a:r>
            <a:rPr lang="vi-VN" sz="1800" kern="1200" dirty="0" err="1">
              <a:latin typeface="Arial" panose="020B0604020202020204" pitchFamily="34" charset="0"/>
              <a:cs typeface="Arial" panose="020B0604020202020204" pitchFamily="34" charset="0"/>
            </a:rPr>
            <a:t>và</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thẩm</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quyền</a:t>
          </a:r>
          <a:r>
            <a:rPr lang="vi-VN" sz="1800" kern="1200" dirty="0">
              <a:latin typeface="Arial" panose="020B0604020202020204" pitchFamily="34" charset="0"/>
              <a:cs typeface="Arial" panose="020B0604020202020204" pitchFamily="34" charset="0"/>
            </a:rPr>
            <a:t> ban </a:t>
          </a:r>
          <a:r>
            <a:rPr lang="vi-VN" sz="1800" kern="1200" dirty="0" err="1">
              <a:latin typeface="Arial" panose="020B0604020202020204" pitchFamily="34" charset="0"/>
              <a:cs typeface="Arial" panose="020B0604020202020204" pitchFamily="34" charset="0"/>
            </a:rPr>
            <a:t>hành</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của</a:t>
          </a:r>
          <a:r>
            <a:rPr lang="vi-VN" sz="1800" kern="1200" dirty="0">
              <a:latin typeface="Arial" panose="020B0604020202020204" pitchFamily="34" charset="0"/>
              <a:cs typeface="Arial" panose="020B0604020202020204" pitchFamily="34" charset="0"/>
            </a:rPr>
            <a:t> UBND/ </a:t>
          </a:r>
          <a:r>
            <a:rPr lang="vi-VN" sz="1800" kern="1200" dirty="0" err="1">
              <a:latin typeface="Arial" panose="020B0604020202020204" pitchFamily="34" charset="0"/>
              <a:cs typeface="Arial" panose="020B0604020202020204" pitchFamily="34" charset="0"/>
            </a:rPr>
            <a:t>Chủ</a:t>
          </a:r>
          <a:r>
            <a:rPr lang="vi-VN" sz="1800" kern="1200" dirty="0">
              <a:latin typeface="Arial" panose="020B0604020202020204" pitchFamily="34" charset="0"/>
              <a:cs typeface="Arial" panose="020B0604020202020204" pitchFamily="34" charset="0"/>
            </a:rPr>
            <a:t> </a:t>
          </a:r>
          <a:r>
            <a:rPr lang="vi-VN" sz="1800" kern="1200" dirty="0" err="1">
              <a:latin typeface="Arial" panose="020B0604020202020204" pitchFamily="34" charset="0"/>
              <a:cs typeface="Arial" panose="020B0604020202020204" pitchFamily="34" charset="0"/>
            </a:rPr>
            <a:t>tịch</a:t>
          </a:r>
          <a:r>
            <a:rPr lang="vi-VN" sz="1800" kern="1200" dirty="0">
              <a:latin typeface="Arial" panose="020B0604020202020204" pitchFamily="34" charset="0"/>
              <a:cs typeface="Arial" panose="020B0604020202020204" pitchFamily="34" charset="0"/>
            </a:rPr>
            <a:t> UBND </a:t>
          </a:r>
          <a:r>
            <a:rPr lang="vi-VN" sz="1800" kern="1200" dirty="0" err="1">
              <a:latin typeface="Arial" panose="020B0604020202020204" pitchFamily="34" charset="0"/>
              <a:cs typeface="Arial" panose="020B0604020202020204" pitchFamily="34" charset="0"/>
            </a:rPr>
            <a:t>tỉnh</a:t>
          </a:r>
          <a:r>
            <a:rPr lang="vi-VN" sz="1800"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1030499" y="1589884"/>
        <a:ext cx="2686679" cy="2308548"/>
      </dsp:txXfrm>
    </dsp:sp>
    <dsp:sp modelId="{C66A48B0-1F49-4F66-A651-1F1A2E9621A6}">
      <dsp:nvSpPr>
        <dsp:cNvPr id="0" name=""/>
        <dsp:cNvSpPr/>
      </dsp:nvSpPr>
      <dsp:spPr>
        <a:xfrm rot="18770822">
          <a:off x="3522670" y="2106623"/>
          <a:ext cx="1664789" cy="54492"/>
        </a:xfrm>
        <a:custGeom>
          <a:avLst/>
          <a:gdLst/>
          <a:ahLst/>
          <a:cxnLst/>
          <a:rect l="0" t="0" r="0" b="0"/>
          <a:pathLst>
            <a:path>
              <a:moveTo>
                <a:pt x="0" y="27246"/>
              </a:moveTo>
              <a:lnTo>
                <a:pt x="1664789" y="27246"/>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3446" y="2092250"/>
        <a:ext cx="83239" cy="83239"/>
      </dsp:txXfrm>
    </dsp:sp>
    <dsp:sp modelId="{CDB36D82-428F-4CB6-94D0-3DA441FCF557}">
      <dsp:nvSpPr>
        <dsp:cNvPr id="0" name=""/>
        <dsp:cNvSpPr/>
      </dsp:nvSpPr>
      <dsp:spPr>
        <a:xfrm>
          <a:off x="4921130" y="816000"/>
          <a:ext cx="1579773" cy="1415161"/>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1. </a:t>
          </a:r>
          <a:r>
            <a:rPr lang="vi-VN" sz="1800" kern="1200" dirty="0" err="1"/>
            <a:t>Bộ</a:t>
          </a:r>
          <a:r>
            <a:rPr lang="vi-VN" sz="1800" kern="1200" dirty="0"/>
            <a:t>, cơ quan ngang </a:t>
          </a:r>
          <a:r>
            <a:rPr lang="vi-VN" sz="1800" kern="1200" dirty="0" err="1"/>
            <a:t>bộ</a:t>
          </a:r>
          <a:endParaRPr lang="en-US" sz="1800" kern="1200" dirty="0"/>
        </a:p>
      </dsp:txBody>
      <dsp:txXfrm>
        <a:off x="4962579" y="857449"/>
        <a:ext cx="1496875" cy="1332263"/>
      </dsp:txXfrm>
    </dsp:sp>
    <dsp:sp modelId="{0FAF5975-6008-42EB-A929-AEE69DF6BEBA}">
      <dsp:nvSpPr>
        <dsp:cNvPr id="0" name=""/>
        <dsp:cNvSpPr/>
      </dsp:nvSpPr>
      <dsp:spPr>
        <a:xfrm rot="19457599">
          <a:off x="6369857" y="1089476"/>
          <a:ext cx="1394221" cy="54492"/>
        </a:xfrm>
        <a:custGeom>
          <a:avLst/>
          <a:gdLst/>
          <a:ahLst/>
          <a:cxnLst/>
          <a:rect l="0" t="0" r="0" b="0"/>
          <a:pathLst>
            <a:path>
              <a:moveTo>
                <a:pt x="0" y="27246"/>
              </a:moveTo>
              <a:lnTo>
                <a:pt x="1394221" y="27246"/>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32113" y="1081866"/>
        <a:ext cx="69711" cy="69711"/>
      </dsp:txXfrm>
    </dsp:sp>
    <dsp:sp modelId="{583C3CF0-46B3-48A9-93B6-9CF469D0F5E3}">
      <dsp:nvSpPr>
        <dsp:cNvPr id="0" name=""/>
        <dsp:cNvSpPr/>
      </dsp:nvSpPr>
      <dsp:spPr>
        <a:xfrm>
          <a:off x="7633033" y="2282"/>
          <a:ext cx="2830323" cy="141516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1.1. TTHC </a:t>
          </a:r>
          <a:r>
            <a:rPr lang="vi-VN" sz="1800" kern="1200" dirty="0" err="1"/>
            <a:t>nội</a:t>
          </a:r>
          <a:r>
            <a:rPr lang="vi-VN" sz="1800" kern="1200" dirty="0"/>
            <a:t> </a:t>
          </a:r>
          <a:r>
            <a:rPr lang="vi-VN" sz="1800" kern="1200" dirty="0" err="1"/>
            <a:t>bộ</a:t>
          </a:r>
          <a:r>
            <a:rPr lang="vi-VN" sz="1800" kern="1200" dirty="0"/>
            <a:t> </a:t>
          </a:r>
          <a:r>
            <a:rPr lang="vi-VN" sz="1800" kern="1200" dirty="0" err="1"/>
            <a:t>giữa</a:t>
          </a:r>
          <a:r>
            <a:rPr lang="vi-VN" sz="1800" kern="1200" dirty="0"/>
            <a:t> </a:t>
          </a:r>
          <a:r>
            <a:rPr lang="vi-VN" sz="1800" kern="1200" dirty="0" err="1"/>
            <a:t>các</a:t>
          </a:r>
          <a:r>
            <a:rPr lang="vi-VN" sz="1800" kern="1200" dirty="0"/>
            <a:t> CQHCNN - </a:t>
          </a:r>
          <a:r>
            <a:rPr lang="vi-VN" sz="1800" kern="1200" dirty="0" err="1"/>
            <a:t>Nhóm</a:t>
          </a:r>
          <a:r>
            <a:rPr lang="vi-VN" sz="1800" kern="1200" dirty="0"/>
            <a:t> A.</a:t>
          </a:r>
          <a:endParaRPr lang="en-US" sz="1800" kern="1200" dirty="0"/>
        </a:p>
      </dsp:txBody>
      <dsp:txXfrm>
        <a:off x="7674482" y="43731"/>
        <a:ext cx="2747425" cy="1332263"/>
      </dsp:txXfrm>
    </dsp:sp>
    <dsp:sp modelId="{3B299859-4E07-4714-A05F-407955E52E52}">
      <dsp:nvSpPr>
        <dsp:cNvPr id="0" name=""/>
        <dsp:cNvSpPr/>
      </dsp:nvSpPr>
      <dsp:spPr>
        <a:xfrm rot="2142401">
          <a:off x="6369857" y="1903194"/>
          <a:ext cx="1394221" cy="54492"/>
        </a:xfrm>
        <a:custGeom>
          <a:avLst/>
          <a:gdLst/>
          <a:ahLst/>
          <a:cxnLst/>
          <a:rect l="0" t="0" r="0" b="0"/>
          <a:pathLst>
            <a:path>
              <a:moveTo>
                <a:pt x="0" y="27246"/>
              </a:moveTo>
              <a:lnTo>
                <a:pt x="1394221" y="27246"/>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32113" y="1895584"/>
        <a:ext cx="69711" cy="69711"/>
      </dsp:txXfrm>
    </dsp:sp>
    <dsp:sp modelId="{18DA42D6-8F69-49A2-8F5B-87D109D6C018}">
      <dsp:nvSpPr>
        <dsp:cNvPr id="0" name=""/>
        <dsp:cNvSpPr/>
      </dsp:nvSpPr>
      <dsp:spPr>
        <a:xfrm>
          <a:off x="7633033" y="1629718"/>
          <a:ext cx="2830323" cy="141516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1.2. TTHC </a:t>
          </a:r>
          <a:r>
            <a:rPr lang="vi-VN" sz="1800" kern="1200" dirty="0" err="1"/>
            <a:t>nội</a:t>
          </a:r>
          <a:r>
            <a:rPr lang="vi-VN" sz="1800" kern="1200" dirty="0"/>
            <a:t> </a:t>
          </a:r>
          <a:r>
            <a:rPr lang="vi-VN" sz="1800" kern="1200" dirty="0" err="1"/>
            <a:t>bộ</a:t>
          </a:r>
          <a:r>
            <a:rPr lang="vi-VN" sz="1800" kern="1200" dirty="0"/>
            <a:t> </a:t>
          </a:r>
          <a:r>
            <a:rPr lang="vi-VN" sz="1800" kern="1200" dirty="0" err="1"/>
            <a:t>thực</a:t>
          </a:r>
          <a:r>
            <a:rPr lang="vi-VN" sz="1800" kern="1200" dirty="0"/>
            <a:t> </a:t>
          </a:r>
          <a:r>
            <a:rPr lang="vi-VN" sz="1800" kern="1200" dirty="0" err="1"/>
            <a:t>hiện</a:t>
          </a:r>
          <a:r>
            <a:rPr lang="vi-VN" sz="1800" kern="1200" dirty="0"/>
            <a:t> trong </a:t>
          </a:r>
          <a:r>
            <a:rPr lang="vi-VN" sz="1800" kern="1200" dirty="0" err="1"/>
            <a:t>bộ</a:t>
          </a:r>
          <a:r>
            <a:rPr lang="vi-VN" sz="1800" kern="1200" dirty="0"/>
            <a:t>, CQNB - </a:t>
          </a:r>
          <a:r>
            <a:rPr lang="vi-VN" sz="1800" kern="1200" dirty="0" err="1"/>
            <a:t>Nhóm</a:t>
          </a:r>
          <a:r>
            <a:rPr lang="vi-VN" sz="1800" kern="1200" dirty="0"/>
            <a:t> B</a:t>
          </a:r>
          <a:endParaRPr lang="en-US" sz="1800" kern="1200" dirty="0"/>
        </a:p>
      </dsp:txBody>
      <dsp:txXfrm>
        <a:off x="7674482" y="1671167"/>
        <a:ext cx="2747425" cy="1332263"/>
      </dsp:txXfrm>
    </dsp:sp>
    <dsp:sp modelId="{3146FCD6-026C-4D2D-BB3D-9EF589DCFAE3}">
      <dsp:nvSpPr>
        <dsp:cNvPr id="0" name=""/>
        <dsp:cNvSpPr/>
      </dsp:nvSpPr>
      <dsp:spPr>
        <a:xfrm rot="2829178">
          <a:off x="3522670" y="3327200"/>
          <a:ext cx="1664789" cy="54492"/>
        </a:xfrm>
        <a:custGeom>
          <a:avLst/>
          <a:gdLst/>
          <a:ahLst/>
          <a:cxnLst/>
          <a:rect l="0" t="0" r="0" b="0"/>
          <a:pathLst>
            <a:path>
              <a:moveTo>
                <a:pt x="0" y="27246"/>
              </a:moveTo>
              <a:lnTo>
                <a:pt x="1664789" y="27246"/>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3446" y="3312827"/>
        <a:ext cx="83239" cy="83239"/>
      </dsp:txXfrm>
    </dsp:sp>
    <dsp:sp modelId="{81DCA3E6-57F6-4C66-AD66-0A150A77B480}">
      <dsp:nvSpPr>
        <dsp:cNvPr id="0" name=""/>
        <dsp:cNvSpPr/>
      </dsp:nvSpPr>
      <dsp:spPr>
        <a:xfrm>
          <a:off x="4921130" y="3257154"/>
          <a:ext cx="1686872" cy="1415161"/>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2. UBND </a:t>
          </a:r>
          <a:r>
            <a:rPr lang="vi-VN" sz="1800" kern="1200" dirty="0" err="1"/>
            <a:t>tỉnh</a:t>
          </a:r>
          <a:endParaRPr lang="en-US" sz="1800" kern="1200" dirty="0"/>
        </a:p>
      </dsp:txBody>
      <dsp:txXfrm>
        <a:off x="4962579" y="3298603"/>
        <a:ext cx="1603974" cy="1332263"/>
      </dsp:txXfrm>
    </dsp:sp>
    <dsp:sp modelId="{4CA5F8DF-9141-4418-AF26-CC82571A7F5D}">
      <dsp:nvSpPr>
        <dsp:cNvPr id="0" name=""/>
        <dsp:cNvSpPr/>
      </dsp:nvSpPr>
      <dsp:spPr>
        <a:xfrm>
          <a:off x="6608003" y="3937489"/>
          <a:ext cx="1132129" cy="54492"/>
        </a:xfrm>
        <a:custGeom>
          <a:avLst/>
          <a:gdLst/>
          <a:ahLst/>
          <a:cxnLst/>
          <a:rect l="0" t="0" r="0" b="0"/>
          <a:pathLst>
            <a:path>
              <a:moveTo>
                <a:pt x="0" y="27246"/>
              </a:moveTo>
              <a:lnTo>
                <a:pt x="1132129" y="27246"/>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45764" y="3936432"/>
        <a:ext cx="56606" cy="56606"/>
      </dsp:txXfrm>
    </dsp:sp>
    <dsp:sp modelId="{1D8124A2-6367-4A5A-A0A4-C920AED6D1B4}">
      <dsp:nvSpPr>
        <dsp:cNvPr id="0" name=""/>
        <dsp:cNvSpPr/>
      </dsp:nvSpPr>
      <dsp:spPr>
        <a:xfrm>
          <a:off x="7740132" y="3257154"/>
          <a:ext cx="2830323" cy="141516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2. TTHC </a:t>
          </a:r>
          <a:r>
            <a:rPr lang="vi-VN" sz="1800" kern="1200" dirty="0" err="1"/>
            <a:t>nội</a:t>
          </a:r>
          <a:r>
            <a:rPr lang="vi-VN" sz="1800" kern="1200" dirty="0"/>
            <a:t> </a:t>
          </a:r>
          <a:r>
            <a:rPr lang="vi-VN" sz="1800" kern="1200" dirty="0" err="1"/>
            <a:t>bộ</a:t>
          </a:r>
          <a:r>
            <a:rPr lang="vi-VN" sz="1800" kern="1200" dirty="0"/>
            <a:t> </a:t>
          </a:r>
          <a:r>
            <a:rPr lang="vi-VN" sz="1800" kern="1200" dirty="0" err="1"/>
            <a:t>thực</a:t>
          </a:r>
          <a:r>
            <a:rPr lang="vi-VN" sz="1800" kern="1200" dirty="0"/>
            <a:t> </a:t>
          </a:r>
          <a:r>
            <a:rPr lang="vi-VN" sz="1800" kern="1200" dirty="0" err="1"/>
            <a:t>hiện</a:t>
          </a:r>
          <a:r>
            <a:rPr lang="vi-VN" sz="1800" kern="1200" dirty="0"/>
            <a:t> trong </a:t>
          </a:r>
          <a:r>
            <a:rPr lang="vi-VN" sz="1800" kern="1200" dirty="0" err="1"/>
            <a:t>tỉnh</a:t>
          </a:r>
          <a:r>
            <a:rPr lang="vi-VN" sz="1800" kern="1200" dirty="0"/>
            <a:t> – </a:t>
          </a:r>
          <a:r>
            <a:rPr lang="vi-VN" sz="1800" kern="1200" dirty="0" err="1"/>
            <a:t>Nhóm</a:t>
          </a:r>
          <a:r>
            <a:rPr lang="vi-VN" sz="1800" kern="1200" dirty="0"/>
            <a:t> B</a:t>
          </a:r>
          <a:endParaRPr lang="en-US" sz="1800" kern="1200" dirty="0"/>
        </a:p>
      </dsp:txBody>
      <dsp:txXfrm>
        <a:off x="7781581" y="3298603"/>
        <a:ext cx="2747425" cy="1332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698BF-6B9A-488E-BDE8-1DFD0DFA6362}">
      <dsp:nvSpPr>
        <dsp:cNvPr id="0" name=""/>
        <dsp:cNvSpPr/>
      </dsp:nvSpPr>
      <dsp:spPr>
        <a:xfrm>
          <a:off x="210146" y="4182"/>
          <a:ext cx="3193206" cy="1424735"/>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1. </a:t>
          </a:r>
          <a:r>
            <a:rPr lang="en-US" sz="1600" kern="1200" dirty="0" err="1">
              <a:latin typeface="Arial" panose="020B0604020202020204" pitchFamily="34" charset="0"/>
              <a:cs typeface="Arial" panose="020B0604020202020204" pitchFamily="34" charset="0"/>
            </a:rPr>
            <a:t>Rà</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soát</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các</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VB (QPPL, </a:t>
          </a:r>
          <a:r>
            <a:rPr lang="vi-VN" sz="1600" kern="1200" dirty="0" err="1">
              <a:latin typeface="Arial" panose="020B0604020202020204" pitchFamily="34" charset="0"/>
              <a:cs typeface="Arial" panose="020B0604020202020204" pitchFamily="34" charset="0"/>
            </a:rPr>
            <a:t>cá</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biệt</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có</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TTHC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đầy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đủ</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hoặc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dấu</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hiệu</a:t>
          </a:r>
          <a:r>
            <a:rPr lang="en-US" sz="1600" kern="1200" dirty="0">
              <a:latin typeface="Arial" panose="020B0604020202020204" pitchFamily="34" charset="0"/>
              <a:cs typeface="Arial" panose="020B0604020202020204" pitchFamily="34" charset="0"/>
            </a:rPr>
            <a:t> TTHC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nếu</a:t>
          </a:r>
          <a:r>
            <a:rPr lang="vi-VN" sz="1600" kern="1200" dirty="0">
              <a:latin typeface="Arial" panose="020B0604020202020204" pitchFamily="34" charset="0"/>
              <a:cs typeface="Arial" panose="020B0604020202020204" pitchFamily="34" charset="0"/>
            </a:rPr>
            <a:t> chưa </a:t>
          </a:r>
          <a:r>
            <a:rPr lang="en-US" sz="1600" kern="1200" dirty="0" err="1">
              <a:latin typeface="Arial" panose="020B0604020202020204" pitchFamily="34" charset="0"/>
              <a:cs typeface="Arial" panose="020B0604020202020204" pitchFamily="34" charset="0"/>
            </a:rPr>
            <a:t>được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bố</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thì</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bố</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bổ</a:t>
          </a:r>
          <a:r>
            <a:rPr lang="en-US" sz="1600" kern="1200" dirty="0">
              <a:latin typeface="Arial" panose="020B0604020202020204" pitchFamily="34" charset="0"/>
              <a:cs typeface="Arial" panose="020B0604020202020204" pitchFamily="34" charset="0"/>
            </a:rPr>
            <a:t> sung </a:t>
          </a:r>
          <a:r>
            <a:rPr lang="vi-VN" sz="1600" kern="1200" dirty="0">
              <a:latin typeface="Arial" panose="020B0604020202020204" pitchFamily="34" charset="0"/>
              <a:cs typeface="Arial" panose="020B0604020202020204" pitchFamily="34" charset="0"/>
            </a:rPr>
            <a:t>TTHC </a:t>
          </a:r>
          <a:r>
            <a:rPr lang="en-US" sz="1600" kern="1200" dirty="0" err="1">
              <a:latin typeface="Arial" panose="020B0604020202020204" pitchFamily="34" charset="0"/>
              <a:cs typeface="Arial" panose="020B0604020202020204" pitchFamily="34" charset="0"/>
            </a:rPr>
            <a:t>để</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việc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rà</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soát</a:t>
          </a:r>
          <a:r>
            <a:rPr lang="en-US" sz="1600" kern="1200" dirty="0">
              <a:latin typeface="Arial" panose="020B0604020202020204" pitchFamily="34" charset="0"/>
              <a:cs typeface="Arial" panose="020B0604020202020204" pitchFamily="34" charset="0"/>
            </a:rPr>
            <a:t>.</a:t>
          </a:r>
        </a:p>
      </dsp:txBody>
      <dsp:txXfrm>
        <a:off x="251875" y="45911"/>
        <a:ext cx="3109748" cy="1341277"/>
      </dsp:txXfrm>
    </dsp:sp>
    <dsp:sp modelId="{50A3727B-6CCD-489E-A1C4-299F15B1427A}">
      <dsp:nvSpPr>
        <dsp:cNvPr id="0" name=""/>
        <dsp:cNvSpPr/>
      </dsp:nvSpPr>
      <dsp:spPr>
        <a:xfrm>
          <a:off x="210146" y="1582243"/>
          <a:ext cx="3235913" cy="1536479"/>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2. </a:t>
          </a:r>
          <a:r>
            <a:rPr lang="en-US" sz="1600" kern="1200" dirty="0" err="1">
              <a:latin typeface="Arial" panose="020B0604020202020204" pitchFamily="34" charset="0"/>
              <a:cs typeface="Arial" panose="020B0604020202020204" pitchFamily="34" charset="0"/>
            </a:rPr>
            <a:t>Rà</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soát</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các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việc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mà</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CQ, ĐP</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CBCC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theo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chức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năng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nhiệm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vụ</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được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giao</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nếu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có</a:t>
          </a:r>
          <a:r>
            <a:rPr lang="vi-VN" sz="1600" kern="12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TTHC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b</a:t>
          </a:r>
          <a:r>
            <a:rPr lang="vi-VN" sz="1600" kern="1200" dirty="0">
              <a:latin typeface="Arial" panose="020B0604020202020204" pitchFamily="34" charset="0"/>
              <a:cs typeface="Arial" panose="020B0604020202020204" pitchFamily="34" charset="0"/>
            </a:rPr>
            <a:t>ộ</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trên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tế</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nhưng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chưa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được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bằng</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VB; </a:t>
          </a:r>
          <a:r>
            <a:rPr lang="vi-VN" sz="1600" kern="1200" dirty="0" err="1">
              <a:latin typeface="Arial" panose="020B0604020202020204" pitchFamily="34" charset="0"/>
              <a:cs typeface="Arial" panose="020B0604020202020204" pitchFamily="34" charset="0"/>
            </a:rPr>
            <a:t>thì</a:t>
          </a:r>
          <a:r>
            <a:rPr lang="vi-VN" sz="1600" kern="1200" dirty="0">
              <a:latin typeface="Arial" panose="020B0604020202020204" pitchFamily="34" charset="0"/>
              <a:cs typeface="Arial" panose="020B0604020202020204" pitchFamily="34" charset="0"/>
            </a:rPr>
            <a:t> xem </a:t>
          </a:r>
          <a:r>
            <a:rPr lang="vi-VN" sz="1600" kern="1200" dirty="0" err="1">
              <a:latin typeface="Arial" panose="020B0604020202020204" pitchFamily="34" charset="0"/>
              <a:cs typeface="Arial" panose="020B0604020202020204" pitchFamily="34" charset="0"/>
            </a:rPr>
            <a:t>xét</a:t>
          </a:r>
          <a:r>
            <a:rPr lang="vi-VN" sz="1600" kern="1200" dirty="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255148" y="1627245"/>
        <a:ext cx="3145909" cy="1446475"/>
      </dsp:txXfrm>
    </dsp:sp>
    <dsp:sp modelId="{C66A48B0-1F49-4F66-A651-1F1A2E9621A6}">
      <dsp:nvSpPr>
        <dsp:cNvPr id="0" name=""/>
        <dsp:cNvSpPr/>
      </dsp:nvSpPr>
      <dsp:spPr>
        <a:xfrm rot="18155177">
          <a:off x="3095752" y="1689895"/>
          <a:ext cx="1518353" cy="41838"/>
        </a:xfrm>
        <a:custGeom>
          <a:avLst/>
          <a:gdLst/>
          <a:ahLst/>
          <a:cxnLst/>
          <a:rect l="0" t="0" r="0" b="0"/>
          <a:pathLst>
            <a:path>
              <a:moveTo>
                <a:pt x="0" y="20919"/>
              </a:moveTo>
              <a:lnTo>
                <a:pt x="1518353" y="20919"/>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6970" y="1672855"/>
        <a:ext cx="75917" cy="75917"/>
      </dsp:txXfrm>
    </dsp:sp>
    <dsp:sp modelId="{CDB36D82-428F-4CB6-94D0-3DA441FCF557}">
      <dsp:nvSpPr>
        <dsp:cNvPr id="0" name=""/>
        <dsp:cNvSpPr/>
      </dsp:nvSpPr>
      <dsp:spPr>
        <a:xfrm>
          <a:off x="4263798" y="307547"/>
          <a:ext cx="7157438" cy="1527197"/>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2.1. </a:t>
          </a:r>
          <a:r>
            <a:rPr lang="vi-VN" sz="1600" kern="1200" dirty="0" err="1">
              <a:latin typeface="Arial" panose="020B0604020202020204" pitchFamily="34" charset="0"/>
              <a:cs typeface="Arial" panose="020B0604020202020204" pitchFamily="34" charset="0"/>
            </a:rPr>
            <a:t>Trường</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hợp</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xác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là</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giữa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các</a:t>
          </a:r>
          <a:r>
            <a:rPr lang="vi-VN" sz="1600" kern="1200" dirty="0">
              <a:latin typeface="Arial" panose="020B0604020202020204" pitchFamily="34" charset="0"/>
              <a:cs typeface="Arial" panose="020B0604020202020204" pitchFamily="34" charset="0"/>
            </a:rPr>
            <a:t> CQHCNN – </a:t>
          </a:r>
          <a:r>
            <a:rPr lang="vi-VN" sz="1600" kern="1200" dirty="0" err="1">
              <a:latin typeface="Arial" panose="020B0604020202020204" pitchFamily="34" charset="0"/>
              <a:cs typeface="Arial" panose="020B0604020202020204" pitchFamily="34" charset="0"/>
            </a:rPr>
            <a:t>Nhóm</a:t>
          </a:r>
          <a:r>
            <a:rPr lang="vi-VN" sz="1600" kern="1200" dirty="0">
              <a:latin typeface="Arial" panose="020B0604020202020204" pitchFamily="34" charset="0"/>
              <a:cs typeface="Arial" panose="020B0604020202020204" pitchFamily="34" charset="0"/>
            </a:rPr>
            <a:t> A: </a:t>
          </a:r>
        </a:p>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Thuộc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phạm</a:t>
          </a:r>
          <a:r>
            <a:rPr lang="vi-VN" sz="1600" kern="1200" dirty="0">
              <a:latin typeface="Arial" panose="020B0604020202020204" pitchFamily="34" charset="0"/>
              <a:cs typeface="Arial" panose="020B0604020202020204" pitchFamily="34" charset="0"/>
            </a:rPr>
            <a:t> vi </a:t>
          </a:r>
          <a:r>
            <a:rPr lang="vi-VN" sz="1600" kern="1200" dirty="0" err="1">
              <a:latin typeface="Arial" panose="020B0604020202020204" pitchFamily="34" charset="0"/>
              <a:cs typeface="Arial" panose="020B0604020202020204" pitchFamily="34" charset="0"/>
            </a:rPr>
            <a:t>quản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lý</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của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/CQNB </a:t>
          </a:r>
          <a:r>
            <a:rPr lang="vi-VN" sz="1600" kern="1200" dirty="0" err="1">
              <a:latin typeface="Arial" panose="020B0604020202020204" pitchFamily="34" charset="0"/>
              <a:cs typeface="Arial" panose="020B0604020202020204" pitchFamily="34" charset="0"/>
            </a:rPr>
            <a:t>nào</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thì</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/CQNB </a:t>
          </a:r>
          <a:r>
            <a:rPr lang="vi-VN" sz="1600" kern="1200" dirty="0" err="1">
              <a:latin typeface="Arial" panose="020B0604020202020204" pitchFamily="34" charset="0"/>
              <a:cs typeface="Arial" panose="020B0604020202020204" pitchFamily="34" charset="0"/>
            </a:rPr>
            <a:t>đó</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việc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đề</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xuất</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cấp</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có</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thẩm</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quyền</a:t>
          </a:r>
          <a:r>
            <a:rPr lang="vi-VN" sz="1600" kern="1200" dirty="0">
              <a:latin typeface="Arial" panose="020B0604020202020204" pitchFamily="34" charset="0"/>
              <a:cs typeface="Arial" panose="020B0604020202020204" pitchFamily="34" charset="0"/>
            </a:rPr>
            <a:t> ban </a:t>
          </a:r>
          <a:r>
            <a:rPr lang="vi-VN" sz="1600" kern="1200" dirty="0" err="1">
              <a:latin typeface="Arial" panose="020B0604020202020204" pitchFamily="34" charset="0"/>
              <a:cs typeface="Arial" panose="020B0604020202020204" pitchFamily="34" charset="0"/>
            </a:rPr>
            <a:t>hành</a:t>
          </a:r>
          <a:r>
            <a:rPr lang="vi-VN" sz="1600" kern="1200" dirty="0">
              <a:latin typeface="Arial" panose="020B0604020202020204" pitchFamily="34" charset="0"/>
              <a:cs typeface="Arial" panose="020B0604020202020204" pitchFamily="34" charset="0"/>
            </a:rPr>
            <a:t> văn </a:t>
          </a:r>
          <a:r>
            <a:rPr lang="vi-VN" sz="1600" kern="1200" dirty="0" err="1">
              <a:latin typeface="Arial" panose="020B0604020202020204" pitchFamily="34" charset="0"/>
              <a:cs typeface="Arial" panose="020B0604020202020204" pitchFamily="34" charset="0"/>
            </a:rPr>
            <a:t>bản</a:t>
          </a:r>
          <a:r>
            <a:rPr lang="vi-VN" sz="1600" kern="1200" dirty="0">
              <a:latin typeface="Arial" panose="020B0604020202020204" pitchFamily="34" charset="0"/>
              <a:cs typeface="Arial" panose="020B0604020202020204" pitchFamily="34" charset="0"/>
            </a:rPr>
            <a:t>, sau </a:t>
          </a:r>
          <a:r>
            <a:rPr lang="vi-VN" sz="1600" kern="1200" dirty="0" err="1">
              <a:latin typeface="Arial" panose="020B0604020202020204" pitchFamily="34" charset="0"/>
              <a:cs typeface="Arial" panose="020B0604020202020204" pitchFamily="34" charset="0"/>
            </a:rPr>
            <a:t>đó</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việc</a:t>
          </a:r>
          <a:r>
            <a:rPr lang="vi-VN" sz="1600" kern="1200" dirty="0">
              <a:latin typeface="Arial" panose="020B0604020202020204" pitchFamily="34" charset="0"/>
              <a:cs typeface="Arial" panose="020B0604020202020204" pitchFamily="34" charset="0"/>
            </a:rPr>
            <a:t> công </a:t>
          </a:r>
          <a:r>
            <a:rPr lang="vi-VN" sz="1600" kern="1200" dirty="0" err="1">
              <a:latin typeface="Arial" panose="020B0604020202020204" pitchFamily="34" charset="0"/>
              <a:cs typeface="Arial" panose="020B0604020202020204" pitchFamily="34" charset="0"/>
            </a:rPr>
            <a:t>bố</a:t>
          </a:r>
          <a:r>
            <a:rPr lang="vi-VN" sz="1600" kern="1200" dirty="0">
              <a:latin typeface="Arial" panose="020B0604020202020204" pitchFamily="34" charset="0"/>
              <a:cs typeface="Arial" panose="020B0604020202020204" pitchFamily="34" charset="0"/>
            </a:rPr>
            <a:t> theo </a:t>
          </a:r>
          <a:r>
            <a:rPr lang="vi-VN" sz="1600" kern="1200" dirty="0" err="1">
              <a:latin typeface="Arial" panose="020B0604020202020204" pitchFamily="34" charset="0"/>
              <a:cs typeface="Arial" panose="020B0604020202020204" pitchFamily="34" charset="0"/>
            </a:rPr>
            <a:t>hướng</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dẫn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bước</a:t>
          </a:r>
          <a:r>
            <a:rPr lang="vi-VN" sz="1600" kern="1200" dirty="0">
              <a:latin typeface="Arial" panose="020B0604020202020204" pitchFamily="34" charset="0"/>
              <a:cs typeface="Arial" panose="020B0604020202020204" pitchFamily="34" charset="0"/>
            </a:rPr>
            <a:t> 4.</a:t>
          </a:r>
        </a:p>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a:t>
          </a:r>
          <a:r>
            <a:rPr lang="vi-VN" sz="1600" kern="1200" dirty="0" err="1">
              <a:latin typeface="Arial" panose="020B0604020202020204" pitchFamily="34" charset="0"/>
              <a:cs typeface="Arial" panose="020B0604020202020204" pitchFamily="34" charset="0"/>
            </a:rPr>
            <a:t>có</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thể</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đề</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xuất</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cấp</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có</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thẩm</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quyền</a:t>
          </a:r>
          <a:r>
            <a:rPr lang="vi-VN" sz="1600" kern="1200" dirty="0">
              <a:latin typeface="Arial" panose="020B0604020202020204" pitchFamily="34" charset="0"/>
              <a:cs typeface="Arial" panose="020B0604020202020204" pitchFamily="34" charset="0"/>
            </a:rPr>
            <a:t> ở TW ban </a:t>
          </a:r>
          <a:r>
            <a:rPr lang="vi-VN" sz="1600" kern="1200" dirty="0" err="1">
              <a:latin typeface="Arial" panose="020B0604020202020204" pitchFamily="34" charset="0"/>
              <a:cs typeface="Arial" panose="020B0604020202020204" pitchFamily="34" charset="0"/>
            </a:rPr>
            <a:t>hành</a:t>
          </a:r>
          <a:r>
            <a:rPr lang="vi-VN" sz="1600" kern="1200" dirty="0">
              <a:latin typeface="Arial" panose="020B0604020202020204" pitchFamily="34" charset="0"/>
              <a:cs typeface="Arial" panose="020B0604020202020204" pitchFamily="34" charset="0"/>
            </a:rPr>
            <a:t> VB quy </a:t>
          </a:r>
          <a:r>
            <a:rPr lang="vi-VN" sz="1600" kern="1200" dirty="0" err="1">
              <a:latin typeface="Arial" panose="020B0604020202020204" pitchFamily="34" charset="0"/>
              <a:cs typeface="Arial" panose="020B0604020202020204" pitchFamily="34" charset="0"/>
            </a:rPr>
            <a:t>định</a:t>
          </a:r>
          <a:r>
            <a:rPr lang="vi-VN" sz="1600" kern="1200" dirty="0">
              <a:latin typeface="Arial" panose="020B0604020202020204" pitchFamily="34" charset="0"/>
              <a:cs typeface="Arial" panose="020B0604020202020204" pitchFamily="34" charset="0"/>
            </a:rPr>
            <a:t> TTHC.</a:t>
          </a:r>
          <a:endParaRPr lang="en-US" sz="1600" kern="1200" dirty="0">
            <a:latin typeface="Arial" panose="020B0604020202020204" pitchFamily="34" charset="0"/>
            <a:cs typeface="Arial" panose="020B0604020202020204" pitchFamily="34" charset="0"/>
          </a:endParaRPr>
        </a:p>
      </dsp:txBody>
      <dsp:txXfrm>
        <a:off x="4308528" y="352277"/>
        <a:ext cx="7067978" cy="1437737"/>
      </dsp:txXfrm>
    </dsp:sp>
    <dsp:sp modelId="{E5B09E2E-4079-46EF-8CC9-B733FFFC3580}">
      <dsp:nvSpPr>
        <dsp:cNvPr id="0" name=""/>
        <dsp:cNvSpPr/>
      </dsp:nvSpPr>
      <dsp:spPr>
        <a:xfrm rot="968050">
          <a:off x="3429295" y="2447841"/>
          <a:ext cx="851266" cy="41838"/>
        </a:xfrm>
        <a:custGeom>
          <a:avLst/>
          <a:gdLst/>
          <a:ahLst/>
          <a:cxnLst/>
          <a:rect l="0" t="0" r="0" b="0"/>
          <a:pathLst>
            <a:path>
              <a:moveTo>
                <a:pt x="0" y="20919"/>
              </a:moveTo>
              <a:lnTo>
                <a:pt x="851266" y="20919"/>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3647" y="2447479"/>
        <a:ext cx="42563" cy="42563"/>
      </dsp:txXfrm>
    </dsp:sp>
    <dsp:sp modelId="{3D6A2CE1-AB49-48D8-86C4-23934F2A6612}">
      <dsp:nvSpPr>
        <dsp:cNvPr id="0" name=""/>
        <dsp:cNvSpPr/>
      </dsp:nvSpPr>
      <dsp:spPr>
        <a:xfrm>
          <a:off x="4263798" y="1988071"/>
          <a:ext cx="7151325" cy="1197935"/>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2.2. </a:t>
          </a:r>
          <a:r>
            <a:rPr lang="vi-VN" sz="1600" kern="1200" dirty="0" err="1">
              <a:latin typeface="Arial" panose="020B0604020202020204" pitchFamily="34" charset="0"/>
              <a:cs typeface="Arial" panose="020B0604020202020204" pitchFamily="34" charset="0"/>
            </a:rPr>
            <a:t>Trường</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hợp</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a:t>
          </a:r>
          <a:r>
            <a:rPr lang="vi-VN" sz="1600" kern="1200" dirty="0" err="1">
              <a:latin typeface="Arial" panose="020B0604020202020204" pitchFamily="34" charset="0"/>
              <a:cs typeface="Arial" panose="020B0604020202020204" pitchFamily="34" charset="0"/>
            </a:rPr>
            <a:t>xác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định</a:t>
          </a:r>
          <a:r>
            <a:rPr lang="vi-VN" sz="1600" kern="1200" dirty="0">
              <a:latin typeface="Arial" panose="020B0604020202020204" pitchFamily="34" charset="0"/>
              <a:cs typeface="Arial" panose="020B0604020202020204" pitchFamily="34" charset="0"/>
            </a:rPr>
            <a:t> TTHC </a:t>
          </a:r>
          <a:r>
            <a:rPr lang="vi-VN" sz="1600" kern="1200" dirty="0" err="1">
              <a:latin typeface="Arial" panose="020B0604020202020204" pitchFamily="34" charset="0"/>
              <a:cs typeface="Arial" panose="020B0604020202020204" pitchFamily="34" charset="0"/>
            </a:rPr>
            <a:t>nội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nhưng TTHC </a:t>
          </a:r>
          <a:r>
            <a:rPr lang="vi-VN" sz="1600" kern="1200" dirty="0" err="1">
              <a:latin typeface="Arial" panose="020B0604020202020204" pitchFamily="34" charset="0"/>
              <a:cs typeface="Arial" panose="020B0604020202020204" pitchFamily="34" charset="0"/>
            </a:rPr>
            <a:t>đã</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được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tại</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VB</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QH/CP/</a:t>
          </a:r>
          <a:r>
            <a:rPr lang="vi-VN" sz="1600" kern="1200" dirty="0" err="1">
              <a:latin typeface="Arial" panose="020B0604020202020204" pitchFamily="34" charset="0"/>
              <a:cs typeface="Arial" panose="020B0604020202020204" pitchFamily="34" charset="0"/>
            </a:rPr>
            <a:t>TTgCP</a:t>
          </a:r>
          <a:r>
            <a:rPr lang="vi-VN" sz="1600" kern="1200" dirty="0">
              <a:latin typeface="Arial" panose="020B0604020202020204" pitchFamily="34" charset="0"/>
              <a:cs typeface="Arial" panose="020B0604020202020204" pitchFamily="34" charset="0"/>
            </a:rPr>
            <a:t>/</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quản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lý</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ngành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lĩnh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cơ</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quan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phương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không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cần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thêm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vẫn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có</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thể</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CQ, ĐP </a:t>
          </a:r>
          <a:r>
            <a:rPr lang="vi-VN" sz="1600" kern="1200" dirty="0" err="1">
              <a:latin typeface="Arial" panose="020B0604020202020204" pitchFamily="34" charset="0"/>
              <a:cs typeface="Arial" panose="020B0604020202020204" pitchFamily="34" charset="0"/>
            </a:rPr>
            <a:t>mình</a:t>
          </a:r>
          <a:r>
            <a:rPr lang="vi-VN" sz="1600" kern="1200" dirty="0">
              <a:latin typeface="Arial" panose="020B0604020202020204" pitchFamily="34" charset="0"/>
              <a:cs typeface="Arial" panose="020B0604020202020204" pitchFamily="34" charset="0"/>
            </a:rPr>
            <a:t> =&gt; </a:t>
          </a:r>
          <a:r>
            <a:rPr lang="vi-VN" sz="1600" kern="1200" dirty="0" err="1">
              <a:latin typeface="Arial" panose="020B0604020202020204" pitchFamily="34" charset="0"/>
              <a:cs typeface="Arial" panose="020B0604020202020204" pitchFamily="34" charset="0"/>
            </a:rPr>
            <a:t>Nhóm</a:t>
          </a:r>
          <a:r>
            <a:rPr lang="vi-VN" sz="1600" kern="1200" dirty="0">
              <a:latin typeface="Arial" panose="020B0604020202020204" pitchFamily="34" charset="0"/>
              <a:cs typeface="Arial" panose="020B0604020202020204" pitchFamily="34" charset="0"/>
            </a:rPr>
            <a:t> A =&gt;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không </a:t>
          </a:r>
          <a:r>
            <a:rPr lang="vi-VN" sz="1600" kern="1200" dirty="0" err="1">
              <a:latin typeface="Arial" panose="020B0604020202020204" pitchFamily="34" charset="0"/>
              <a:cs typeface="Arial" panose="020B0604020202020204" pitchFamily="34" charset="0"/>
            </a:rPr>
            <a:t>cần</a:t>
          </a:r>
          <a:r>
            <a:rPr lang="vi-VN" sz="1600" kern="1200" dirty="0">
              <a:latin typeface="Arial" panose="020B0604020202020204" pitchFamily="34" charset="0"/>
              <a:cs typeface="Arial" panose="020B0604020202020204" pitchFamily="34" charset="0"/>
            </a:rPr>
            <a:t> công </a:t>
          </a:r>
          <a:r>
            <a:rPr lang="vi-VN" sz="1600" kern="1200" dirty="0" err="1">
              <a:latin typeface="Arial" panose="020B0604020202020204" pitchFamily="34" charset="0"/>
              <a:cs typeface="Arial" panose="020B0604020202020204" pitchFamily="34" charset="0"/>
            </a:rPr>
            <a:t>bố</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bổ</a:t>
          </a:r>
          <a:r>
            <a:rPr lang="vi-VN" sz="1600" kern="1200" dirty="0">
              <a:latin typeface="Arial" panose="020B0604020202020204" pitchFamily="34" charset="0"/>
              <a:cs typeface="Arial" panose="020B0604020202020204" pitchFamily="34" charset="0"/>
            </a:rPr>
            <a:t> sung.</a:t>
          </a:r>
          <a:endParaRPr lang="en-US" sz="1600" kern="1200" dirty="0"/>
        </a:p>
      </dsp:txBody>
      <dsp:txXfrm>
        <a:off x="4298884" y="2023157"/>
        <a:ext cx="7081153" cy="1127763"/>
      </dsp:txXfrm>
    </dsp:sp>
    <dsp:sp modelId="{3146FCD6-026C-4D2D-BB3D-9EF589DCFAE3}">
      <dsp:nvSpPr>
        <dsp:cNvPr id="0" name=""/>
        <dsp:cNvSpPr/>
      </dsp:nvSpPr>
      <dsp:spPr>
        <a:xfrm rot="3699339">
          <a:off x="2993734" y="3087509"/>
          <a:ext cx="1722389" cy="41838"/>
        </a:xfrm>
        <a:custGeom>
          <a:avLst/>
          <a:gdLst/>
          <a:ahLst/>
          <a:cxnLst/>
          <a:rect l="0" t="0" r="0" b="0"/>
          <a:pathLst>
            <a:path>
              <a:moveTo>
                <a:pt x="0" y="20919"/>
              </a:moveTo>
              <a:lnTo>
                <a:pt x="1722389" y="20919"/>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11869" y="3065369"/>
        <a:ext cx="86119" cy="86119"/>
      </dsp:txXfrm>
    </dsp:sp>
    <dsp:sp modelId="{81DCA3E6-57F6-4C66-AD66-0A150A77B480}">
      <dsp:nvSpPr>
        <dsp:cNvPr id="0" name=""/>
        <dsp:cNvSpPr/>
      </dsp:nvSpPr>
      <dsp:spPr>
        <a:xfrm>
          <a:off x="4263798" y="3339332"/>
          <a:ext cx="7191313" cy="1054085"/>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2.3. </a:t>
          </a:r>
          <a:r>
            <a:rPr lang="en-US" sz="1600" kern="1200" dirty="0">
              <a:latin typeface="Arial" panose="020B0604020202020204" pitchFamily="34" charset="0"/>
              <a:cs typeface="Arial" panose="020B0604020202020204" pitchFamily="34" charset="0"/>
            </a:rPr>
            <a:t>TTHC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được</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khung</a:t>
          </a:r>
          <a:r>
            <a:rPr lang="vi-VN" sz="1600" kern="1200" dirty="0">
              <a:latin typeface="Arial" panose="020B0604020202020204" pitchFamily="34" charset="0"/>
              <a:cs typeface="Arial" panose="020B0604020202020204" pitchFamily="34" charset="0"/>
            </a:rPr>
            <a:t>, quy </a:t>
          </a:r>
          <a:r>
            <a:rPr lang="vi-VN" sz="1600" kern="1200" dirty="0" err="1">
              <a:latin typeface="Arial" panose="020B0604020202020204" pitchFamily="34" charset="0"/>
              <a:cs typeface="Arial" panose="020B0604020202020204" pitchFamily="34" charset="0"/>
            </a:rPr>
            <a:t>định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các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phận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tạo</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thành</a:t>
          </a:r>
          <a:r>
            <a:rPr lang="vi-VN" sz="1600" kern="1200" dirty="0">
              <a:latin typeface="Arial" panose="020B0604020202020204" pitchFamily="34" charset="0"/>
              <a:cs typeface="Arial" panose="020B0604020202020204" pitchFamily="34" charset="0"/>
            </a:rPr>
            <a:t> cơ </a:t>
          </a:r>
          <a:r>
            <a:rPr lang="vi-VN" sz="1600" kern="1200" dirty="0" err="1">
              <a:latin typeface="Arial" panose="020B0604020202020204" pitchFamily="34" charset="0"/>
              <a:cs typeface="Arial" panose="020B0604020202020204" pitchFamily="34" charset="0"/>
            </a:rPr>
            <a:t>bản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tại</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các</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VB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QH/CP/</a:t>
          </a:r>
          <a:r>
            <a:rPr lang="vi-VN" sz="1600" kern="1200" dirty="0" err="1">
              <a:latin typeface="Arial" panose="020B0604020202020204" pitchFamily="34" charset="0"/>
              <a:cs typeface="Arial" panose="020B0604020202020204" pitchFamily="34" charset="0"/>
            </a:rPr>
            <a:t>TTgCP</a:t>
          </a:r>
          <a:r>
            <a:rPr lang="vi-VN" sz="1600" kern="1200" dirty="0">
              <a:latin typeface="Arial" panose="020B0604020202020204" pitchFamily="34" charset="0"/>
              <a:cs typeface="Arial" panose="020B0604020202020204" pitchFamily="34" charset="0"/>
            </a:rPr>
            <a:t>/</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quản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lý</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ngành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lĩnh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vực</a:t>
          </a:r>
          <a:r>
            <a:rPr lang="vi-VN" sz="1600" kern="1200" dirty="0">
              <a:latin typeface="Arial" panose="020B0604020202020204" pitchFamily="34" charset="0"/>
              <a:cs typeface="Arial" panose="020B0604020202020204" pitchFamily="34" charset="0"/>
            </a:rPr>
            <a:t>; nhưng</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cơ</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quan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phương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cần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thêm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mới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được</a:t>
          </a:r>
          <a:r>
            <a:rPr lang="vi-VN" sz="1600" kern="1200" dirty="0">
              <a:latin typeface="Arial" panose="020B0604020202020204" pitchFamily="34" charset="0"/>
              <a:cs typeface="Arial" panose="020B0604020202020204" pitchFamily="34" charset="0"/>
            </a:rPr>
            <a:t> – </a:t>
          </a:r>
          <a:r>
            <a:rPr lang="vi-VN" sz="1600" kern="1200" dirty="0" err="1">
              <a:latin typeface="Arial" panose="020B0604020202020204" pitchFamily="34" charset="0"/>
              <a:cs typeface="Arial" panose="020B0604020202020204" pitchFamily="34" charset="0"/>
            </a:rPr>
            <a:t>Nhóm</a:t>
          </a:r>
          <a:r>
            <a:rPr lang="vi-VN" sz="1600" kern="1200" dirty="0">
              <a:latin typeface="Arial" panose="020B0604020202020204" pitchFamily="34" charset="0"/>
              <a:cs typeface="Arial" panose="020B0604020202020204" pitchFamily="34" charset="0"/>
            </a:rPr>
            <a:t> B=&gt;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địa</a:t>
          </a:r>
          <a:r>
            <a:rPr lang="vi-VN" sz="1600" kern="1200" dirty="0">
              <a:latin typeface="Arial" panose="020B0604020202020204" pitchFamily="34" charset="0"/>
              <a:cs typeface="Arial" panose="020B0604020202020204" pitchFamily="34" charset="0"/>
            </a:rPr>
            <a:t> phương </a:t>
          </a:r>
          <a:r>
            <a:rPr lang="vi-VN" sz="1600" kern="1200" dirty="0" err="1">
              <a:latin typeface="Arial" panose="020B0604020202020204" pitchFamily="34" charset="0"/>
              <a:cs typeface="Arial" panose="020B0604020202020204" pitchFamily="34" charset="0"/>
            </a:rPr>
            <a:t>cần</a:t>
          </a:r>
          <a:r>
            <a:rPr lang="vi-VN" sz="1600" kern="1200" dirty="0">
              <a:latin typeface="Arial" panose="020B0604020202020204" pitchFamily="34" charset="0"/>
              <a:cs typeface="Arial" panose="020B0604020202020204" pitchFamily="34" charset="0"/>
            </a:rPr>
            <a:t> công </a:t>
          </a:r>
          <a:r>
            <a:rPr lang="vi-VN" sz="1600" kern="1200" dirty="0" err="1">
              <a:latin typeface="Arial" panose="020B0604020202020204" pitchFamily="34" charset="0"/>
              <a:cs typeface="Arial" panose="020B0604020202020204" pitchFamily="34" charset="0"/>
            </a:rPr>
            <a:t>bố</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bổ</a:t>
          </a:r>
          <a:r>
            <a:rPr lang="vi-VN" sz="1600" kern="1200" dirty="0">
              <a:latin typeface="Arial" panose="020B0604020202020204" pitchFamily="34" charset="0"/>
              <a:cs typeface="Arial" panose="020B0604020202020204" pitchFamily="34" charset="0"/>
            </a:rPr>
            <a:t> sung </a:t>
          </a:r>
          <a:r>
            <a:rPr lang="vi-VN" sz="1600" kern="1200" dirty="0" err="1">
              <a:latin typeface="Arial" panose="020B0604020202020204" pitchFamily="34" charset="0"/>
              <a:cs typeface="Arial" panose="020B0604020202020204" pitchFamily="34" charset="0"/>
            </a:rPr>
            <a:t>và</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rà</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soát</a:t>
          </a:r>
          <a:r>
            <a:rPr lang="vi-VN" sz="1600" kern="1200" dirty="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4294671" y="3370205"/>
        <a:ext cx="7129567" cy="9923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3727B-6CCD-489E-A1C4-299F15B1427A}">
      <dsp:nvSpPr>
        <dsp:cNvPr id="0" name=""/>
        <dsp:cNvSpPr/>
      </dsp:nvSpPr>
      <dsp:spPr>
        <a:xfrm>
          <a:off x="7846" y="1213954"/>
          <a:ext cx="3741046" cy="2029108"/>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a:latin typeface="Arial" panose="020B0604020202020204" pitchFamily="34" charset="0"/>
              <a:cs typeface="Arial" panose="020B0604020202020204" pitchFamily="34" charset="0"/>
            </a:rPr>
            <a:t>1. </a:t>
          </a:r>
          <a:r>
            <a:rPr lang="en-US" sz="1800" kern="1200">
              <a:latin typeface="Arial" panose="020B0604020202020204" pitchFamily="34" charset="0"/>
              <a:cs typeface="Arial" panose="020B0604020202020204" pitchFamily="34" charset="0"/>
            </a:rPr>
            <a:t>VB (đa số là VBQPPL) của </a:t>
          </a:r>
          <a:r>
            <a:rPr lang="vi-VN" sz="1800" kern="1200">
              <a:latin typeface="Arial" panose="020B0604020202020204" pitchFamily="34" charset="0"/>
              <a:cs typeface="Arial" panose="020B0604020202020204" pitchFamily="34" charset="0"/>
            </a:rPr>
            <a:t>QH/CP/TTgCP, bộ quản lý ngành, lĩnh vực</a:t>
          </a:r>
          <a:r>
            <a:rPr lang="en-US" sz="1800" kern="1200">
              <a:latin typeface="Arial" panose="020B0604020202020204" pitchFamily="34" charset="0"/>
              <a:cs typeface="Arial" panose="020B0604020202020204" pitchFamily="34" charset="0"/>
            </a:rPr>
            <a:t> (thường ở phần Tổ chức thực hiện) có giao nhiệm vụ cho </a:t>
          </a:r>
          <a:r>
            <a:rPr lang="vi-VN" sz="1800" kern="1200">
              <a:latin typeface="Arial" panose="020B0604020202020204" pitchFamily="34" charset="0"/>
              <a:cs typeface="Arial" panose="020B0604020202020204" pitchFamily="34" charset="0"/>
            </a:rPr>
            <a:t>bộ, CQ, </a:t>
          </a:r>
          <a:r>
            <a:rPr lang="en-US" sz="1800" kern="1200">
              <a:latin typeface="Arial" panose="020B0604020202020204" pitchFamily="34" charset="0"/>
              <a:cs typeface="Arial" panose="020B0604020202020204" pitchFamily="34" charset="0"/>
            </a:rPr>
            <a:t>ĐP liên quan đến ban hành TTHC, bộ phận tạo thành của TTHC</a:t>
          </a:r>
          <a:r>
            <a:rPr lang="vi-VN" sz="1800" kern="120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67277" y="1273385"/>
        <a:ext cx="3622184" cy="1910246"/>
      </dsp:txXfrm>
    </dsp:sp>
    <dsp:sp modelId="{C66A48B0-1F49-4F66-A651-1F1A2E9621A6}">
      <dsp:nvSpPr>
        <dsp:cNvPr id="0" name=""/>
        <dsp:cNvSpPr/>
      </dsp:nvSpPr>
      <dsp:spPr>
        <a:xfrm rot="18338614">
          <a:off x="3465563" y="1656717"/>
          <a:ext cx="1358050" cy="39951"/>
        </a:xfrm>
        <a:custGeom>
          <a:avLst/>
          <a:gdLst/>
          <a:ahLst/>
          <a:cxnLst/>
          <a:rect l="0" t="0" r="0" b="0"/>
          <a:pathLst>
            <a:path>
              <a:moveTo>
                <a:pt x="0" y="19975"/>
              </a:moveTo>
              <a:lnTo>
                <a:pt x="1358050" y="19975"/>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solidFill>
          </a:endParaRPr>
        </a:p>
      </dsp:txBody>
      <dsp:txXfrm>
        <a:off x="4110637" y="1642742"/>
        <a:ext cx="67902" cy="67902"/>
      </dsp:txXfrm>
    </dsp:sp>
    <dsp:sp modelId="{CDB36D82-428F-4CB6-94D0-3DA441FCF557}">
      <dsp:nvSpPr>
        <dsp:cNvPr id="0" name=""/>
        <dsp:cNvSpPr/>
      </dsp:nvSpPr>
      <dsp:spPr>
        <a:xfrm>
          <a:off x="4540284" y="151387"/>
          <a:ext cx="6971862" cy="1946981"/>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TT 08/2013/TT-BNV quy định về nâng lương trước thời hạn giao: </a:t>
          </a:r>
          <a:r>
            <a:rPr lang="vi-VN" sz="1600" kern="1200">
              <a:latin typeface="Arial" panose="020B0604020202020204" pitchFamily="34" charset="0"/>
              <a:cs typeface="Arial" panose="020B0604020202020204" pitchFamily="34" charset="0"/>
            </a:rPr>
            <a:t>Người đứng đầu cơ quan, đơn vị quản lý </a:t>
          </a:r>
          <a:r>
            <a:rPr lang="en-US" sz="1600" kern="1200">
              <a:latin typeface="Arial" panose="020B0604020202020204" pitchFamily="34" charset="0"/>
              <a:cs typeface="Arial" panose="020B0604020202020204" pitchFamily="34" charset="0"/>
            </a:rPr>
            <a:t>CBCCVC </a:t>
          </a:r>
          <a:r>
            <a:rPr lang="vi-VN" sz="1600" kern="1200">
              <a:latin typeface="Arial" panose="020B0604020202020204" pitchFamily="34" charset="0"/>
              <a:cs typeface="Arial" panose="020B0604020202020204" pitchFamily="34" charset="0"/>
            </a:rPr>
            <a:t>và </a:t>
          </a:r>
          <a:r>
            <a:rPr lang="en-US" sz="1600" kern="1200">
              <a:latin typeface="Arial" panose="020B0604020202020204" pitchFamily="34" charset="0"/>
              <a:cs typeface="Arial" panose="020B0604020202020204" pitchFamily="34" charset="0"/>
            </a:rPr>
            <a:t>NLĐ </a:t>
          </a:r>
          <a:r>
            <a:rPr lang="vi-VN" sz="1600" kern="1200">
              <a:latin typeface="Arial" panose="020B0604020202020204" pitchFamily="34" charset="0"/>
              <a:cs typeface="Arial" panose="020B0604020202020204" pitchFamily="34" charset="0"/>
            </a:rPr>
            <a:t>có trách nhiệm </a:t>
          </a:r>
          <a:r>
            <a:rPr lang="en-US" sz="1600" kern="1200">
              <a:latin typeface="Arial" panose="020B0604020202020204" pitchFamily="34" charset="0"/>
              <a:cs typeface="Arial" panose="020B0604020202020204" pitchFamily="34" charset="0"/>
            </a:rPr>
            <a:t>b</a:t>
          </a:r>
          <a:r>
            <a:rPr lang="vi-VN" sz="1600" kern="1200">
              <a:latin typeface="Arial" panose="020B0604020202020204" pitchFamily="34" charset="0"/>
              <a:cs typeface="Arial" panose="020B0604020202020204" pitchFamily="34" charset="0"/>
            </a:rPr>
            <a:t>an hành Quy chế NBLTTH do lập thành tích xuất sắc trong thực hiện nhiệm vụ của cơ quan, đơn vị mình</a:t>
          </a:r>
          <a:r>
            <a:rPr lang="en-US" sz="1600" kern="1200">
              <a:latin typeface="Arial" panose="020B0604020202020204" pitchFamily="34" charset="0"/>
              <a:cs typeface="Arial" panose="020B0604020202020204" pitchFamily="34" charset="0"/>
            </a:rPr>
            <a:t>: (i) </a:t>
          </a:r>
          <a:r>
            <a:rPr lang="vi-VN" sz="1600" kern="1200">
              <a:latin typeface="Arial" panose="020B0604020202020204" pitchFamily="34" charset="0"/>
              <a:cs typeface="Arial" panose="020B0604020202020204" pitchFamily="34" charset="0"/>
            </a:rPr>
            <a:t>quy định rõ tiêu chuẩn, cấp độ về lập thành tích xuất sắc trong thực hiện nhiệm vụ, thời gian được NBLTTH tương ứng với từng cấp độ thành tích khác nhau của </a:t>
          </a:r>
          <a:r>
            <a:rPr lang="en-US" sz="1600" kern="1200">
              <a:latin typeface="Arial" panose="020B0604020202020204" pitchFamily="34" charset="0"/>
              <a:cs typeface="Arial" panose="020B0604020202020204" pitchFamily="34" charset="0"/>
            </a:rPr>
            <a:t>CBCCVC </a:t>
          </a:r>
          <a:r>
            <a:rPr lang="vi-VN" sz="1600" kern="1200">
              <a:latin typeface="Arial" panose="020B0604020202020204" pitchFamily="34" charset="0"/>
              <a:cs typeface="Arial" panose="020B0604020202020204" pitchFamily="34" charset="0"/>
            </a:rPr>
            <a:t>và </a:t>
          </a:r>
          <a:r>
            <a:rPr lang="en-US" sz="1600" kern="1200">
              <a:latin typeface="Arial" panose="020B0604020202020204" pitchFamily="34" charset="0"/>
              <a:cs typeface="Arial" panose="020B0604020202020204" pitchFamily="34" charset="0"/>
            </a:rPr>
            <a:t>NLĐ; (ii)</a:t>
          </a:r>
          <a:r>
            <a:rPr lang="vi-VN" sz="1600" kern="1200">
              <a:latin typeface="Arial" panose="020B0604020202020204" pitchFamily="34" charset="0"/>
              <a:cs typeface="Arial" panose="020B0604020202020204" pitchFamily="34" charset="0"/>
            </a:rPr>
            <a:t> thứ tự ưu tiên xét NBLTTH đối với những người có thành tích xuất sắc như nhau để làm căn cứ xét NBLTTH.</a:t>
          </a:r>
          <a:endParaRPr lang="en-US" sz="1600" kern="1200" dirty="0">
            <a:latin typeface="Arial" panose="020B0604020202020204" pitchFamily="34" charset="0"/>
            <a:cs typeface="Arial" panose="020B0604020202020204" pitchFamily="34" charset="0"/>
          </a:endParaRPr>
        </a:p>
      </dsp:txBody>
      <dsp:txXfrm>
        <a:off x="4597309" y="208412"/>
        <a:ext cx="6857812" cy="1832931"/>
      </dsp:txXfrm>
    </dsp:sp>
    <dsp:sp modelId="{9A2A1F61-ED6B-4A80-854F-45A550895D99}">
      <dsp:nvSpPr>
        <dsp:cNvPr id="0" name=""/>
        <dsp:cNvSpPr/>
      </dsp:nvSpPr>
      <dsp:spPr>
        <a:xfrm rot="1752622">
          <a:off x="3691242" y="2429773"/>
          <a:ext cx="906692" cy="39951"/>
        </a:xfrm>
        <a:custGeom>
          <a:avLst/>
          <a:gdLst/>
          <a:ahLst/>
          <a:cxnLst/>
          <a:rect l="0" t="0" r="0" b="0"/>
          <a:pathLst>
            <a:path>
              <a:moveTo>
                <a:pt x="0" y="19975"/>
              </a:moveTo>
              <a:lnTo>
                <a:pt x="906692" y="19975"/>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solidFill>
          </a:endParaRPr>
        </a:p>
      </dsp:txBody>
      <dsp:txXfrm>
        <a:off x="4121921" y="2427082"/>
        <a:ext cx="45334" cy="45334"/>
      </dsp:txXfrm>
    </dsp:sp>
    <dsp:sp modelId="{E22CC02F-36B1-43E9-95E5-602AE2DD3678}">
      <dsp:nvSpPr>
        <dsp:cNvPr id="0" name=""/>
        <dsp:cNvSpPr/>
      </dsp:nvSpPr>
      <dsp:spPr>
        <a:xfrm>
          <a:off x="4540284" y="2246755"/>
          <a:ext cx="6981003" cy="848470"/>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TT 25/2020/TT-BGDDT quy định về lựa chọn SGK trong cơ sở giáo dục giao Sở GD-ĐT </a:t>
          </a:r>
          <a:r>
            <a:rPr lang="vi-VN" sz="1600" kern="1200">
              <a:latin typeface="Arial" panose="020B0604020202020204" pitchFamily="34" charset="0"/>
              <a:cs typeface="Arial" panose="020B0604020202020204" pitchFamily="34" charset="0"/>
            </a:rPr>
            <a:t>tham mưu </a:t>
          </a:r>
          <a:r>
            <a:rPr lang="en-US" sz="1600" kern="1200">
              <a:latin typeface="Arial" panose="020B0604020202020204" pitchFamily="34" charset="0"/>
              <a:cs typeface="Arial" panose="020B0604020202020204" pitchFamily="34" charset="0"/>
            </a:rPr>
            <a:t>UBND</a:t>
          </a:r>
          <a:r>
            <a:rPr lang="vi-VN" sz="1600" kern="1200">
              <a:latin typeface="Arial" panose="020B0604020202020204" pitchFamily="34" charset="0"/>
              <a:cs typeface="Arial" panose="020B0604020202020204" pitchFamily="34" charset="0"/>
            </a:rPr>
            <a:t> cấp tỉnh quy định cụ thể tiêu chí lựa chọn </a:t>
          </a:r>
          <a:r>
            <a:rPr lang="en-US" sz="1600" kern="1200">
              <a:latin typeface="Arial" panose="020B0604020202020204" pitchFamily="34" charset="0"/>
              <a:cs typeface="Arial" panose="020B0604020202020204" pitchFamily="34" charset="0"/>
            </a:rPr>
            <a:t>SGK</a:t>
          </a:r>
          <a:r>
            <a:rPr lang="vi-VN" sz="1600" kern="120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4565135" y="2271606"/>
        <a:ext cx="6931301" cy="798768"/>
      </dsp:txXfrm>
    </dsp:sp>
    <dsp:sp modelId="{3146FCD6-026C-4D2D-BB3D-9EF589DCFAE3}">
      <dsp:nvSpPr>
        <dsp:cNvPr id="0" name=""/>
        <dsp:cNvSpPr/>
      </dsp:nvSpPr>
      <dsp:spPr>
        <a:xfrm rot="3773637">
          <a:off x="3276147" y="2981588"/>
          <a:ext cx="1736883" cy="39951"/>
        </a:xfrm>
        <a:custGeom>
          <a:avLst/>
          <a:gdLst/>
          <a:ahLst/>
          <a:cxnLst/>
          <a:rect l="0" t="0" r="0" b="0"/>
          <a:pathLst>
            <a:path>
              <a:moveTo>
                <a:pt x="0" y="19975"/>
              </a:moveTo>
              <a:lnTo>
                <a:pt x="1736883" y="19975"/>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rgbClr val="FFFFFF"/>
            </a:solidFill>
          </a:endParaRPr>
        </a:p>
      </dsp:txBody>
      <dsp:txXfrm>
        <a:off x="4101166" y="2958142"/>
        <a:ext cx="86844" cy="86844"/>
      </dsp:txXfrm>
    </dsp:sp>
    <dsp:sp modelId="{81DCA3E6-57F6-4C66-AD66-0A150A77B480}">
      <dsp:nvSpPr>
        <dsp:cNvPr id="0" name=""/>
        <dsp:cNvSpPr/>
      </dsp:nvSpPr>
      <dsp:spPr>
        <a:xfrm>
          <a:off x="4540284" y="3243611"/>
          <a:ext cx="6969092" cy="1062017"/>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QĐ 318/QĐ-TTg về tiêu chí xã NTM giao UBND cấp tỉnh chủ động xây dựng tiêu chí đạt chuẩn NTM phù hợp với đặc điểm KT, VH, XH các cộng đồng thôn, bản, ấp trên địa bàn để ban hành và chỉ đạo thực hiện, đảm bảo đồng bộ với tiêu chí NTM cấp xã</a:t>
          </a:r>
          <a:r>
            <a:rPr lang="vi-VN" sz="1600" kern="120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4571389" y="3274716"/>
        <a:ext cx="6906882" cy="9998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3727B-6CCD-489E-A1C4-299F15B1427A}">
      <dsp:nvSpPr>
        <dsp:cNvPr id="0" name=""/>
        <dsp:cNvSpPr/>
      </dsp:nvSpPr>
      <dsp:spPr>
        <a:xfrm>
          <a:off x="368377" y="802141"/>
          <a:ext cx="3506752" cy="2701349"/>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vi-VN" sz="1600" kern="1200" dirty="0">
              <a:latin typeface="Arial" panose="020B0604020202020204" pitchFamily="34" charset="0"/>
              <a:cs typeface="Arial" panose="020B0604020202020204" pitchFamily="34" charset="0"/>
            </a:rPr>
            <a:t>2. </a:t>
          </a:r>
          <a:r>
            <a:rPr lang="en-US" sz="1600" kern="1200" dirty="0">
              <a:latin typeface="Arial" panose="020B0604020202020204" pitchFamily="34" charset="0"/>
              <a:cs typeface="Arial" panose="020B0604020202020204" pitchFamily="34" charset="0"/>
            </a:rPr>
            <a:t>TTHC </a:t>
          </a:r>
          <a:r>
            <a:rPr lang="en-US" sz="1600" kern="1200" dirty="0" err="1">
              <a:latin typeface="Arial" panose="020B0604020202020204" pitchFamily="34" charset="0"/>
              <a:cs typeface="Arial" panose="020B0604020202020204" pitchFamily="34" charset="0"/>
            </a:rPr>
            <a:t>nội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bộ</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mà</a:t>
          </a:r>
          <a:r>
            <a:rPr lang="vi-VN" sz="1600" kern="12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VB </a:t>
          </a:r>
          <a:r>
            <a:rPr lang="en-US" sz="1600" kern="1200" dirty="0" err="1">
              <a:latin typeface="Arial" panose="020B0604020202020204" pitchFamily="34" charset="0"/>
              <a:cs typeface="Arial" panose="020B0604020202020204" pitchFamily="34" charset="0"/>
            </a:rPr>
            <a:t>của</a:t>
          </a:r>
          <a:r>
            <a:rPr lang="en-US" sz="1600" kern="1200" dirty="0">
              <a:latin typeface="Arial" panose="020B0604020202020204" pitchFamily="34" charset="0"/>
              <a:cs typeface="Arial" panose="020B0604020202020204" pitchFamily="34" charset="0"/>
            </a:rPr>
            <a:t> </a:t>
          </a:r>
          <a:r>
            <a:rPr lang="vi-VN" sz="1600" kern="1200" dirty="0">
              <a:latin typeface="Arial" panose="020B0604020202020204" pitchFamily="34" charset="0"/>
              <a:cs typeface="Arial" panose="020B0604020202020204" pitchFamily="34" charset="0"/>
            </a:rPr>
            <a:t>QH/CP/</a:t>
          </a:r>
          <a:r>
            <a:rPr lang="vi-VN" sz="1600" kern="1200" dirty="0" err="1">
              <a:latin typeface="Arial" panose="020B0604020202020204" pitchFamily="34" charset="0"/>
              <a:cs typeface="Arial" panose="020B0604020202020204" pitchFamily="34" charset="0"/>
            </a:rPr>
            <a:t>TTgCP</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quản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lý</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ngành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lĩnh</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đã</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quy</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định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nhưng</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bộ</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địa</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phương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cần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phân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công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cụ</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thể</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cơ</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quan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đơn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vị</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trực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thuộc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thực</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hiện</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trách</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nhiệm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thời</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gian</a:t>
          </a:r>
          <a:r>
            <a:rPr lang="en-US"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hoặc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mẫu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hóa</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các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hồ</a:t>
          </a:r>
          <a:r>
            <a:rPr lang="vi-VN" sz="1600" kern="1200" dirty="0">
              <a:latin typeface="Arial" panose="020B0604020202020204" pitchFamily="34" charset="0"/>
              <a:cs typeface="Arial" panose="020B0604020202020204" pitchFamily="34" charset="0"/>
            </a:rPr>
            <a:t> sơ, </a:t>
          </a:r>
          <a:r>
            <a:rPr lang="vi-VN" sz="1600" kern="1200" dirty="0" err="1">
              <a:latin typeface="Arial" panose="020B0604020202020204" pitchFamily="34" charset="0"/>
              <a:cs typeface="Arial" panose="020B0604020202020204" pitchFamily="34" charset="0"/>
            </a:rPr>
            <a:t>làm</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rõ</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đối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tượng</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gắn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với</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các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điều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kiện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cụ</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thể</a:t>
          </a:r>
          <a:r>
            <a:rPr lang="vi-VN"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để</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bảo</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đảm</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phù</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hợp</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đáp</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ứng</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yêu</a:t>
          </a: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cầu</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thuận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lợi</a:t>
          </a:r>
          <a:r>
            <a:rPr lang="vi-VN" sz="1600" kern="1200" dirty="0">
              <a:latin typeface="Arial" panose="020B0604020202020204" pitchFamily="34" charset="0"/>
              <a:cs typeface="Arial" panose="020B0604020202020204" pitchFamily="34" charset="0"/>
            </a:rPr>
            <a:t> trong </a:t>
          </a:r>
          <a:r>
            <a:rPr lang="vi-VN" sz="1600" kern="1200" dirty="0" err="1">
              <a:latin typeface="Arial" panose="020B0604020202020204" pitchFamily="34" charset="0"/>
              <a:cs typeface="Arial" panose="020B0604020202020204" pitchFamily="34" charset="0"/>
            </a:rPr>
            <a:t>quá</a:t>
          </a:r>
          <a:r>
            <a:rPr lang="vi-VN" sz="1600" kern="1200" dirty="0">
              <a:latin typeface="Arial" panose="020B0604020202020204" pitchFamily="34" charset="0"/>
              <a:cs typeface="Arial" panose="020B0604020202020204" pitchFamily="34" charset="0"/>
            </a:rPr>
            <a:t> trinh </a:t>
          </a:r>
          <a:r>
            <a:rPr lang="vi-VN" sz="1600" kern="1200" dirty="0" err="1">
              <a:latin typeface="Arial" panose="020B0604020202020204" pitchFamily="34" charset="0"/>
              <a:cs typeface="Arial" panose="020B0604020202020204" pitchFamily="34" charset="0"/>
            </a:rPr>
            <a:t>thực</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hiện</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nhiệm</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vụ</a:t>
          </a:r>
          <a:r>
            <a:rPr lang="vi-VN" sz="1600" kern="1200" dirty="0">
              <a:latin typeface="Arial" panose="020B0604020202020204" pitchFamily="34" charset="0"/>
              <a:cs typeface="Arial" panose="020B0604020202020204" pitchFamily="34" charset="0"/>
            </a:rPr>
            <a:t> </a:t>
          </a:r>
          <a:r>
            <a:rPr lang="vi-VN" sz="1600" kern="1200" dirty="0" err="1">
              <a:latin typeface="Arial" panose="020B0604020202020204" pitchFamily="34" charset="0"/>
              <a:cs typeface="Arial" panose="020B0604020202020204" pitchFamily="34" charset="0"/>
            </a:rPr>
            <a:t>được</a:t>
          </a:r>
          <a:r>
            <a:rPr lang="vi-VN" sz="1600" kern="1200" dirty="0">
              <a:latin typeface="Arial" panose="020B0604020202020204" pitchFamily="34" charset="0"/>
              <a:cs typeface="Arial" panose="020B0604020202020204" pitchFamily="34" charset="0"/>
            </a:rPr>
            <a:t> giao.</a:t>
          </a:r>
          <a:endParaRPr lang="en-US" sz="1600" kern="1200" dirty="0">
            <a:latin typeface="Arial" panose="020B0604020202020204" pitchFamily="34" charset="0"/>
            <a:cs typeface="Arial" panose="020B0604020202020204" pitchFamily="34" charset="0"/>
          </a:endParaRPr>
        </a:p>
      </dsp:txBody>
      <dsp:txXfrm>
        <a:off x="447497" y="881261"/>
        <a:ext cx="3348512" cy="2543109"/>
      </dsp:txXfrm>
    </dsp:sp>
    <dsp:sp modelId="{C66A48B0-1F49-4F66-A651-1F1A2E9621A6}">
      <dsp:nvSpPr>
        <dsp:cNvPr id="0" name=""/>
        <dsp:cNvSpPr/>
      </dsp:nvSpPr>
      <dsp:spPr>
        <a:xfrm rot="18176134">
          <a:off x="3563835" y="1560867"/>
          <a:ext cx="1364418" cy="38765"/>
        </a:xfrm>
        <a:custGeom>
          <a:avLst/>
          <a:gdLst/>
          <a:ahLst/>
          <a:cxnLst/>
          <a:rect l="0" t="0" r="0" b="0"/>
          <a:pathLst>
            <a:path>
              <a:moveTo>
                <a:pt x="0" y="19382"/>
              </a:moveTo>
              <a:lnTo>
                <a:pt x="1364418" y="19382"/>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1933" y="1546139"/>
        <a:ext cx="68220" cy="68220"/>
      </dsp:txXfrm>
    </dsp:sp>
    <dsp:sp modelId="{CDB36D82-428F-4CB6-94D0-3DA441FCF557}">
      <dsp:nvSpPr>
        <dsp:cNvPr id="0" name=""/>
        <dsp:cNvSpPr/>
      </dsp:nvSpPr>
      <dsp:spPr>
        <a:xfrm>
          <a:off x="4616958" y="2812"/>
          <a:ext cx="6535229" cy="2009742"/>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số</a:t>
          </a:r>
          <a:r>
            <a:rPr lang="en-US" sz="1400" kern="1200" dirty="0">
              <a:latin typeface="Arial" panose="020B0604020202020204" pitchFamily="34" charset="0"/>
              <a:cs typeface="Arial" panose="020B0604020202020204" pitchFamily="34" charset="0"/>
            </a:rPr>
            <a:t> 62/2020/NĐ-CP </a:t>
          </a:r>
          <a:r>
            <a:rPr lang="en-US" sz="1400" kern="1200" dirty="0" err="1">
              <a:latin typeface="Arial" panose="020B0604020202020204" pitchFamily="34" charset="0"/>
              <a:cs typeface="Arial" panose="020B0604020202020204" pitchFamily="34" charset="0"/>
            </a:rPr>
            <a:t>về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phê</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duyệt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hoạch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biên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Các</a:t>
          </a:r>
          <a:r>
            <a:rPr lang="vi-VN" sz="1400" kern="1200" dirty="0">
              <a:latin typeface="Arial" panose="020B0604020202020204" pitchFamily="34" charset="0"/>
              <a:cs typeface="Arial" panose="020B0604020202020204" pitchFamily="34" charset="0"/>
            </a:rPr>
            <a:t> cơ quan, </a:t>
          </a:r>
          <a:r>
            <a:rPr lang="vi-VN" sz="1400" kern="1200" dirty="0" err="1">
              <a:latin typeface="Arial" panose="020B0604020202020204" pitchFamily="34" charset="0"/>
              <a:cs typeface="Arial" panose="020B0604020202020204" pitchFamily="34" charset="0"/>
            </a:rPr>
            <a:t>tổ</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chức</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thuộc</a:t>
          </a:r>
          <a:r>
            <a:rPr lang="vi-VN"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ĐP </a:t>
          </a:r>
          <a:r>
            <a:rPr lang="vi-VN" sz="1400" kern="1200" dirty="0">
              <a:latin typeface="Arial" panose="020B0604020202020204" pitchFamily="34" charset="0"/>
              <a:cs typeface="Arial" panose="020B0604020202020204" pitchFamily="34" charset="0"/>
            </a:rPr>
            <a:t>xây </a:t>
          </a:r>
          <a:r>
            <a:rPr lang="vi-VN" sz="1400" kern="1200" dirty="0" err="1">
              <a:latin typeface="Arial" panose="020B0604020202020204" pitchFamily="34" charset="0"/>
              <a:cs typeface="Arial" panose="020B0604020202020204" pitchFamily="34" charset="0"/>
            </a:rPr>
            <a:t>dựng</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kế</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hoạch</a:t>
          </a:r>
          <a:r>
            <a:rPr lang="vi-VN" sz="1400" kern="1200" dirty="0">
              <a:latin typeface="Arial" panose="020B0604020202020204" pitchFamily="34" charset="0"/>
              <a:cs typeface="Arial" panose="020B0604020202020204" pitchFamily="34" charset="0"/>
            </a:rPr>
            <a:t> biên </a:t>
          </a:r>
          <a:r>
            <a:rPr lang="vi-VN" sz="1400" kern="1200" dirty="0" err="1">
              <a:latin typeface="Arial" panose="020B0604020202020204" pitchFamily="34" charset="0"/>
              <a:cs typeface="Arial" panose="020B0604020202020204" pitchFamily="34" charset="0"/>
            </a:rPr>
            <a:t>chế</a:t>
          </a:r>
          <a:r>
            <a:rPr lang="vi-VN" sz="1400" kern="1200" dirty="0">
              <a:latin typeface="Arial" panose="020B0604020202020204" pitchFamily="34" charset="0"/>
              <a:cs typeface="Arial" panose="020B0604020202020204" pitchFamily="34" charset="0"/>
            </a:rPr>
            <a:t> công </a:t>
          </a:r>
          <a:r>
            <a:rPr lang="vi-VN" sz="1400" kern="1200" dirty="0" err="1">
              <a:latin typeface="Arial" panose="020B0604020202020204" pitchFamily="34" charset="0"/>
              <a:cs typeface="Arial" panose="020B0604020202020204" pitchFamily="34" charset="0"/>
            </a:rPr>
            <a:t>chức</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hằng</a:t>
          </a:r>
          <a:r>
            <a:rPr lang="vi-VN" sz="1400" kern="1200" dirty="0">
              <a:latin typeface="Arial" panose="020B0604020202020204" pitchFamily="34" charset="0"/>
              <a:cs typeface="Arial" panose="020B0604020202020204" pitchFamily="34" charset="0"/>
            </a:rPr>
            <a:t> năm </a:t>
          </a:r>
          <a:r>
            <a:rPr lang="vi-VN" sz="1400" kern="1200" dirty="0" err="1">
              <a:latin typeface="Arial" panose="020B0604020202020204" pitchFamily="34" charset="0"/>
              <a:cs typeface="Arial" panose="020B0604020202020204" pitchFamily="34" charset="0"/>
            </a:rPr>
            <a:t>của</a:t>
          </a:r>
          <a:r>
            <a:rPr lang="vi-VN" sz="1400" kern="1200" dirty="0">
              <a:latin typeface="Arial" panose="020B0604020202020204" pitchFamily="34" charset="0"/>
              <a:cs typeface="Arial" panose="020B0604020202020204" pitchFamily="34" charset="0"/>
            </a:rPr>
            <a:t> cơ quan, </a:t>
          </a:r>
          <a:r>
            <a:rPr lang="vi-VN" sz="1400" kern="1200" dirty="0" err="1">
              <a:latin typeface="Arial" panose="020B0604020202020204" pitchFamily="34" charset="0"/>
              <a:cs typeface="Arial" panose="020B0604020202020204" pitchFamily="34" charset="0"/>
            </a:rPr>
            <a:t>tổ</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chức</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mình</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gửi</a:t>
          </a:r>
          <a:r>
            <a:rPr lang="vi-VN" sz="1400" kern="1200" dirty="0">
              <a:latin typeface="Arial" panose="020B0604020202020204" pitchFamily="34" charset="0"/>
              <a:cs typeface="Arial" panose="020B0604020202020204" pitchFamily="34" charset="0"/>
            </a:rPr>
            <a:t> cơ quan, </a:t>
          </a:r>
          <a:r>
            <a:rPr lang="vi-VN" sz="1400" kern="1200" dirty="0" err="1">
              <a:latin typeface="Arial" panose="020B0604020202020204" pitchFamily="34" charset="0"/>
              <a:cs typeface="Arial" panose="020B0604020202020204" pitchFamily="34" charset="0"/>
            </a:rPr>
            <a:t>tổ</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chức</a:t>
          </a:r>
          <a:r>
            <a:rPr lang="vi-VN" sz="1400" kern="1200" dirty="0">
              <a:latin typeface="Arial" panose="020B0604020202020204" pitchFamily="34" charset="0"/>
              <a:cs typeface="Arial" panose="020B0604020202020204" pitchFamily="34" charset="0"/>
            </a:rPr>
            <a:t> </a:t>
          </a:r>
          <a:r>
            <a:rPr lang="en-US" sz="1400" kern="1200" dirty="0">
              <a:latin typeface="Arial" panose="020B0604020202020204" pitchFamily="34" charset="0"/>
              <a:cs typeface="Arial" panose="020B0604020202020204" pitchFamily="34" charset="0"/>
            </a:rPr>
            <a:t>đ</a:t>
          </a:r>
          <a:r>
            <a:rPr lang="vi-VN" sz="1400" kern="1200" dirty="0" err="1">
              <a:latin typeface="Arial" panose="020B0604020202020204" pitchFamily="34" charset="0"/>
              <a:cs typeface="Arial" panose="020B0604020202020204" pitchFamily="34" charset="0"/>
            </a:rPr>
            <a:t>ược</a:t>
          </a:r>
          <a:r>
            <a:rPr lang="vi-VN" sz="1400" kern="1200" dirty="0">
              <a:latin typeface="Arial" panose="020B0604020202020204" pitchFamily="34" charset="0"/>
              <a:cs typeface="Arial" panose="020B0604020202020204" pitchFamily="34" charset="0"/>
            </a:rPr>
            <a:t> giao </a:t>
          </a:r>
          <a:r>
            <a:rPr lang="vi-VN" sz="1400" kern="1200" dirty="0" err="1">
              <a:latin typeface="Arial" panose="020B0604020202020204" pitchFamily="34" charset="0"/>
              <a:cs typeface="Arial" panose="020B0604020202020204" pitchFamily="34" charset="0"/>
            </a:rPr>
            <a:t>nhiệm</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vụ</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về</a:t>
          </a:r>
          <a:r>
            <a:rPr lang="vi-VN" sz="1400" kern="1200" dirty="0">
              <a:latin typeface="Arial" panose="020B0604020202020204" pitchFamily="34" charset="0"/>
              <a:cs typeface="Arial" panose="020B0604020202020204" pitchFamily="34" charset="0"/>
            </a:rPr>
            <a:t> </a:t>
          </a:r>
          <a:r>
            <a:rPr lang="en-US" sz="1400" kern="1200" dirty="0">
              <a:latin typeface="Arial" panose="020B0604020202020204" pitchFamily="34" charset="0"/>
              <a:cs typeface="Arial" panose="020B0604020202020204" pitchFamily="34" charset="0"/>
            </a:rPr>
            <a:t>TCCB</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của</a:t>
          </a:r>
          <a:r>
            <a:rPr lang="vi-VN"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ĐP </a:t>
          </a:r>
          <a:r>
            <a:rPr lang="en-US" sz="1400" kern="1200" dirty="0" err="1">
              <a:latin typeface="Arial" panose="020B0604020202020204" pitchFamily="34" charset="0"/>
              <a:cs typeface="Arial" panose="020B0604020202020204" pitchFamily="34" charset="0"/>
            </a:rPr>
            <a:t>để</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thẩm</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tổng</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hợp</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lập</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kế</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hoạch</a:t>
          </a:r>
          <a:r>
            <a:rPr lang="vi-VN" sz="1400" kern="1200" dirty="0">
              <a:latin typeface="Arial" panose="020B0604020202020204" pitchFamily="34" charset="0"/>
              <a:cs typeface="Arial" panose="020B0604020202020204" pitchFamily="34" charset="0"/>
            </a:rPr>
            <a:t> biên </a:t>
          </a:r>
          <a:r>
            <a:rPr lang="vi-VN" sz="1400" kern="1200" dirty="0" err="1">
              <a:latin typeface="Arial" panose="020B0604020202020204" pitchFamily="34" charset="0"/>
              <a:cs typeface="Arial" panose="020B0604020202020204" pitchFamily="34" charset="0"/>
            </a:rPr>
            <a:t>chế</a:t>
          </a:r>
          <a:r>
            <a:rPr lang="vi-VN" sz="1400" kern="1200" dirty="0">
              <a:latin typeface="Arial" panose="020B0604020202020204" pitchFamily="34" charset="0"/>
              <a:cs typeface="Arial" panose="020B0604020202020204" pitchFamily="34" charset="0"/>
            </a:rPr>
            <a:t> công </a:t>
          </a:r>
          <a:r>
            <a:rPr lang="vi-VN" sz="1400" kern="1200" dirty="0" err="1">
              <a:latin typeface="Arial" panose="020B0604020202020204" pitchFamily="34" charset="0"/>
              <a:cs typeface="Arial" panose="020B0604020202020204" pitchFamily="34" charset="0"/>
            </a:rPr>
            <a:t>chức</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hằng</a:t>
          </a:r>
          <a:r>
            <a:rPr lang="vi-VN" sz="1400" kern="1200" dirty="0">
              <a:latin typeface="Arial" panose="020B0604020202020204" pitchFamily="34" charset="0"/>
              <a:cs typeface="Arial" panose="020B0604020202020204" pitchFamily="34" charset="0"/>
            </a:rPr>
            <a:t> năm </a:t>
          </a:r>
          <a:r>
            <a:rPr lang="vi-VN" sz="1400" kern="1200" dirty="0" err="1">
              <a:latin typeface="Arial" panose="020B0604020202020204" pitchFamily="34" charset="0"/>
              <a:cs typeface="Arial" panose="020B0604020202020204" pitchFamily="34" charset="0"/>
            </a:rPr>
            <a:t>của</a:t>
          </a:r>
          <a:r>
            <a:rPr lang="vi-VN" sz="1400" kern="1200" dirty="0">
              <a:latin typeface="Arial" panose="020B0604020202020204" pitchFamily="34" charset="0"/>
              <a:cs typeface="Arial" panose="020B0604020202020204" pitchFamily="34" charset="0"/>
            </a:rPr>
            <a:t> </a:t>
          </a:r>
          <a:r>
            <a:rPr lang="en-US" sz="1400" kern="1200" dirty="0">
              <a:latin typeface="Arial" panose="020B0604020202020204" pitchFamily="34" charset="0"/>
              <a:cs typeface="Arial" panose="020B0604020202020204" pitchFamily="34" charset="0"/>
            </a:rPr>
            <a:t>BNĐP, </a:t>
          </a:r>
          <a:r>
            <a:rPr lang="vi-VN" sz="1400" kern="1200" dirty="0" err="1">
              <a:latin typeface="Arial" panose="020B0604020202020204" pitchFamily="34" charset="0"/>
              <a:cs typeface="Arial" panose="020B0604020202020204" pitchFamily="34" charset="0"/>
            </a:rPr>
            <a:t>gửi</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Bộ</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Nội</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vụ</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thẩm</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chậm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nhất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vào</a:t>
          </a:r>
          <a:r>
            <a:rPr lang="en-US" sz="1400" kern="1200" dirty="0">
              <a:latin typeface="Arial" panose="020B0604020202020204" pitchFamily="34" charset="0"/>
              <a:cs typeface="Arial" panose="020B0604020202020204" pitchFamily="34" charset="0"/>
            </a:rPr>
            <a:t> 15/6 </a:t>
          </a:r>
          <a:r>
            <a:rPr lang="en-US" sz="1400" kern="1200" dirty="0" err="1">
              <a:latin typeface="Arial" panose="020B0604020202020204" pitchFamily="34" charset="0"/>
              <a:cs typeface="Arial" panose="020B0604020202020204" pitchFamily="34" charset="0"/>
            </a:rPr>
            <a:t>hằng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năm</a:t>
          </a:r>
          <a:r>
            <a:rPr lang="en-US" sz="1400" kern="1200" dirty="0">
              <a:latin typeface="Arial" panose="020B0604020202020204" pitchFamily="34" charset="0"/>
              <a:cs typeface="Arial" panose="020B0604020202020204" pitchFamily="34" charset="0"/>
            </a:rPr>
            <a:t> =&gt;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ĐP ban </a:t>
          </a:r>
          <a:r>
            <a:rPr lang="en-US" sz="1400" kern="1200" dirty="0" err="1">
              <a:latin typeface="Arial" panose="020B0604020202020204" pitchFamily="34" charset="0"/>
              <a:cs typeface="Arial" panose="020B0604020202020204" pitchFamily="34" charset="0"/>
            </a:rPr>
            <a:t>hành</a:t>
          </a:r>
          <a:r>
            <a:rPr lang="en-US" sz="1400" kern="1200" dirty="0">
              <a:latin typeface="Arial" panose="020B0604020202020204" pitchFamily="34" charset="0"/>
              <a:cs typeface="Arial" panose="020B0604020202020204" pitchFamily="34" charset="0"/>
            </a:rPr>
            <a:t> TTHC </a:t>
          </a:r>
          <a:r>
            <a:rPr lang="en-US" sz="1400" kern="1200" dirty="0" err="1">
              <a:latin typeface="Arial" panose="020B0604020202020204" pitchFamily="34" charset="0"/>
              <a:cs typeface="Arial" panose="020B0604020202020204" pitchFamily="34" charset="0"/>
            </a:rPr>
            <a:t>nội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rõ</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hoặc</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ấn</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thời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hạn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vi-VN" sz="1400" kern="1200" dirty="0">
              <a:latin typeface="Arial" panose="020B0604020202020204" pitchFamily="34" charset="0"/>
              <a:cs typeface="Arial" panose="020B0604020202020204" pitchFamily="34" charset="0"/>
            </a:rPr>
            <a:t>cơ quan, </a:t>
          </a:r>
          <a:r>
            <a:rPr lang="vi-VN" sz="1400" kern="1200" dirty="0" err="1">
              <a:latin typeface="Arial" panose="020B0604020202020204" pitchFamily="34" charset="0"/>
              <a:cs typeface="Arial" panose="020B0604020202020204" pitchFamily="34" charset="0"/>
            </a:rPr>
            <a:t>tổ</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chức</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thuộc</a:t>
          </a:r>
          <a:r>
            <a:rPr lang="vi-VN"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ĐP </a:t>
          </a:r>
          <a:r>
            <a:rPr lang="en-US" sz="1400" kern="1200" dirty="0" err="1">
              <a:latin typeface="Arial" panose="020B0604020202020204" pitchFamily="34" charset="0"/>
              <a:cs typeface="Arial" panose="020B0604020202020204" pitchFamily="34" charset="0"/>
            </a:rPr>
            <a:t>gửi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hoạch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thời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hạn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cơ</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quan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được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giao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nhiệm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vụ</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về</a:t>
          </a:r>
          <a:r>
            <a:rPr lang="en-US" sz="1400" kern="1200" dirty="0">
              <a:latin typeface="Arial" panose="020B0604020202020204" pitchFamily="34" charset="0"/>
              <a:cs typeface="Arial" panose="020B0604020202020204" pitchFamily="34" charset="0"/>
            </a:rPr>
            <a:t> TCCB </a:t>
          </a:r>
          <a:r>
            <a:rPr lang="en-US" sz="1400" kern="1200" dirty="0" err="1">
              <a:latin typeface="Arial" panose="020B0604020202020204" pitchFamily="34" charset="0"/>
              <a:cs typeface="Arial" panose="020B0604020202020204" pitchFamily="34" charset="0"/>
            </a:rPr>
            <a:t>thẩm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trình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lãnh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đạo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ĐP </a:t>
          </a:r>
          <a:r>
            <a:rPr lang="en-US" sz="1400" kern="1200" dirty="0" err="1">
              <a:latin typeface="Arial" panose="020B0604020202020204" pitchFamily="34" charset="0"/>
              <a:cs typeface="Arial" panose="020B0604020202020204" pitchFamily="34" charset="0"/>
            </a:rPr>
            <a:t>kế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hoạch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biên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ĐP </a:t>
          </a:r>
          <a:r>
            <a:rPr lang="en-US" sz="1400" kern="1200" dirty="0" err="1">
              <a:latin typeface="Arial" panose="020B0604020202020204" pitchFamily="34" charset="0"/>
              <a:cs typeface="Arial" panose="020B0604020202020204" pitchFamily="34" charset="0"/>
            </a:rPr>
            <a:t>để</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bảo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đảm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có</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thể</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gửi</a:t>
          </a:r>
          <a:r>
            <a:rPr lang="en-US" sz="1400" kern="1200" dirty="0">
              <a:latin typeface="Arial" panose="020B0604020202020204" pitchFamily="34" charset="0"/>
              <a:cs typeface="Arial" panose="020B0604020202020204" pitchFamily="34" charset="0"/>
            </a:rPr>
            <a:t> BNV </a:t>
          </a:r>
          <a:r>
            <a:rPr lang="en-US" sz="1400" kern="1200" dirty="0" err="1">
              <a:latin typeface="Arial" panose="020B0604020202020204" pitchFamily="34" charset="0"/>
              <a:cs typeface="Arial" panose="020B0604020202020204" pitchFamily="34" charset="0"/>
            </a:rPr>
            <a:t>chậm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nhất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ngày</a:t>
          </a:r>
          <a:r>
            <a:rPr lang="en-US" sz="1400" kern="1200" dirty="0">
              <a:latin typeface="Arial" panose="020B0604020202020204" pitchFamily="34" charset="0"/>
              <a:cs typeface="Arial" panose="020B0604020202020204" pitchFamily="34" charset="0"/>
            </a:rPr>
            <a:t> 15/6.</a:t>
          </a:r>
        </a:p>
      </dsp:txBody>
      <dsp:txXfrm>
        <a:off x="4675821" y="61675"/>
        <a:ext cx="6417503" cy="1892016"/>
      </dsp:txXfrm>
    </dsp:sp>
    <dsp:sp modelId="{9A2A1F61-ED6B-4A80-854F-45A550895D99}">
      <dsp:nvSpPr>
        <dsp:cNvPr id="0" name=""/>
        <dsp:cNvSpPr/>
      </dsp:nvSpPr>
      <dsp:spPr>
        <a:xfrm rot="3322619">
          <a:off x="3593226" y="2670642"/>
          <a:ext cx="1305635" cy="38765"/>
        </a:xfrm>
        <a:custGeom>
          <a:avLst/>
          <a:gdLst/>
          <a:ahLst/>
          <a:cxnLst/>
          <a:rect l="0" t="0" r="0" b="0"/>
          <a:pathLst>
            <a:path>
              <a:moveTo>
                <a:pt x="0" y="19382"/>
              </a:moveTo>
              <a:lnTo>
                <a:pt x="1305635" y="19382"/>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3403" y="2657384"/>
        <a:ext cx="65281" cy="65281"/>
      </dsp:txXfrm>
    </dsp:sp>
    <dsp:sp modelId="{E22CC02F-36B1-43E9-95E5-602AE2DD3678}">
      <dsp:nvSpPr>
        <dsp:cNvPr id="0" name=""/>
        <dsp:cNvSpPr/>
      </dsp:nvSpPr>
      <dsp:spPr>
        <a:xfrm>
          <a:off x="4616958" y="2151648"/>
          <a:ext cx="6543797" cy="2151172"/>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QĐ </a:t>
          </a:r>
          <a:r>
            <a:rPr lang="en-US" sz="1400" kern="1200" dirty="0" err="1">
              <a:latin typeface="Arial" panose="020B0604020202020204" pitchFamily="34" charset="0"/>
              <a:cs typeface="Arial" panose="020B0604020202020204" pitchFamily="34" charset="0"/>
            </a:rPr>
            <a:t>số</a:t>
          </a:r>
          <a:r>
            <a:rPr lang="en-US" sz="1400" kern="1200" dirty="0">
              <a:latin typeface="Arial" panose="020B0604020202020204" pitchFamily="34" charset="0"/>
              <a:cs typeface="Arial" panose="020B0604020202020204" pitchFamily="34" charset="0"/>
            </a:rPr>
            <a:t> 06/QĐ-</a:t>
          </a:r>
          <a:r>
            <a:rPr lang="en-US" sz="1400" kern="1200" dirty="0" err="1">
              <a:latin typeface="Arial" panose="020B0604020202020204" pitchFamily="34" charset="0"/>
              <a:cs typeface="Arial" panose="020B0604020202020204" pitchFamily="34" charset="0"/>
            </a:rPr>
            <a:t>TTg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ngày</a:t>
          </a:r>
          <a:r>
            <a:rPr lang="en-US" sz="1400" kern="1200" dirty="0">
              <a:latin typeface="Arial" panose="020B0604020202020204" pitchFamily="34" charset="0"/>
              <a:cs typeface="Arial" panose="020B0604020202020204" pitchFamily="34" charset="0"/>
            </a:rPr>
            <a:t> 03/01/2019 ban </a:t>
          </a:r>
          <a:r>
            <a:rPr lang="en-US" sz="1400" kern="1200" dirty="0" err="1">
              <a:latin typeface="Arial" panose="020B0604020202020204" pitchFamily="34" charset="0"/>
              <a:cs typeface="Arial" panose="020B0604020202020204" pitchFamily="34" charset="0"/>
            </a:rPr>
            <a:t>hành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tiêu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chuẩn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trình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tự</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đánh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giá</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xã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phường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trấn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phù</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hợp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với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trẻ</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em</a:t>
          </a:r>
          <a:r>
            <a:rPr lang="vi-VN"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điều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kiện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xã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phường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trấn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tiêu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chuẩn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phù</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hợp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với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trẻ</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em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phải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số</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điểm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theo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sau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đây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Phường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thuộc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xã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thành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phố</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thành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phố</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trực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thuộc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trung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ương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từ</a:t>
          </a:r>
          <a:r>
            <a:rPr lang="en-US" sz="1400" kern="1200" dirty="0">
              <a:latin typeface="Arial" panose="020B0604020202020204" pitchFamily="34" charset="0"/>
              <a:cs typeface="Arial" panose="020B0604020202020204" pitchFamily="34" charset="0"/>
            </a:rPr>
            <a:t> 900 </a:t>
          </a:r>
          <a:r>
            <a:rPr lang="en-US" sz="1400" kern="1200" dirty="0" err="1">
              <a:latin typeface="Arial" panose="020B0604020202020204" pitchFamily="34" charset="0"/>
              <a:cs typeface="Arial" panose="020B0604020202020204" pitchFamily="34" charset="0"/>
            </a:rPr>
            <a:t>điểm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trở</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lên</a:t>
          </a:r>
          <a:r>
            <a:rPr lang="en-US" sz="1400" kern="1200" dirty="0">
              <a:latin typeface="Arial" panose="020B0604020202020204" pitchFamily="34" charset="0"/>
              <a:cs typeface="Arial" panose="020B0604020202020204" pitchFamily="34" charset="0"/>
            </a:rPr>
            <a:t>; (ii) </a:t>
          </a:r>
          <a:r>
            <a:rPr lang="en-US" sz="1400" kern="1200" dirty="0" err="1">
              <a:latin typeface="Arial" panose="020B0604020202020204" pitchFamily="34" charset="0"/>
              <a:cs typeface="Arial" panose="020B0604020202020204" pitchFamily="34" charset="0"/>
            </a:rPr>
            <a:t>Xã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trấn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thuộc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miền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núi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hải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đảo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xã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đặc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biệt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khó</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khăn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theo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TTgCP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từ</a:t>
          </a:r>
          <a:r>
            <a:rPr lang="en-US" sz="1400" kern="1200" dirty="0">
              <a:latin typeface="Arial" panose="020B0604020202020204" pitchFamily="34" charset="0"/>
              <a:cs typeface="Arial" panose="020B0604020202020204" pitchFamily="34" charset="0"/>
            </a:rPr>
            <a:t> 800 </a:t>
          </a:r>
          <a:r>
            <a:rPr lang="en-US" sz="1400" kern="1200" dirty="0" err="1">
              <a:latin typeface="Arial" panose="020B0604020202020204" pitchFamily="34" charset="0"/>
              <a:cs typeface="Arial" panose="020B0604020202020204" pitchFamily="34" charset="0"/>
            </a:rPr>
            <a:t>điểm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trở</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lên</a:t>
          </a:r>
          <a:r>
            <a:rPr lang="en-US" sz="1400" kern="1200" dirty="0">
              <a:latin typeface="Arial" panose="020B0604020202020204" pitchFamily="34" charset="0"/>
              <a:cs typeface="Arial" panose="020B0604020202020204" pitchFamily="34" charset="0"/>
            </a:rPr>
            <a:t>; (iii) </a:t>
          </a:r>
          <a:r>
            <a:rPr lang="en-US" sz="1400" kern="1200" dirty="0" err="1">
              <a:latin typeface="Arial" panose="020B0604020202020204" pitchFamily="34" charset="0"/>
              <a:cs typeface="Arial" panose="020B0604020202020204" pitchFamily="34" charset="0"/>
            </a:rPr>
            <a:t>Xã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phường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trấn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còn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lại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từ</a:t>
          </a:r>
          <a:r>
            <a:rPr lang="en-US" sz="1400" kern="1200" dirty="0">
              <a:latin typeface="Arial" panose="020B0604020202020204" pitchFamily="34" charset="0"/>
              <a:cs typeface="Arial" panose="020B0604020202020204" pitchFamily="34" charset="0"/>
            </a:rPr>
            <a:t> 850 </a:t>
          </a:r>
          <a:r>
            <a:rPr lang="en-US" sz="1400" kern="1200" dirty="0" err="1">
              <a:latin typeface="Arial" panose="020B0604020202020204" pitchFamily="34" charset="0"/>
              <a:cs typeface="Arial" panose="020B0604020202020204" pitchFamily="34" charset="0"/>
            </a:rPr>
            <a:t>điểm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trở</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lên</a:t>
          </a:r>
          <a:r>
            <a:rPr lang="en-US" sz="1400" kern="1200" dirty="0">
              <a:latin typeface="Arial" panose="020B0604020202020204" pitchFamily="34" charset="0"/>
              <a:cs typeface="Arial" panose="020B0604020202020204" pitchFamily="34" charset="0"/>
            </a:rPr>
            <a:t>.</a:t>
          </a:r>
        </a:p>
        <a:p>
          <a:pPr marL="0" lvl="0" indent="0" algn="just"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=&gt; </a:t>
          </a:r>
          <a:r>
            <a:rPr lang="en-US" sz="1400" kern="1200" dirty="0" err="1">
              <a:latin typeface="Arial" panose="020B0604020202020204" pitchFamily="34" charset="0"/>
              <a:cs typeface="Arial" panose="020B0604020202020204" pitchFamily="34" charset="0"/>
            </a:rPr>
            <a:t>Từng</a:t>
          </a:r>
          <a:r>
            <a:rPr lang="en-US" sz="1400" kern="1200" dirty="0">
              <a:latin typeface="Arial" panose="020B0604020202020204" pitchFamily="34" charset="0"/>
              <a:cs typeface="Arial" panose="020B0604020202020204" pitchFamily="34" charset="0"/>
            </a:rPr>
            <a:t> ĐP </a:t>
          </a:r>
          <a:r>
            <a:rPr lang="en-US" sz="1400" kern="1200" dirty="0" err="1">
              <a:latin typeface="Arial" panose="020B0604020202020204" pitchFamily="34" charset="0"/>
              <a:cs typeface="Arial" panose="020B0604020202020204" pitchFamily="34" charset="0"/>
            </a:rPr>
            <a:t>phải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rõ</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phường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xã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trấn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trên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bàn</a:t>
          </a:r>
          <a:r>
            <a:rPr lang="vi-VN" sz="1400" kern="1200" dirty="0">
              <a:latin typeface="Arial" panose="020B0604020202020204" pitchFamily="34" charset="0"/>
              <a:cs typeface="Arial" panose="020B0604020202020204" pitchFamily="34" charset="0"/>
            </a:rPr>
            <a:t> (nêu </a:t>
          </a:r>
          <a:r>
            <a:rPr lang="vi-VN" sz="1400" kern="1200" dirty="0" err="1">
              <a:latin typeface="Arial" panose="020B0604020202020204" pitchFamily="34" charset="0"/>
              <a:cs typeface="Arial" panose="020B0604020202020204" pitchFamily="34" charset="0"/>
            </a:rPr>
            <a:t>cụ</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thể</a:t>
          </a:r>
          <a:r>
            <a:rPr lang="vi-VN" sz="1400" kern="1200" dirty="0">
              <a:latin typeface="Arial" panose="020B0604020202020204" pitchFamily="34" charset="0"/>
              <a:cs typeface="Arial" panose="020B0604020202020204" pitchFamily="34" charset="0"/>
            </a:rPr>
            <a:t> tên </a:t>
          </a:r>
          <a:r>
            <a:rPr lang="vi-VN" sz="1400" kern="1200" dirty="0" err="1">
              <a:latin typeface="Arial" panose="020B0604020202020204" pitchFamily="34" charset="0"/>
              <a:cs typeface="Arial" panose="020B0604020202020204" pitchFamily="34" charset="0"/>
            </a:rPr>
            <a:t>gọi</a:t>
          </a:r>
          <a:r>
            <a:rPr lang="vi-VN" sz="1400" kern="1200" dirty="0">
              <a:latin typeface="Arial" panose="020B0604020202020204" pitchFamily="34" charset="0"/>
              <a:cs typeface="Arial" panose="020B0604020202020204" pitchFamily="34" charset="0"/>
            </a:rPr>
            <a:t>) theo tiêu </a:t>
          </a:r>
          <a:r>
            <a:rPr lang="vi-VN" sz="1400" kern="1200" dirty="0" err="1">
              <a:latin typeface="Arial" panose="020B0604020202020204" pitchFamily="34" charset="0"/>
              <a:cs typeface="Arial" panose="020B0604020202020204" pitchFamily="34" charset="0"/>
            </a:rPr>
            <a:t>chí</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gắn</a:t>
          </a:r>
          <a:r>
            <a:rPr lang="vi-VN" sz="1400" kern="1200" dirty="0">
              <a:latin typeface="Arial" panose="020B0604020202020204" pitchFamily="34" charset="0"/>
              <a:cs typeface="Arial" panose="020B0604020202020204" pitchFamily="34" charset="0"/>
            </a:rPr>
            <a:t> </a:t>
          </a:r>
          <a:r>
            <a:rPr lang="vi-VN" sz="1400" kern="1200" dirty="0" err="1">
              <a:latin typeface="Arial" panose="020B0604020202020204" pitchFamily="34" charset="0"/>
              <a:cs typeface="Arial" panose="020B0604020202020204" pitchFamily="34" charset="0"/>
            </a:rPr>
            <a:t>với</a:t>
          </a:r>
          <a:r>
            <a:rPr lang="en-US" sz="1400" kern="1200" dirty="0">
              <a:latin typeface="Arial" panose="020B0604020202020204" pitchFamily="34" charset="0"/>
              <a:cs typeface="Arial" panose="020B0604020202020204" pitchFamily="34" charset="0"/>
            </a:rPr>
            <a:t> 03 </a:t>
          </a:r>
          <a:r>
            <a:rPr lang="en-US" sz="1400" kern="1200" dirty="0" err="1">
              <a:latin typeface="Arial" panose="020B0604020202020204" pitchFamily="34" charset="0"/>
              <a:cs typeface="Arial" panose="020B0604020202020204" pitchFamily="34" charset="0"/>
            </a:rPr>
            <a:t>trường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hợp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nêu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tại</a:t>
          </a:r>
          <a:r>
            <a:rPr lang="en-US" sz="1400" kern="1200" dirty="0">
              <a:latin typeface="Arial" panose="020B0604020202020204" pitchFamily="34" charset="0"/>
              <a:cs typeface="Arial" panose="020B0604020202020204" pitchFamily="34" charset="0"/>
            </a:rPr>
            <a:t> QĐ 06,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cập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nhật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có</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sự</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thay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đổi</a:t>
          </a:r>
          <a:r>
            <a:rPr lang="en-US" sz="1400" kern="1200" dirty="0">
              <a:latin typeface="Arial" panose="020B0604020202020204" pitchFamily="34" charset="0"/>
              <a:cs typeface="Arial" panose="020B0604020202020204" pitchFamily="34" charset="0"/>
            </a:rPr>
            <a:t>.</a:t>
          </a:r>
        </a:p>
      </dsp:txBody>
      <dsp:txXfrm>
        <a:off x="4679964" y="2214654"/>
        <a:ext cx="6417785" cy="2025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3727B-6CCD-489E-A1C4-299F15B1427A}">
      <dsp:nvSpPr>
        <dsp:cNvPr id="0" name=""/>
        <dsp:cNvSpPr/>
      </dsp:nvSpPr>
      <dsp:spPr>
        <a:xfrm>
          <a:off x="368377" y="802141"/>
          <a:ext cx="3506752" cy="2701349"/>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vi-VN" sz="2000" kern="1200" dirty="0">
              <a:latin typeface="Arial" panose="020B0604020202020204" pitchFamily="34" charset="0"/>
              <a:cs typeface="Arial" panose="020B0604020202020204" pitchFamily="34" charset="0"/>
            </a:rPr>
            <a:t>3. </a:t>
          </a:r>
          <a:r>
            <a:rPr lang="en-US" sz="2000" kern="1200" dirty="0">
              <a:latin typeface="Arial" panose="020B0604020202020204" pitchFamily="34" charset="0"/>
              <a:cs typeface="Arial" panose="020B0604020202020204" pitchFamily="34" charset="0"/>
            </a:rPr>
            <a:t>TTHC </a:t>
          </a:r>
          <a:r>
            <a:rPr lang="en-US" sz="2000" kern="1200" dirty="0" err="1">
              <a:latin typeface="Arial" panose="020B0604020202020204" pitchFamily="34" charset="0"/>
              <a:cs typeface="Arial" panose="020B0604020202020204" pitchFamily="34" charset="0"/>
            </a:rPr>
            <a:t>nội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 ĐP </a:t>
          </a:r>
          <a:r>
            <a:rPr lang="en-US" sz="2000" kern="1200" dirty="0" err="1">
              <a:latin typeface="Arial" panose="020B0604020202020204" pitchFamily="34" charset="0"/>
              <a:cs typeface="Arial" panose="020B0604020202020204" pitchFamily="34" charset="0"/>
            </a:rPr>
            <a:t>quy</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định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để</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quyết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việc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nội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 ĐP </a:t>
          </a:r>
          <a:r>
            <a:rPr lang="en-US" sz="2000" kern="1200" dirty="0" err="1">
              <a:latin typeface="Arial" panose="020B0604020202020204" pitchFamily="34" charset="0"/>
              <a:cs typeface="Arial" panose="020B0604020202020204" pitchFamily="34" charset="0"/>
            </a:rPr>
            <a:t>mà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thường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 ĐP </a:t>
          </a:r>
          <a:r>
            <a:rPr lang="en-US" sz="2000" kern="1200" dirty="0" err="1">
              <a:latin typeface="Arial" panose="020B0604020202020204" pitchFamily="34" charset="0"/>
              <a:cs typeface="Arial" panose="020B0604020202020204" pitchFamily="34" charset="0"/>
            </a:rPr>
            <a:t>nào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cũng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có</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theo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chức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năng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nhiệm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vụ</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được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giao</a:t>
          </a:r>
          <a:r>
            <a:rPr lang="en-US" sz="2000" kern="1200" dirty="0">
              <a:latin typeface="Arial" panose="020B0604020202020204" pitchFamily="34" charset="0"/>
              <a:cs typeface="Arial" panose="020B0604020202020204" pitchFamily="34" charset="0"/>
            </a:rPr>
            <a:t> (</a:t>
          </a:r>
          <a:r>
            <a:rPr lang="vi-VN" sz="2000" kern="1200" dirty="0">
              <a:latin typeface="Arial" panose="020B0604020202020204" pitchFamily="34" charset="0"/>
              <a:cs typeface="Arial" panose="020B0604020202020204" pitchFamily="34" charset="0"/>
            </a:rPr>
            <a:t>đa </a:t>
          </a:r>
          <a:r>
            <a:rPr lang="vi-VN" sz="2000" kern="1200" dirty="0" err="1">
              <a:latin typeface="Arial" panose="020B0604020202020204" pitchFamily="34" charset="0"/>
              <a:cs typeface="Arial" panose="020B0604020202020204" pitchFamily="34" charset="0"/>
            </a:rPr>
            <a:t>số</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về</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tác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văn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phòng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tác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tổ</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chức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cán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a:t>
          </a:r>
        </a:p>
      </dsp:txBody>
      <dsp:txXfrm>
        <a:off x="447497" y="881261"/>
        <a:ext cx="3348512" cy="2543109"/>
      </dsp:txXfrm>
    </dsp:sp>
    <dsp:sp modelId="{C66A48B0-1F49-4F66-A651-1F1A2E9621A6}">
      <dsp:nvSpPr>
        <dsp:cNvPr id="0" name=""/>
        <dsp:cNvSpPr/>
      </dsp:nvSpPr>
      <dsp:spPr>
        <a:xfrm rot="18176134">
          <a:off x="3563835" y="1560867"/>
          <a:ext cx="1364418" cy="38765"/>
        </a:xfrm>
        <a:custGeom>
          <a:avLst/>
          <a:gdLst/>
          <a:ahLst/>
          <a:cxnLst/>
          <a:rect l="0" t="0" r="0" b="0"/>
          <a:pathLst>
            <a:path>
              <a:moveTo>
                <a:pt x="0" y="19382"/>
              </a:moveTo>
              <a:lnTo>
                <a:pt x="1364418" y="19382"/>
              </a:lnTo>
            </a:path>
          </a:pathLst>
        </a:custGeom>
        <a:noFill/>
        <a:ln w="15875"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1933" y="1546139"/>
        <a:ext cx="68220" cy="68220"/>
      </dsp:txXfrm>
    </dsp:sp>
    <dsp:sp modelId="{CDB36D82-428F-4CB6-94D0-3DA441FCF557}">
      <dsp:nvSpPr>
        <dsp:cNvPr id="0" name=""/>
        <dsp:cNvSpPr/>
      </dsp:nvSpPr>
      <dsp:spPr>
        <a:xfrm>
          <a:off x="4616958" y="2812"/>
          <a:ext cx="6535229" cy="2009742"/>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Các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thủ</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tục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này</a:t>
          </a:r>
          <a:r>
            <a:rPr lang="en-US" sz="2000" kern="1200" dirty="0">
              <a:latin typeface="Arial" panose="020B0604020202020204" pitchFamily="34" charset="0"/>
              <a:cs typeface="Arial" panose="020B0604020202020204" pitchFamily="34" charset="0"/>
            </a:rPr>
            <a:t> </a:t>
          </a:r>
          <a:r>
            <a:rPr lang="vi-VN" sz="2000" kern="1200" dirty="0">
              <a:latin typeface="Arial" panose="020B0604020202020204" pitchFamily="34" charset="0"/>
              <a:cs typeface="Arial" panose="020B0604020202020204" pitchFamily="34" charset="0"/>
            </a:rPr>
            <a:t>khi </a:t>
          </a:r>
          <a:r>
            <a:rPr lang="vi-VN" sz="2000" kern="1200" dirty="0" err="1">
              <a:latin typeface="Arial" panose="020B0604020202020204" pitchFamily="34" charset="0"/>
              <a:cs typeface="Arial" panose="020B0604020202020204" pitchFamily="34" charset="0"/>
            </a:rPr>
            <a:t>bộ</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địa</a:t>
          </a:r>
          <a:r>
            <a:rPr lang="vi-VN" sz="2000" kern="1200" dirty="0">
              <a:latin typeface="Arial" panose="020B0604020202020204" pitchFamily="34" charset="0"/>
              <a:cs typeface="Arial" panose="020B0604020202020204" pitchFamily="34" charset="0"/>
            </a:rPr>
            <a:t> phương ban </a:t>
          </a:r>
          <a:r>
            <a:rPr lang="vi-VN" sz="2000" kern="1200" dirty="0" err="1">
              <a:latin typeface="Arial" panose="020B0604020202020204" pitchFamily="34" charset="0"/>
              <a:cs typeface="Arial" panose="020B0604020202020204" pitchFamily="34" charset="0"/>
            </a:rPr>
            <a:t>hành</a:t>
          </a:r>
          <a:r>
            <a:rPr lang="vi-VN"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phải</a:t>
          </a:r>
          <a:r>
            <a:rPr lang="en-US"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bảo</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đảm</a:t>
          </a:r>
          <a:r>
            <a:rPr lang="vi-VN"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phù</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với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định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chung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định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khung</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và</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thực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tế</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của</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bộ</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địa</a:t>
          </a:r>
          <a:r>
            <a:rPr lang="vi-VN" sz="2000" kern="1200" dirty="0">
              <a:latin typeface="Arial" panose="020B0604020202020204" pitchFamily="34" charset="0"/>
              <a:cs typeface="Arial" panose="020B0604020202020204" pitchFamily="34" charset="0"/>
            </a:rPr>
            <a:t> phương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thủ</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tục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xin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nghỉ</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phép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CBCC </a:t>
          </a:r>
          <a:r>
            <a:rPr lang="en-US" sz="2000" kern="1200" dirty="0" err="1">
              <a:latin typeface="Arial" panose="020B0604020202020204" pitchFamily="34" charset="0"/>
              <a:cs typeface="Arial" panose="020B0604020202020204" pitchFamily="34" charset="0"/>
            </a:rPr>
            <a:t>phải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phù</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với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Luật</a:t>
          </a:r>
          <a:r>
            <a:rPr lang="en-US" sz="2000" kern="1200" dirty="0">
              <a:latin typeface="Arial" panose="020B0604020202020204" pitchFamily="34" charset="0"/>
              <a:cs typeface="Arial" panose="020B0604020202020204" pitchFamily="34" charset="0"/>
            </a:rPr>
            <a:t> Lao </a:t>
          </a:r>
          <a:r>
            <a:rPr lang="en-US" sz="2000" kern="1200" dirty="0" err="1">
              <a:latin typeface="Arial" panose="020B0604020202020204" pitchFamily="34" charset="0"/>
              <a:cs typeface="Arial" panose="020B0604020202020204" pitchFamily="34" charset="0"/>
            </a:rPr>
            <a:t>động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Luật</a:t>
          </a:r>
          <a:r>
            <a:rPr lang="en-US" sz="2000" kern="1200" dirty="0">
              <a:latin typeface="Arial" panose="020B0604020202020204" pitchFamily="34" charset="0"/>
              <a:cs typeface="Arial" panose="020B0604020202020204" pitchFamily="34" charset="0"/>
            </a:rPr>
            <a:t> CBCC…;</a:t>
          </a:r>
        </a:p>
      </dsp:txBody>
      <dsp:txXfrm>
        <a:off x="4675821" y="61675"/>
        <a:ext cx="6417503" cy="1892016"/>
      </dsp:txXfrm>
    </dsp:sp>
    <dsp:sp modelId="{9A2A1F61-ED6B-4A80-854F-45A550895D99}">
      <dsp:nvSpPr>
        <dsp:cNvPr id="0" name=""/>
        <dsp:cNvSpPr/>
      </dsp:nvSpPr>
      <dsp:spPr>
        <a:xfrm rot="3322619">
          <a:off x="3593226" y="2670642"/>
          <a:ext cx="1305635" cy="38765"/>
        </a:xfrm>
        <a:custGeom>
          <a:avLst/>
          <a:gdLst/>
          <a:ahLst/>
          <a:cxnLst/>
          <a:rect l="0" t="0" r="0" b="0"/>
          <a:pathLst>
            <a:path>
              <a:moveTo>
                <a:pt x="0" y="19382"/>
              </a:moveTo>
              <a:lnTo>
                <a:pt x="1305635" y="19382"/>
              </a:lnTo>
            </a:path>
          </a:pathLst>
        </a:custGeom>
        <a:noFill/>
        <a:ln w="15875"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3403" y="2657384"/>
        <a:ext cx="65281" cy="65281"/>
      </dsp:txXfrm>
    </dsp:sp>
    <dsp:sp modelId="{E22CC02F-36B1-43E9-95E5-602AE2DD3678}">
      <dsp:nvSpPr>
        <dsp:cNvPr id="0" name=""/>
        <dsp:cNvSpPr/>
      </dsp:nvSpPr>
      <dsp:spPr>
        <a:xfrm>
          <a:off x="4616958" y="2151648"/>
          <a:ext cx="6543797" cy="2151172"/>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vi-VN" sz="2000" kern="1200" dirty="0" err="1">
              <a:latin typeface="Arial" panose="020B0604020202020204" pitchFamily="34" charset="0"/>
              <a:cs typeface="Arial" panose="020B0604020202020204" pitchFamily="34" charset="0"/>
            </a:rPr>
            <a:t>Các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thủ</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tục</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này</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phải</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bảo</a:t>
          </a:r>
          <a:r>
            <a:rPr lang="vi-VN" sz="2000" kern="1200" dirty="0">
              <a:latin typeface="Arial" panose="020B0604020202020204" pitchFamily="34" charset="0"/>
              <a:cs typeface="Arial" panose="020B0604020202020204" pitchFamily="34" charset="0"/>
            </a:rPr>
            <a:t> </a:t>
          </a:r>
          <a:r>
            <a:rPr lang="vi-VN" sz="2000" kern="1200" dirty="0" err="1">
              <a:latin typeface="Arial" panose="020B0604020202020204" pitchFamily="34" charset="0"/>
              <a:cs typeface="Arial" panose="020B0604020202020204" pitchFamily="34" charset="0"/>
            </a:rPr>
            <a:t>đảm</a:t>
          </a:r>
          <a:r>
            <a:rPr lang="vi-VN"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không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trái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với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các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định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có</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liên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quan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cơ</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quan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cấp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trên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thủ</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tục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xây</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dựng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chương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trình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tác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năm</a:t>
          </a:r>
          <a:r>
            <a:rPr lang="en-US" sz="2000" kern="1200" dirty="0">
              <a:latin typeface="Arial" panose="020B0604020202020204" pitchFamily="34" charset="0"/>
              <a:cs typeface="Arial" panose="020B0604020202020204" pitchFamily="34" charset="0"/>
            </a:rPr>
            <a:t>, 6 </a:t>
          </a:r>
          <a:r>
            <a:rPr lang="en-US" sz="2000" kern="1200" dirty="0" err="1">
              <a:latin typeface="Arial" panose="020B0604020202020204" pitchFamily="34" charset="0"/>
              <a:cs typeface="Arial" panose="020B0604020202020204" pitchFamily="34" charset="0"/>
            </a:rPr>
            <a:t>tháng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quý</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tháng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 ĐP </a:t>
          </a:r>
          <a:r>
            <a:rPr lang="en-US" sz="2000" kern="1200" dirty="0" err="1">
              <a:latin typeface="Arial" panose="020B0604020202020204" pitchFamily="34" charset="0"/>
              <a:cs typeface="Arial" panose="020B0604020202020204" pitchFamily="34" charset="0"/>
            </a:rPr>
            <a:t>phải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phù</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với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định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về</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xây</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dựng</a:t>
          </a:r>
          <a:r>
            <a:rPr lang="en-US" sz="2000" kern="1200" dirty="0">
              <a:latin typeface="Arial" panose="020B0604020202020204" pitchFamily="34" charset="0"/>
              <a:cs typeface="Arial" panose="020B0604020202020204" pitchFamily="34" charset="0"/>
            </a:rPr>
            <a:t> CTCT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CP, </a:t>
          </a:r>
          <a:r>
            <a:rPr lang="en-US" sz="2000" kern="1200" dirty="0" err="1">
              <a:latin typeface="Arial" panose="020B0604020202020204" pitchFamily="34" charset="0"/>
              <a:cs typeface="Arial" panose="020B0604020202020204" pitchFamily="34" charset="0"/>
            </a:rPr>
            <a:t>TTgCP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theo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chế</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làm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việc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CP do </a:t>
          </a:r>
          <a:r>
            <a:rPr lang="en-US" sz="2000" kern="1200" dirty="0" err="1">
              <a:latin typeface="Arial" panose="020B0604020202020204" pitchFamily="34" charset="0"/>
              <a:cs typeface="Arial" panose="020B0604020202020204" pitchFamily="34" charset="0"/>
            </a:rPr>
            <a:t>có</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những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nội</a:t>
          </a:r>
          <a:r>
            <a:rPr lang="en-US" sz="2000" kern="1200" dirty="0">
              <a:latin typeface="Arial" panose="020B0604020202020204" pitchFamily="34" charset="0"/>
              <a:cs typeface="Arial" panose="020B0604020202020204" pitchFamily="34" charset="0"/>
            </a:rPr>
            <a:t> dung </a:t>
          </a:r>
          <a:r>
            <a:rPr lang="en-US" sz="2000" kern="1200" dirty="0" err="1">
              <a:latin typeface="Arial" panose="020B0604020202020204" pitchFamily="34" charset="0"/>
              <a:cs typeface="Arial" panose="020B0604020202020204" pitchFamily="34" charset="0"/>
            </a:rPr>
            <a:t>trong</a:t>
          </a:r>
          <a:r>
            <a:rPr lang="en-US" sz="2000" kern="1200" dirty="0">
              <a:latin typeface="Arial" panose="020B0604020202020204" pitchFamily="34" charset="0"/>
              <a:cs typeface="Arial" panose="020B0604020202020204" pitchFamily="34" charset="0"/>
            </a:rPr>
            <a:t> CTCT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bộ</a:t>
          </a:r>
          <a:r>
            <a:rPr lang="en-US" sz="2000" kern="1200" dirty="0">
              <a:latin typeface="Arial" panose="020B0604020202020204" pitchFamily="34" charset="0"/>
              <a:cs typeface="Arial" panose="020B0604020202020204" pitchFamily="34" charset="0"/>
            </a:rPr>
            <a:t>, ĐP </a:t>
          </a:r>
          <a:r>
            <a:rPr lang="en-US" sz="2000" kern="1200" dirty="0" err="1">
              <a:latin typeface="Arial" panose="020B0604020202020204" pitchFamily="34" charset="0"/>
              <a:cs typeface="Arial" panose="020B0604020202020204" pitchFamily="34" charset="0"/>
            </a:rPr>
            <a:t>sẽ</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nội</a:t>
          </a:r>
          <a:r>
            <a:rPr lang="en-US" sz="2000" kern="1200" dirty="0">
              <a:latin typeface="Arial" panose="020B0604020202020204" pitchFamily="34" charset="0"/>
              <a:cs typeface="Arial" panose="020B0604020202020204" pitchFamily="34" charset="0"/>
            </a:rPr>
            <a:t> dung </a:t>
          </a:r>
          <a:r>
            <a:rPr lang="en-US" sz="2000" kern="1200" dirty="0" err="1">
              <a:latin typeface="Arial" panose="020B0604020202020204" pitchFamily="34" charset="0"/>
              <a:cs typeface="Arial" panose="020B0604020202020204" pitchFamily="34" charset="0"/>
            </a:rPr>
            <a:t>trong</a:t>
          </a:r>
          <a:r>
            <a:rPr lang="en-US" sz="2000" kern="1200" dirty="0">
              <a:latin typeface="Arial" panose="020B0604020202020204" pitchFamily="34" charset="0"/>
              <a:cs typeface="Arial" panose="020B0604020202020204" pitchFamily="34" charset="0"/>
            </a:rPr>
            <a:t> CTCT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CP, </a:t>
          </a:r>
          <a:r>
            <a:rPr lang="en-US" sz="2000" kern="1200" dirty="0" err="1">
              <a:latin typeface="Arial" panose="020B0604020202020204" pitchFamily="34" charset="0"/>
              <a:cs typeface="Arial" panose="020B0604020202020204" pitchFamily="34" charset="0"/>
            </a:rPr>
            <a:t>TTgCP</a:t>
          </a:r>
          <a:r>
            <a:rPr lang="en-US" sz="2000" kern="1200" dirty="0">
              <a:latin typeface="Arial" panose="020B0604020202020204" pitchFamily="34" charset="0"/>
              <a:cs typeface="Arial" panose="020B0604020202020204" pitchFamily="34" charset="0"/>
            </a:rPr>
            <a:t>.</a:t>
          </a:r>
        </a:p>
      </dsp:txBody>
      <dsp:txXfrm>
        <a:off x="4679964" y="2214654"/>
        <a:ext cx="6417785" cy="202516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0548F-D2B7-4E9D-88DF-B4815A3CADF1}"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83C67-CD43-42F5-9FA9-6EAB974450F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083C67-CD43-42F5-9FA9-6EAB974450F1}" type="slidenum">
              <a:rPr lang="en-US" smtClean="0"/>
              <a:t>1</a:t>
            </a:fld>
            <a:endParaRPr lang="en-US"/>
          </a:p>
        </p:txBody>
      </p:sp>
    </p:spTree>
    <p:extLst>
      <p:ext uri="{BB962C8B-B14F-4D97-AF65-F5344CB8AC3E}">
        <p14:creationId xmlns:p14="http://schemas.microsoft.com/office/powerpoint/2010/main" val="13092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000">
              <a:srgbClr val="FFFFFF"/>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t>10/11/2023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Content Placeholder 2"/>
          <p:cNvSpPr txBox="1"/>
          <p:nvPr/>
        </p:nvSpPr>
        <p:spPr bwMode="auto">
          <a:xfrm>
            <a:off x="914400" y="1864882"/>
            <a:ext cx="10338318" cy="3323987"/>
          </a:xfrm>
          <a:prstGeom prst="rect">
            <a:avLst/>
          </a:prstGeom>
          <a:solidFill>
            <a:schemeClr val="tx1"/>
          </a:solidFill>
          <a:ln w="9525">
            <a:noFill/>
            <a:miter lim="800000"/>
          </a:ln>
        </p:spPr>
        <p:txBody>
          <a:bodyPr vert="horz" wrap="square" lIns="0" tIns="0" rIns="0" bIns="0" numCol="1" anchor="t" anchorCtr="0" compatLnSpc="1">
            <a:spAutoFit/>
          </a:bodyPr>
          <a:lstStyle>
            <a:lvl1pPr marL="342900" indent="-342900" algn="l" defTabSz="952500" rtl="0" eaLnBrk="0" fontAlgn="base" hangingPunct="0">
              <a:spcBef>
                <a:spcPct val="0"/>
              </a:spcBef>
              <a:spcAft>
                <a:spcPct val="0"/>
              </a:spcAft>
              <a:buChar char="•"/>
              <a:defRPr sz="2000" b="1">
                <a:solidFill>
                  <a:schemeClr val="tx1"/>
                </a:solidFill>
                <a:latin typeface="+mj-lt"/>
                <a:ea typeface="+mn-ea"/>
                <a:cs typeface="+mn-cs"/>
              </a:defRPr>
            </a:lvl1pPr>
            <a:lvl2pPr marL="294005" indent="-292100" algn="l" defTabSz="952500" rtl="0" eaLnBrk="0" fontAlgn="base" hangingPunct="0">
              <a:spcBef>
                <a:spcPct val="0"/>
              </a:spcBef>
              <a:spcAft>
                <a:spcPct val="0"/>
              </a:spcAft>
              <a:buChar char="•"/>
              <a:defRPr sz="2000">
                <a:solidFill>
                  <a:schemeClr val="tx1"/>
                </a:solidFill>
                <a:latin typeface="+mj-lt"/>
              </a:defRPr>
            </a:lvl2pPr>
            <a:lvl3pPr marL="577850" indent="-282575" algn="l" defTabSz="952500" rtl="0" eaLnBrk="0" fontAlgn="base" hangingPunct="0">
              <a:spcBef>
                <a:spcPct val="0"/>
              </a:spcBef>
              <a:spcAft>
                <a:spcPct val="0"/>
              </a:spcAft>
              <a:buChar char="–"/>
              <a:defRPr sz="2000">
                <a:solidFill>
                  <a:schemeClr val="tx1"/>
                </a:solidFill>
                <a:latin typeface="+mj-lt"/>
              </a:defRPr>
            </a:lvl3pPr>
            <a:lvl4pPr marL="871855" indent="-284480" algn="l" defTabSz="952500" rtl="0" eaLnBrk="0" fontAlgn="base" hangingPunct="0">
              <a:spcBef>
                <a:spcPct val="0"/>
              </a:spcBef>
              <a:spcAft>
                <a:spcPct val="0"/>
              </a:spcAft>
              <a:buChar char="-"/>
              <a:defRPr sz="2000">
                <a:solidFill>
                  <a:schemeClr val="tx1"/>
                </a:solidFill>
                <a:latin typeface="+mj-lt"/>
              </a:defRPr>
            </a:lvl4pPr>
            <a:lvl5pPr marL="2057400" indent="-228600" algn="l" defTabSz="952500" rtl="0" eaLnBrk="0" fontAlgn="base" hangingPunct="0">
              <a:spcBef>
                <a:spcPct val="20000"/>
              </a:spcBef>
              <a:spcAft>
                <a:spcPct val="0"/>
              </a:spcAft>
              <a:buChar char="»"/>
              <a:defRPr sz="20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0" indent="0" algn="ctr">
              <a:buNone/>
            </a:pPr>
            <a:endParaRPr lang="en-US"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endParaRPr>
          </a:p>
          <a:p>
            <a:pPr marL="0" indent="0" algn="ctr">
              <a:buNone/>
            </a:pP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rPr>
              <a:t>R</a:t>
            </a:r>
            <a:r>
              <a:rPr lang="vi-VN"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rPr>
              <a:t>À SOÁT, </a:t>
            </a: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rPr>
              <a:t>ĐƠN GIẢN HÓA</a:t>
            </a:r>
            <a:r>
              <a:rPr lang="vi-VN"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rPr>
              <a:t> TTHC</a:t>
            </a: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rPr>
              <a:t> NỘI BỘ </a:t>
            </a:r>
          </a:p>
          <a:p>
            <a:pPr marL="0" indent="0" algn="ctr">
              <a:buNone/>
            </a:pP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rPr>
              <a:t>GIAI ĐOẠN 2022 -2025</a:t>
            </a:r>
          </a:p>
          <a:p>
            <a:pPr marL="0" indent="0" algn="ctr">
              <a:buNone/>
            </a:pPr>
            <a:endPar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endParaRPr>
          </a:p>
          <a:p>
            <a:pPr marL="0" indent="0" algn="ctr">
              <a:buNone/>
            </a:pPr>
            <a:endPar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endParaRPr>
          </a:p>
          <a:p>
            <a:pPr marL="0" indent="0" algn="ctr">
              <a:buNone/>
            </a:pPr>
            <a:endPar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endParaRPr>
          </a:p>
          <a:p>
            <a:pPr marL="0" indent="0" algn="ctr">
              <a:buNone/>
            </a:pPr>
            <a:r>
              <a:rPr lang="en-US" dirty="0" err="1">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Trình</a:t>
            </a:r>
            <a:r>
              <a:rPr lang="en-US"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err="1">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bày</a:t>
            </a:r>
            <a:r>
              <a:rPr lang="en-US"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err="1">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Cục</a:t>
            </a:r>
            <a:r>
              <a:rPr lang="en-US"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err="1">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Kiểm</a:t>
            </a:r>
            <a:r>
              <a:rPr lang="en-US"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err="1">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soát</a:t>
            </a:r>
            <a:r>
              <a:rPr lang="en-US"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 TTHC, VPCP</a:t>
            </a:r>
          </a:p>
          <a:p>
            <a:pPr marL="0" indent="0" algn="ctr">
              <a:buNone/>
            </a:pPr>
            <a:endPar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ahoma" panose="020B060403050404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52BD486-743A-4D5B-9B16-3E7CE0940E9D}"/>
              </a:ext>
            </a:extLst>
          </p:cNvPr>
          <p:cNvPicPr>
            <a:picLocks noChangeAspect="1"/>
          </p:cNvPicPr>
          <p:nvPr/>
        </p:nvPicPr>
        <p:blipFill>
          <a:blip r:embed="rId3"/>
          <a:stretch>
            <a:fillRect/>
          </a:stretch>
        </p:blipFill>
        <p:spPr>
          <a:xfrm>
            <a:off x="5448300" y="634482"/>
            <a:ext cx="1295400" cy="1096607"/>
          </a:xfrm>
          <a:prstGeom prst="rect">
            <a:avLst/>
          </a:prstGeom>
        </p:spPr>
      </p:pic>
    </p:spTree>
    <p:extLst>
      <p:ext uri="{BB962C8B-B14F-4D97-AF65-F5344CB8AC3E}">
        <p14:creationId xmlns:p14="http://schemas.microsoft.com/office/powerpoint/2010/main" val="9788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763480" y="500233"/>
            <a:ext cx="1109708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lvl="0">
              <a:defRPr/>
            </a:pPr>
            <a:r>
              <a:rPr lang="vi-VN" dirty="0" err="1">
                <a:solidFill>
                  <a:schemeClr val="bg1"/>
                </a:solidFill>
                <a:latin typeface="Arial" panose="020B0604020202020204" pitchFamily="34" charset="0"/>
                <a:cs typeface="Arial" panose="020B0604020202020204" pitchFamily="34" charset="0"/>
              </a:rPr>
              <a:t>Bước</a:t>
            </a:r>
            <a:r>
              <a:rPr lang="vi-VN"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Xác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định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công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bổ</a:t>
            </a:r>
            <a:r>
              <a:rPr lang="vi-VN" dirty="0">
                <a:solidFill>
                  <a:schemeClr val="bg1"/>
                </a:solidFill>
                <a:latin typeface="Arial" panose="020B0604020202020204" pitchFamily="34" charset="0"/>
                <a:cs typeface="Arial" panose="020B0604020202020204" pitchFamily="34" charset="0"/>
              </a:rPr>
              <a:t> sung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mục</a:t>
            </a:r>
            <a:r>
              <a:rPr lang="en-US" dirty="0">
                <a:solidFill>
                  <a:schemeClr val="bg1"/>
                </a:solidFill>
                <a:latin typeface="Arial" panose="020B0604020202020204" pitchFamily="34" charset="0"/>
                <a:cs typeface="Arial" panose="020B0604020202020204" pitchFamily="34" charset="0"/>
              </a:rPr>
              <a:t> TTHC n</a:t>
            </a:r>
            <a:r>
              <a:rPr lang="vi-VN" dirty="0">
                <a:solidFill>
                  <a:schemeClr val="bg1"/>
                </a:solidFill>
                <a:latin typeface="Arial" panose="020B0604020202020204" pitchFamily="34" charset="0"/>
                <a:cs typeface="Arial" panose="020B0604020202020204" pitchFamily="34" charset="0"/>
              </a:rPr>
              <a:t>ộ</a:t>
            </a:r>
            <a:r>
              <a:rPr lang="en-US" dirty="0" err="1">
                <a:solidFill>
                  <a:schemeClr val="bg1"/>
                </a:solidFill>
                <a:latin typeface="Arial" panose="020B0604020202020204" pitchFamily="34" charset="0"/>
                <a:cs typeface="Arial" panose="020B0604020202020204" pitchFamily="34" charset="0"/>
              </a:rPr>
              <a:t>i</a:t>
            </a:r>
            <a:r>
              <a:rPr lang="en-US" dirty="0">
                <a:solidFill>
                  <a:schemeClr val="bg1"/>
                </a:solidFill>
                <a:latin typeface="Arial" panose="020B0604020202020204" pitchFamily="34" charset="0"/>
                <a:cs typeface="Arial" panose="020B0604020202020204" pitchFamily="34" charset="0"/>
              </a:rPr>
              <a:t> b</a:t>
            </a:r>
            <a:r>
              <a:rPr lang="vi-VN" dirty="0">
                <a:solidFill>
                  <a:schemeClr val="bg1"/>
                </a:solidFill>
                <a:latin typeface="Arial" panose="020B0604020202020204" pitchFamily="34" charset="0"/>
                <a:cs typeface="Arial" panose="020B0604020202020204" pitchFamily="34" charset="0"/>
              </a:rPr>
              <a:t>ộ </a:t>
            </a:r>
          </a:p>
          <a:p>
            <a:pPr lvl="0">
              <a:defRPr/>
            </a:pPr>
            <a:r>
              <a:rPr lang="vi-VN" dirty="0">
                <a:solidFill>
                  <a:schemeClr val="bg1"/>
                </a:solidFill>
                <a:latin typeface="Arial" panose="020B0604020202020204" pitchFamily="34" charset="0"/>
                <a:cs typeface="Arial" panose="020B0604020202020204" pitchFamily="34" charset="0"/>
              </a:rPr>
              <a:t>1.2. </a:t>
            </a:r>
            <a:r>
              <a:rPr lang="vi-VN" dirty="0" err="1">
                <a:solidFill>
                  <a:schemeClr val="bg1"/>
                </a:solidFill>
                <a:latin typeface="Arial" panose="020B0604020202020204" pitchFamily="34" charset="0"/>
                <a:cs typeface="Arial" panose="020B0604020202020204" pitchFamily="34" charset="0"/>
              </a:rPr>
              <a:t>Rà</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soát</a:t>
            </a:r>
            <a:r>
              <a:rPr lang="vi-VN" dirty="0">
                <a:solidFill>
                  <a:schemeClr val="bg1"/>
                </a:solidFill>
                <a:latin typeface="Arial" panose="020B0604020202020204" pitchFamily="34" charset="0"/>
                <a:cs typeface="Arial" panose="020B0604020202020204" pitchFamily="34" charset="0"/>
              </a:rPr>
              <a:t>, 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bổ</a:t>
            </a:r>
            <a:r>
              <a:rPr lang="vi-VN" dirty="0">
                <a:solidFill>
                  <a:schemeClr val="bg1"/>
                </a:solidFill>
                <a:latin typeface="Arial" panose="020B0604020202020204" pitchFamily="34" charset="0"/>
                <a:cs typeface="Arial" panose="020B0604020202020204" pitchFamily="34" charset="0"/>
              </a:rPr>
              <a:t> sung danh </a:t>
            </a:r>
            <a:r>
              <a:rPr lang="vi-VN" dirty="0" err="1">
                <a:solidFill>
                  <a:schemeClr val="bg1"/>
                </a:solidFill>
                <a:latin typeface="Arial" panose="020B0604020202020204" pitchFamily="34" charset="0"/>
                <a:cs typeface="Arial" panose="020B0604020202020204" pitchFamily="34" charset="0"/>
              </a:rPr>
              <a:t>mục</a:t>
            </a:r>
            <a:r>
              <a:rPr lang="vi-VN" dirty="0">
                <a:solidFill>
                  <a:schemeClr val="bg1"/>
                </a:solidFill>
                <a:latin typeface="Arial" panose="020B0604020202020204" pitchFamily="34" charset="0"/>
                <a:cs typeface="Arial" panose="020B0604020202020204" pitchFamily="34" charset="0"/>
              </a:rPr>
              <a:t> TTHC </a:t>
            </a:r>
            <a:r>
              <a:rPr lang="vi-VN" dirty="0" err="1">
                <a:solidFill>
                  <a:schemeClr val="bg1"/>
                </a:solidFill>
                <a:latin typeface="Arial" panose="020B0604020202020204" pitchFamily="34" charset="0"/>
                <a:cs typeface="Arial" panose="020B0604020202020204" pitchFamily="34" charset="0"/>
              </a:rPr>
              <a:t>nội</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bộ</a:t>
            </a:r>
            <a:endParaRPr lang="en-US" dirty="0">
              <a:solidFill>
                <a:schemeClr val="bg1"/>
              </a:solidFill>
            </a:endParaRPr>
          </a:p>
          <a:p>
            <a:pPr>
              <a:defRPr/>
            </a:pPr>
            <a:r>
              <a:rPr lang="vi-VN" sz="1600" b="1" dirty="0">
                <a:solidFill>
                  <a:schemeClr val="bg1"/>
                </a:solidFill>
                <a:latin typeface="Arial" panose="020B0604020202020204" pitchFamily="34" charset="0"/>
                <a:cs typeface="Arial" panose="020B0604020202020204" pitchFamily="34" charset="0"/>
              </a:rPr>
              <a:t>NHẬN DIỆN TTHC NHÓM B CỦA BỘ, CƠ QUAN, ĐỊA PHƯƠNG</a:t>
            </a:r>
            <a:endParaRPr lang="en-US" sz="1600" b="1" dirty="0">
              <a:solidFill>
                <a:schemeClr val="bg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88FCF4FF-E29C-46A2-931C-2A2A49DC2BB1}"/>
              </a:ext>
            </a:extLst>
          </p:cNvPr>
          <p:cNvGraphicFramePr/>
          <p:nvPr>
            <p:extLst>
              <p:ext uri="{D42A27DB-BD31-4B8C-83A1-F6EECF244321}">
                <p14:modId xmlns:p14="http://schemas.microsoft.com/office/powerpoint/2010/main" val="2868244645"/>
              </p:ext>
            </p:extLst>
          </p:nvPr>
        </p:nvGraphicFramePr>
        <p:xfrm>
          <a:off x="331433" y="1832699"/>
          <a:ext cx="11529134" cy="430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F554439-7628-E61B-5AC9-5A11CE3D97E7}"/>
              </a:ext>
            </a:extLst>
          </p:cNvPr>
          <p:cNvPicPr>
            <a:picLocks noChangeAspect="1"/>
          </p:cNvPicPr>
          <p:nvPr/>
        </p:nvPicPr>
        <p:blipFill>
          <a:blip r:embed="rId8"/>
          <a:stretch>
            <a:fillRect/>
          </a:stretch>
        </p:blipFill>
        <p:spPr>
          <a:xfrm>
            <a:off x="1227797" y="107007"/>
            <a:ext cx="890093" cy="786452"/>
          </a:xfrm>
          <a:prstGeom prst="rect">
            <a:avLst/>
          </a:prstGeom>
        </p:spPr>
      </p:pic>
    </p:spTree>
    <p:extLst>
      <p:ext uri="{BB962C8B-B14F-4D97-AF65-F5344CB8AC3E}">
        <p14:creationId xmlns:p14="http://schemas.microsoft.com/office/powerpoint/2010/main" val="155947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763480" y="500233"/>
            <a:ext cx="1109708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lvl="0">
              <a:defRPr/>
            </a:pPr>
            <a:r>
              <a:rPr lang="vi-VN" dirty="0" err="1">
                <a:solidFill>
                  <a:schemeClr val="bg1"/>
                </a:solidFill>
                <a:latin typeface="Arial" panose="020B0604020202020204" pitchFamily="34" charset="0"/>
                <a:cs typeface="Arial" panose="020B0604020202020204" pitchFamily="34" charset="0"/>
              </a:rPr>
              <a:t>Bước</a:t>
            </a:r>
            <a:r>
              <a:rPr lang="vi-VN"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Xác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định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công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bổ</a:t>
            </a:r>
            <a:r>
              <a:rPr lang="vi-VN" dirty="0">
                <a:solidFill>
                  <a:schemeClr val="bg1"/>
                </a:solidFill>
                <a:latin typeface="Arial" panose="020B0604020202020204" pitchFamily="34" charset="0"/>
                <a:cs typeface="Arial" panose="020B0604020202020204" pitchFamily="34" charset="0"/>
              </a:rPr>
              <a:t> sung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mục</a:t>
            </a:r>
            <a:r>
              <a:rPr lang="en-US" dirty="0">
                <a:solidFill>
                  <a:schemeClr val="bg1"/>
                </a:solidFill>
                <a:latin typeface="Arial" panose="020B0604020202020204" pitchFamily="34" charset="0"/>
                <a:cs typeface="Arial" panose="020B0604020202020204" pitchFamily="34" charset="0"/>
              </a:rPr>
              <a:t> TTHC n</a:t>
            </a:r>
            <a:r>
              <a:rPr lang="vi-VN" dirty="0">
                <a:solidFill>
                  <a:schemeClr val="bg1"/>
                </a:solidFill>
                <a:latin typeface="Arial" panose="020B0604020202020204" pitchFamily="34" charset="0"/>
                <a:cs typeface="Arial" panose="020B0604020202020204" pitchFamily="34" charset="0"/>
              </a:rPr>
              <a:t>ộ</a:t>
            </a:r>
            <a:r>
              <a:rPr lang="en-US" dirty="0" err="1">
                <a:solidFill>
                  <a:schemeClr val="bg1"/>
                </a:solidFill>
                <a:latin typeface="Arial" panose="020B0604020202020204" pitchFamily="34" charset="0"/>
                <a:cs typeface="Arial" panose="020B0604020202020204" pitchFamily="34" charset="0"/>
              </a:rPr>
              <a:t>i</a:t>
            </a:r>
            <a:r>
              <a:rPr lang="en-US" dirty="0">
                <a:solidFill>
                  <a:schemeClr val="bg1"/>
                </a:solidFill>
                <a:latin typeface="Arial" panose="020B0604020202020204" pitchFamily="34" charset="0"/>
                <a:cs typeface="Arial" panose="020B0604020202020204" pitchFamily="34" charset="0"/>
              </a:rPr>
              <a:t> b</a:t>
            </a:r>
            <a:r>
              <a:rPr lang="vi-VN" dirty="0">
                <a:solidFill>
                  <a:schemeClr val="bg1"/>
                </a:solidFill>
                <a:latin typeface="Arial" panose="020B0604020202020204" pitchFamily="34" charset="0"/>
                <a:cs typeface="Arial" panose="020B0604020202020204" pitchFamily="34" charset="0"/>
              </a:rPr>
              <a:t>ộ </a:t>
            </a:r>
          </a:p>
          <a:p>
            <a:pPr lvl="0">
              <a:defRPr/>
            </a:pPr>
            <a:r>
              <a:rPr lang="vi-VN" dirty="0">
                <a:solidFill>
                  <a:schemeClr val="bg1"/>
                </a:solidFill>
                <a:latin typeface="Arial" panose="020B0604020202020204" pitchFamily="34" charset="0"/>
                <a:cs typeface="Arial" panose="020B0604020202020204" pitchFamily="34" charset="0"/>
              </a:rPr>
              <a:t>1.2. </a:t>
            </a:r>
            <a:r>
              <a:rPr lang="vi-VN" dirty="0" err="1">
                <a:solidFill>
                  <a:schemeClr val="bg1"/>
                </a:solidFill>
                <a:latin typeface="Arial" panose="020B0604020202020204" pitchFamily="34" charset="0"/>
                <a:cs typeface="Arial" panose="020B0604020202020204" pitchFamily="34" charset="0"/>
              </a:rPr>
              <a:t>Rà</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soát</a:t>
            </a:r>
            <a:r>
              <a:rPr lang="vi-VN" dirty="0">
                <a:solidFill>
                  <a:schemeClr val="bg1"/>
                </a:solidFill>
                <a:latin typeface="Arial" panose="020B0604020202020204" pitchFamily="34" charset="0"/>
                <a:cs typeface="Arial" panose="020B0604020202020204" pitchFamily="34" charset="0"/>
              </a:rPr>
              <a:t>, 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bổ</a:t>
            </a:r>
            <a:r>
              <a:rPr lang="vi-VN" dirty="0">
                <a:solidFill>
                  <a:schemeClr val="bg1"/>
                </a:solidFill>
                <a:latin typeface="Arial" panose="020B0604020202020204" pitchFamily="34" charset="0"/>
                <a:cs typeface="Arial" panose="020B0604020202020204" pitchFamily="34" charset="0"/>
              </a:rPr>
              <a:t> sung danh </a:t>
            </a:r>
            <a:r>
              <a:rPr lang="vi-VN" dirty="0" err="1">
                <a:solidFill>
                  <a:schemeClr val="bg1"/>
                </a:solidFill>
                <a:latin typeface="Arial" panose="020B0604020202020204" pitchFamily="34" charset="0"/>
                <a:cs typeface="Arial" panose="020B0604020202020204" pitchFamily="34" charset="0"/>
              </a:rPr>
              <a:t>mục</a:t>
            </a:r>
            <a:r>
              <a:rPr lang="vi-VN" dirty="0">
                <a:solidFill>
                  <a:schemeClr val="bg1"/>
                </a:solidFill>
                <a:latin typeface="Arial" panose="020B0604020202020204" pitchFamily="34" charset="0"/>
                <a:cs typeface="Arial" panose="020B0604020202020204" pitchFamily="34" charset="0"/>
              </a:rPr>
              <a:t> TTHC </a:t>
            </a:r>
            <a:r>
              <a:rPr lang="vi-VN" dirty="0" err="1">
                <a:solidFill>
                  <a:schemeClr val="bg1"/>
                </a:solidFill>
                <a:latin typeface="Arial" panose="020B0604020202020204" pitchFamily="34" charset="0"/>
                <a:cs typeface="Arial" panose="020B0604020202020204" pitchFamily="34" charset="0"/>
              </a:rPr>
              <a:t>nội</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bộ</a:t>
            </a:r>
            <a:endParaRPr lang="en-US" dirty="0">
              <a:solidFill>
                <a:schemeClr val="bg1"/>
              </a:solidFill>
            </a:endParaRPr>
          </a:p>
          <a:p>
            <a:pPr>
              <a:defRPr/>
            </a:pPr>
            <a:r>
              <a:rPr lang="vi-VN" sz="1600" b="1" dirty="0">
                <a:solidFill>
                  <a:schemeClr val="bg1"/>
                </a:solidFill>
                <a:latin typeface="Arial" panose="020B0604020202020204" pitchFamily="34" charset="0"/>
                <a:cs typeface="Arial" panose="020B0604020202020204" pitchFamily="34" charset="0"/>
              </a:rPr>
              <a:t>NHẬN DIỆN TTHC NHÓM B CỦA BỘ, CƠ QUAN, ĐỊA PHƯƠNG</a:t>
            </a:r>
            <a:endParaRPr lang="en-US" sz="1600" b="1" dirty="0">
              <a:solidFill>
                <a:schemeClr val="bg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88FCF4FF-E29C-46A2-931C-2A2A49DC2BB1}"/>
              </a:ext>
            </a:extLst>
          </p:cNvPr>
          <p:cNvGraphicFramePr/>
          <p:nvPr>
            <p:extLst>
              <p:ext uri="{D42A27DB-BD31-4B8C-83A1-F6EECF244321}">
                <p14:modId xmlns:p14="http://schemas.microsoft.com/office/powerpoint/2010/main" val="1396853107"/>
              </p:ext>
            </p:extLst>
          </p:nvPr>
        </p:nvGraphicFramePr>
        <p:xfrm>
          <a:off x="331433" y="1832700"/>
          <a:ext cx="11529134" cy="430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0DAFA010-1078-9909-7777-815C3F4AC080}"/>
              </a:ext>
            </a:extLst>
          </p:cNvPr>
          <p:cNvPicPr>
            <a:picLocks noChangeAspect="1"/>
          </p:cNvPicPr>
          <p:nvPr/>
        </p:nvPicPr>
        <p:blipFill>
          <a:blip r:embed="rId8"/>
          <a:stretch>
            <a:fillRect/>
          </a:stretch>
        </p:blipFill>
        <p:spPr>
          <a:xfrm>
            <a:off x="1227797" y="71223"/>
            <a:ext cx="890093" cy="786452"/>
          </a:xfrm>
          <a:prstGeom prst="rect">
            <a:avLst/>
          </a:prstGeom>
        </p:spPr>
      </p:pic>
    </p:spTree>
    <p:extLst>
      <p:ext uri="{BB962C8B-B14F-4D97-AF65-F5344CB8AC3E}">
        <p14:creationId xmlns:p14="http://schemas.microsoft.com/office/powerpoint/2010/main" val="241000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483180"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a:defRPr/>
            </a:pPr>
            <a:r>
              <a:rPr lang="vi-VN" sz="2000" dirty="0" err="1">
                <a:solidFill>
                  <a:schemeClr val="bg1"/>
                </a:solidFill>
                <a:latin typeface="Arial" panose="020B0604020202020204" pitchFamily="34" charset="0"/>
                <a:cs typeface="Arial" panose="020B0604020202020204" pitchFamily="34" charset="0"/>
              </a:rPr>
              <a:t>Bước</a:t>
            </a:r>
            <a:r>
              <a:rPr lang="vi-VN" sz="2000" dirty="0">
                <a:solidFill>
                  <a:schemeClr val="bg1"/>
                </a:solidFill>
                <a:latin typeface="Arial" panose="020B0604020202020204" pitchFamily="34" charset="0"/>
                <a:cs typeface="Arial" panose="020B0604020202020204" pitchFamily="34" charset="0"/>
              </a:rPr>
              <a:t> 2: </a:t>
            </a:r>
            <a:r>
              <a:rPr lang="en-US" sz="2000" dirty="0" err="1">
                <a:solidFill>
                  <a:schemeClr val="bg1"/>
                </a:solidFill>
                <a:latin typeface="Arial" panose="020B0604020202020204" pitchFamily="34" charset="0"/>
                <a:cs typeface="Arial" panose="020B0604020202020204" pitchFamily="34" charset="0"/>
              </a:rPr>
              <a:t>Rà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soát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đề</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xuất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trình</a:t>
            </a:r>
            <a:r>
              <a:rPr lang="vi-VN" sz="2000" dirty="0">
                <a:solidFill>
                  <a:schemeClr val="bg1"/>
                </a:solidFill>
                <a:latin typeface="Arial" panose="020B0604020202020204" pitchFamily="34" charset="0"/>
                <a:cs typeface="Arial" panose="020B0604020202020204" pitchFamily="34" charset="0"/>
              </a:rPr>
              <a:t> phê </a:t>
            </a:r>
            <a:r>
              <a:rPr lang="vi-VN" sz="2000" dirty="0" err="1">
                <a:solidFill>
                  <a:schemeClr val="bg1"/>
                </a:solidFill>
                <a:latin typeface="Arial" panose="020B0604020202020204" pitchFamily="34" charset="0"/>
                <a:cs typeface="Arial" panose="020B0604020202020204" pitchFamily="34" charset="0"/>
              </a:rPr>
              <a:t>duyệt</a:t>
            </a:r>
            <a:r>
              <a:rPr lang="vi-VN" sz="2000" dirty="0">
                <a:solidFill>
                  <a:schemeClr val="bg1"/>
                </a:solidFill>
                <a:latin typeface="Arial" panose="020B0604020202020204" pitchFamily="34" charset="0"/>
                <a:cs typeface="Arial" panose="020B0604020202020204" pitchFamily="34" charset="0"/>
              </a:rPr>
              <a:t> PA ĐGH </a:t>
            </a:r>
            <a:r>
              <a:rPr lang="en-US" sz="2000" dirty="0">
                <a:solidFill>
                  <a:schemeClr val="bg1"/>
                </a:solidFill>
                <a:latin typeface="Arial" panose="020B0604020202020204" pitchFamily="34" charset="0"/>
                <a:cs typeface="Arial" panose="020B0604020202020204" pitchFamily="34" charset="0"/>
              </a:rPr>
              <a:t>TTHC </a:t>
            </a:r>
            <a:r>
              <a:rPr lang="en-US" sz="2000" dirty="0" err="1">
                <a:solidFill>
                  <a:schemeClr val="bg1"/>
                </a:solidFill>
                <a:latin typeface="Arial" panose="020B0604020202020204" pitchFamily="34" charset="0"/>
                <a:cs typeface="Arial" panose="020B0604020202020204" pitchFamily="34" charset="0"/>
              </a:rPr>
              <a:t>nội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bộ</a:t>
            </a:r>
            <a:endParaRPr lang="vi-VN" sz="2000" dirty="0">
              <a:solidFill>
                <a:schemeClr val="bg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defRPr/>
            </a:pP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Yêu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cầu</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rà</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soát</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a:t>
            </a:r>
            <a:r>
              <a:rPr lang="en-US"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ĐGH TTHC NB?</a:t>
            </a: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sz="2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3" name="TextBox 2"/>
          <p:cNvSpPr txBox="1"/>
          <p:nvPr/>
        </p:nvSpPr>
        <p:spPr>
          <a:xfrm>
            <a:off x="979714" y="1204077"/>
            <a:ext cx="10627568" cy="36933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60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048B3D21-5002-4AE3-8CAB-4A1CCEDF1531}"/>
              </a:ext>
            </a:extLst>
          </p:cNvPr>
          <p:cNvGraphicFramePr/>
          <p:nvPr>
            <p:extLst>
              <p:ext uri="{D42A27DB-BD31-4B8C-83A1-F6EECF244321}">
                <p14:modId xmlns:p14="http://schemas.microsoft.com/office/powerpoint/2010/main" val="1890477249"/>
              </p:ext>
            </p:extLst>
          </p:nvPr>
        </p:nvGraphicFramePr>
        <p:xfrm>
          <a:off x="1138335" y="1204077"/>
          <a:ext cx="9918441" cy="49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1F854B9-7718-4C60-3A96-821B2A33C097}"/>
              </a:ext>
            </a:extLst>
          </p:cNvPr>
          <p:cNvPicPr>
            <a:picLocks noChangeAspect="1"/>
          </p:cNvPicPr>
          <p:nvPr/>
        </p:nvPicPr>
        <p:blipFill>
          <a:blip r:embed="rId8"/>
          <a:stretch>
            <a:fillRect/>
          </a:stretch>
        </p:blipFill>
        <p:spPr>
          <a:xfrm>
            <a:off x="1179960" y="76395"/>
            <a:ext cx="890093" cy="786452"/>
          </a:xfrm>
          <a:prstGeom prst="rect">
            <a:avLst/>
          </a:prstGeom>
        </p:spPr>
      </p:pic>
    </p:spTree>
    <p:extLst>
      <p:ext uri="{BB962C8B-B14F-4D97-AF65-F5344CB8AC3E}">
        <p14:creationId xmlns:p14="http://schemas.microsoft.com/office/powerpoint/2010/main" val="203757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861774"/>
          </a:xfrm>
          <a:prstGeom prst="rect">
            <a:avLst/>
          </a:prstGeom>
          <a:noFill/>
        </p:spPr>
        <p:txBody>
          <a:bodyPr wrap="square" rtlCol="0">
            <a:spAutoFit/>
          </a:bodyPr>
          <a:lstStyle/>
          <a:p>
            <a:pPr lvl="0">
              <a:defRPr/>
            </a:pPr>
            <a:r>
              <a:rPr lang="en-US"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a:defRPr/>
            </a:pPr>
            <a:r>
              <a:rPr lang="vi-VN" sz="2000" dirty="0" err="1">
                <a:solidFill>
                  <a:schemeClr val="bg1"/>
                </a:solidFill>
                <a:latin typeface="Arial" panose="020B0604020202020204" pitchFamily="34" charset="0"/>
                <a:cs typeface="Arial" panose="020B0604020202020204" pitchFamily="34" charset="0"/>
              </a:rPr>
              <a:t>Bước</a:t>
            </a:r>
            <a:r>
              <a:rPr lang="vi-VN" sz="2000" dirty="0">
                <a:solidFill>
                  <a:schemeClr val="bg1"/>
                </a:solidFill>
                <a:latin typeface="Arial" panose="020B0604020202020204" pitchFamily="34" charset="0"/>
                <a:cs typeface="Arial" panose="020B0604020202020204" pitchFamily="34" charset="0"/>
              </a:rPr>
              <a:t> 2: </a:t>
            </a:r>
            <a:r>
              <a:rPr lang="en-US" sz="2000" dirty="0" err="1">
                <a:solidFill>
                  <a:schemeClr val="bg1"/>
                </a:solidFill>
                <a:latin typeface="Arial" panose="020B0604020202020204" pitchFamily="34" charset="0"/>
                <a:cs typeface="Arial" panose="020B0604020202020204" pitchFamily="34" charset="0"/>
              </a:rPr>
              <a:t>Rà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soát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đề</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xuất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trình</a:t>
            </a:r>
            <a:r>
              <a:rPr lang="vi-VN" sz="2000" dirty="0">
                <a:solidFill>
                  <a:schemeClr val="bg1"/>
                </a:solidFill>
                <a:latin typeface="Arial" panose="020B0604020202020204" pitchFamily="34" charset="0"/>
                <a:cs typeface="Arial" panose="020B0604020202020204" pitchFamily="34" charset="0"/>
              </a:rPr>
              <a:t> phê </a:t>
            </a:r>
            <a:r>
              <a:rPr lang="vi-VN" sz="2000" dirty="0" err="1">
                <a:solidFill>
                  <a:schemeClr val="bg1"/>
                </a:solidFill>
                <a:latin typeface="Arial" panose="020B0604020202020204" pitchFamily="34" charset="0"/>
                <a:cs typeface="Arial" panose="020B0604020202020204" pitchFamily="34" charset="0"/>
              </a:rPr>
              <a:t>duyệt</a:t>
            </a:r>
            <a:r>
              <a:rPr lang="vi-VN" sz="2000" dirty="0">
                <a:solidFill>
                  <a:schemeClr val="bg1"/>
                </a:solidFill>
                <a:latin typeface="Arial" panose="020B0604020202020204" pitchFamily="34" charset="0"/>
                <a:cs typeface="Arial" panose="020B0604020202020204" pitchFamily="34" charset="0"/>
              </a:rPr>
              <a:t> PA ĐGH </a:t>
            </a:r>
            <a:r>
              <a:rPr lang="en-US" sz="2000" dirty="0">
                <a:solidFill>
                  <a:schemeClr val="bg1"/>
                </a:solidFill>
                <a:latin typeface="Arial" panose="020B0604020202020204" pitchFamily="34" charset="0"/>
                <a:cs typeface="Arial" panose="020B0604020202020204" pitchFamily="34" charset="0"/>
              </a:rPr>
              <a:t>TTHC </a:t>
            </a:r>
            <a:r>
              <a:rPr lang="en-US" sz="2000" dirty="0" err="1">
                <a:solidFill>
                  <a:schemeClr val="bg1"/>
                </a:solidFill>
                <a:latin typeface="Arial" panose="020B0604020202020204" pitchFamily="34" charset="0"/>
                <a:cs typeface="Arial" panose="020B0604020202020204" pitchFamily="34" charset="0"/>
              </a:rPr>
              <a:t>nội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bộ</a:t>
            </a:r>
            <a:endParaRPr lang="vi-VN" sz="2000" dirty="0">
              <a:solidFill>
                <a:schemeClr val="bg1"/>
              </a:solidFill>
              <a:latin typeface="Arial" panose="020B0604020202020204" pitchFamily="34" charset="0"/>
              <a:cs typeface="Arial" panose="020B0604020202020204" pitchFamily="34" charset="0"/>
            </a:endParaRPr>
          </a:p>
          <a:p>
            <a:pPr lvl="0">
              <a:defRPr/>
            </a:pP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Yêu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cầu</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rà</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soát</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en-US"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ĐGH TTHC NB?</a:t>
            </a: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15EEAFF5-F0B2-4325-9F6E-F31321F0D4D0}"/>
              </a:ext>
            </a:extLst>
          </p:cNvPr>
          <p:cNvGraphicFramePr/>
          <p:nvPr>
            <p:extLst>
              <p:ext uri="{D42A27DB-BD31-4B8C-83A1-F6EECF244321}">
                <p14:modId xmlns:p14="http://schemas.microsoft.com/office/powerpoint/2010/main" val="4209586303"/>
              </p:ext>
            </p:extLst>
          </p:nvPr>
        </p:nvGraphicFramePr>
        <p:xfrm>
          <a:off x="665825" y="1340624"/>
          <a:ext cx="11123721" cy="479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9580937-AF02-99A2-586B-09C892458094}"/>
              </a:ext>
            </a:extLst>
          </p:cNvPr>
          <p:cNvPicPr>
            <a:picLocks noChangeAspect="1"/>
          </p:cNvPicPr>
          <p:nvPr/>
        </p:nvPicPr>
        <p:blipFill>
          <a:blip r:embed="rId8"/>
          <a:stretch>
            <a:fillRect/>
          </a:stretch>
        </p:blipFill>
        <p:spPr>
          <a:xfrm>
            <a:off x="1201330" y="44329"/>
            <a:ext cx="890093" cy="786452"/>
          </a:xfrm>
          <a:prstGeom prst="rect">
            <a:avLst/>
          </a:prstGeom>
        </p:spPr>
      </p:pic>
    </p:spTree>
    <p:extLst>
      <p:ext uri="{BB962C8B-B14F-4D97-AF65-F5344CB8AC3E}">
        <p14:creationId xmlns:p14="http://schemas.microsoft.com/office/powerpoint/2010/main" val="236733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a:defRPr/>
            </a:pPr>
            <a:r>
              <a:rPr lang="vi-VN" sz="2000" dirty="0" err="1">
                <a:solidFill>
                  <a:schemeClr val="bg1"/>
                </a:solidFill>
                <a:latin typeface="Arial" panose="020B0604020202020204" pitchFamily="34" charset="0"/>
                <a:cs typeface="Arial" panose="020B0604020202020204" pitchFamily="34" charset="0"/>
              </a:rPr>
              <a:t>Bước</a:t>
            </a:r>
            <a:r>
              <a:rPr lang="vi-VN" sz="2000" dirty="0">
                <a:solidFill>
                  <a:schemeClr val="bg1"/>
                </a:solidFill>
                <a:latin typeface="Arial" panose="020B0604020202020204" pitchFamily="34" charset="0"/>
                <a:cs typeface="Arial" panose="020B0604020202020204" pitchFamily="34" charset="0"/>
              </a:rPr>
              <a:t> 2: </a:t>
            </a:r>
            <a:r>
              <a:rPr lang="en-US" sz="2000" dirty="0" err="1">
                <a:solidFill>
                  <a:schemeClr val="bg1"/>
                </a:solidFill>
                <a:latin typeface="Arial" panose="020B0604020202020204" pitchFamily="34" charset="0"/>
                <a:cs typeface="Arial" panose="020B0604020202020204" pitchFamily="34" charset="0"/>
              </a:rPr>
              <a:t>Rà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soát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đề</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xuất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trình</a:t>
            </a:r>
            <a:r>
              <a:rPr lang="vi-VN" sz="2000" dirty="0">
                <a:solidFill>
                  <a:schemeClr val="bg1"/>
                </a:solidFill>
                <a:latin typeface="Arial" panose="020B0604020202020204" pitchFamily="34" charset="0"/>
                <a:cs typeface="Arial" panose="020B0604020202020204" pitchFamily="34" charset="0"/>
              </a:rPr>
              <a:t> phê </a:t>
            </a:r>
            <a:r>
              <a:rPr lang="vi-VN" sz="2000" dirty="0" err="1">
                <a:solidFill>
                  <a:schemeClr val="bg1"/>
                </a:solidFill>
                <a:latin typeface="Arial" panose="020B0604020202020204" pitchFamily="34" charset="0"/>
                <a:cs typeface="Arial" panose="020B0604020202020204" pitchFamily="34" charset="0"/>
              </a:rPr>
              <a:t>duyệt</a:t>
            </a:r>
            <a:r>
              <a:rPr lang="vi-VN" sz="2000" dirty="0">
                <a:solidFill>
                  <a:schemeClr val="bg1"/>
                </a:solidFill>
                <a:latin typeface="Arial" panose="020B0604020202020204" pitchFamily="34" charset="0"/>
                <a:cs typeface="Arial" panose="020B0604020202020204" pitchFamily="34" charset="0"/>
              </a:rPr>
              <a:t> PA ĐGH </a:t>
            </a:r>
            <a:r>
              <a:rPr lang="en-US" sz="2000" dirty="0">
                <a:solidFill>
                  <a:schemeClr val="bg1"/>
                </a:solidFill>
                <a:latin typeface="Arial" panose="020B0604020202020204" pitchFamily="34" charset="0"/>
                <a:cs typeface="Arial" panose="020B0604020202020204" pitchFamily="34" charset="0"/>
              </a:rPr>
              <a:t>TTHC </a:t>
            </a:r>
            <a:r>
              <a:rPr lang="en-US" sz="2000" dirty="0" err="1">
                <a:solidFill>
                  <a:schemeClr val="bg1"/>
                </a:solidFill>
                <a:latin typeface="Arial" panose="020B0604020202020204" pitchFamily="34" charset="0"/>
                <a:cs typeface="Arial" panose="020B0604020202020204" pitchFamily="34" charset="0"/>
              </a:rPr>
              <a:t>nội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bộ</a:t>
            </a:r>
            <a:endParaRPr lang="vi-VN" sz="2000" dirty="0">
              <a:solidFill>
                <a:schemeClr val="bg1"/>
              </a:solidFill>
              <a:latin typeface="Arial" panose="020B0604020202020204" pitchFamily="34" charset="0"/>
              <a:cs typeface="Arial" panose="020B0604020202020204" pitchFamily="34" charset="0"/>
            </a:endParaRPr>
          </a:p>
          <a:p>
            <a:pPr lvl="0">
              <a:defRPr/>
            </a:pP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Yêu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cầu</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rà</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soát</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en-US"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ĐGH TTHC NB?</a:t>
            </a: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15EEAFF5-F0B2-4325-9F6E-F31321F0D4D0}"/>
              </a:ext>
            </a:extLst>
          </p:cNvPr>
          <p:cNvGraphicFramePr/>
          <p:nvPr>
            <p:extLst>
              <p:ext uri="{D42A27DB-BD31-4B8C-83A1-F6EECF244321}">
                <p14:modId xmlns:p14="http://schemas.microsoft.com/office/powerpoint/2010/main" val="2614944267"/>
              </p:ext>
            </p:extLst>
          </p:nvPr>
        </p:nvGraphicFramePr>
        <p:xfrm>
          <a:off x="994299" y="1340624"/>
          <a:ext cx="10608816" cy="479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B7EBCDDA-C62C-E597-E7CA-527B8100F6AE}"/>
              </a:ext>
            </a:extLst>
          </p:cNvPr>
          <p:cNvPicPr>
            <a:picLocks noChangeAspect="1"/>
          </p:cNvPicPr>
          <p:nvPr/>
        </p:nvPicPr>
        <p:blipFill>
          <a:blip r:embed="rId8"/>
          <a:stretch>
            <a:fillRect/>
          </a:stretch>
        </p:blipFill>
        <p:spPr>
          <a:xfrm>
            <a:off x="1288685" y="107007"/>
            <a:ext cx="890093" cy="786452"/>
          </a:xfrm>
          <a:prstGeom prst="rect">
            <a:avLst/>
          </a:prstGeom>
        </p:spPr>
      </p:pic>
    </p:spTree>
    <p:extLst>
      <p:ext uri="{BB962C8B-B14F-4D97-AF65-F5344CB8AC3E}">
        <p14:creationId xmlns:p14="http://schemas.microsoft.com/office/powerpoint/2010/main" val="11499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a:defRPr/>
            </a:pPr>
            <a:r>
              <a:rPr lang="vi-VN" sz="2000" dirty="0" err="1">
                <a:solidFill>
                  <a:schemeClr val="bg1"/>
                </a:solidFill>
                <a:latin typeface="Arial" panose="020B0604020202020204" pitchFamily="34" charset="0"/>
                <a:cs typeface="Arial" panose="020B0604020202020204" pitchFamily="34" charset="0"/>
              </a:rPr>
              <a:t>Bước</a:t>
            </a:r>
            <a:r>
              <a:rPr lang="vi-VN" sz="2000" dirty="0">
                <a:solidFill>
                  <a:schemeClr val="bg1"/>
                </a:solidFill>
                <a:latin typeface="Arial" panose="020B0604020202020204" pitchFamily="34" charset="0"/>
                <a:cs typeface="Arial" panose="020B0604020202020204" pitchFamily="34" charset="0"/>
              </a:rPr>
              <a:t> 2: </a:t>
            </a:r>
            <a:r>
              <a:rPr lang="en-US" sz="2000" dirty="0" err="1">
                <a:solidFill>
                  <a:schemeClr val="bg1"/>
                </a:solidFill>
                <a:latin typeface="Arial" panose="020B0604020202020204" pitchFamily="34" charset="0"/>
                <a:cs typeface="Arial" panose="020B0604020202020204" pitchFamily="34" charset="0"/>
              </a:rPr>
              <a:t>Rà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soát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đề</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xuất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trình</a:t>
            </a:r>
            <a:r>
              <a:rPr lang="vi-VN" sz="2000" dirty="0">
                <a:solidFill>
                  <a:schemeClr val="bg1"/>
                </a:solidFill>
                <a:latin typeface="Arial" panose="020B0604020202020204" pitchFamily="34" charset="0"/>
                <a:cs typeface="Arial" panose="020B0604020202020204" pitchFamily="34" charset="0"/>
              </a:rPr>
              <a:t> phê </a:t>
            </a:r>
            <a:r>
              <a:rPr lang="vi-VN" sz="2000" dirty="0" err="1">
                <a:solidFill>
                  <a:schemeClr val="bg1"/>
                </a:solidFill>
                <a:latin typeface="Arial" panose="020B0604020202020204" pitchFamily="34" charset="0"/>
                <a:cs typeface="Arial" panose="020B0604020202020204" pitchFamily="34" charset="0"/>
              </a:rPr>
              <a:t>duyệt</a:t>
            </a:r>
            <a:r>
              <a:rPr lang="vi-VN" sz="2000" dirty="0">
                <a:solidFill>
                  <a:schemeClr val="bg1"/>
                </a:solidFill>
                <a:latin typeface="Arial" panose="020B0604020202020204" pitchFamily="34" charset="0"/>
                <a:cs typeface="Arial" panose="020B0604020202020204" pitchFamily="34" charset="0"/>
              </a:rPr>
              <a:t> PA ĐGH </a:t>
            </a:r>
            <a:r>
              <a:rPr lang="en-US" sz="2000" dirty="0">
                <a:solidFill>
                  <a:schemeClr val="bg1"/>
                </a:solidFill>
                <a:latin typeface="Arial" panose="020B0604020202020204" pitchFamily="34" charset="0"/>
                <a:cs typeface="Arial" panose="020B0604020202020204" pitchFamily="34" charset="0"/>
              </a:rPr>
              <a:t>TTHC </a:t>
            </a:r>
            <a:r>
              <a:rPr lang="en-US" sz="2000" dirty="0" err="1">
                <a:solidFill>
                  <a:schemeClr val="bg1"/>
                </a:solidFill>
                <a:latin typeface="Arial" panose="020B0604020202020204" pitchFamily="34" charset="0"/>
                <a:cs typeface="Arial" panose="020B0604020202020204" pitchFamily="34" charset="0"/>
              </a:rPr>
              <a:t>nội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bộ</a:t>
            </a:r>
            <a:endParaRPr lang="vi-VN" sz="2000" dirty="0">
              <a:solidFill>
                <a:schemeClr val="bg1"/>
              </a:solidFill>
              <a:latin typeface="Arial" panose="020B0604020202020204" pitchFamily="34" charset="0"/>
              <a:cs typeface="Arial" panose="020B0604020202020204" pitchFamily="34" charset="0"/>
            </a:endParaRPr>
          </a:p>
          <a:p>
            <a:pPr lvl="0">
              <a:defRPr/>
            </a:pP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Yêu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cầu</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rà</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soát</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en-US"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ĐGH TTHC NB?</a:t>
            </a: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15EEAFF5-F0B2-4325-9F6E-F31321F0D4D0}"/>
              </a:ext>
            </a:extLst>
          </p:cNvPr>
          <p:cNvGraphicFramePr/>
          <p:nvPr>
            <p:extLst>
              <p:ext uri="{D42A27DB-BD31-4B8C-83A1-F6EECF244321}">
                <p14:modId xmlns:p14="http://schemas.microsoft.com/office/powerpoint/2010/main" val="2852476246"/>
              </p:ext>
            </p:extLst>
          </p:nvPr>
        </p:nvGraphicFramePr>
        <p:xfrm>
          <a:off x="391887" y="1340624"/>
          <a:ext cx="11178072" cy="4944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23A9DE9-7BBC-DBC8-E14C-612999567F58}"/>
              </a:ext>
            </a:extLst>
          </p:cNvPr>
          <p:cNvPicPr>
            <a:picLocks noChangeAspect="1"/>
          </p:cNvPicPr>
          <p:nvPr/>
        </p:nvPicPr>
        <p:blipFill>
          <a:blip r:embed="rId8"/>
          <a:stretch>
            <a:fillRect/>
          </a:stretch>
        </p:blipFill>
        <p:spPr>
          <a:xfrm>
            <a:off x="1282761" y="13847"/>
            <a:ext cx="890093" cy="786452"/>
          </a:xfrm>
          <a:prstGeom prst="rect">
            <a:avLst/>
          </a:prstGeom>
        </p:spPr>
      </p:pic>
    </p:spTree>
    <p:extLst>
      <p:ext uri="{BB962C8B-B14F-4D97-AF65-F5344CB8AC3E}">
        <p14:creationId xmlns:p14="http://schemas.microsoft.com/office/powerpoint/2010/main" val="4161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a:defRPr/>
            </a:pPr>
            <a:r>
              <a:rPr lang="vi-VN" sz="2000" dirty="0" err="1">
                <a:solidFill>
                  <a:schemeClr val="bg1"/>
                </a:solidFill>
                <a:latin typeface="Arial" panose="020B0604020202020204" pitchFamily="34" charset="0"/>
                <a:cs typeface="Arial" panose="020B0604020202020204" pitchFamily="34" charset="0"/>
              </a:rPr>
              <a:t>Bước</a:t>
            </a:r>
            <a:r>
              <a:rPr lang="vi-VN" sz="2000" dirty="0">
                <a:solidFill>
                  <a:schemeClr val="bg1"/>
                </a:solidFill>
                <a:latin typeface="Arial" panose="020B0604020202020204" pitchFamily="34" charset="0"/>
                <a:cs typeface="Arial" panose="020B0604020202020204" pitchFamily="34" charset="0"/>
              </a:rPr>
              <a:t> 2: </a:t>
            </a:r>
            <a:r>
              <a:rPr lang="en-US" sz="2000" dirty="0" err="1">
                <a:solidFill>
                  <a:schemeClr val="bg1"/>
                </a:solidFill>
                <a:latin typeface="Arial" panose="020B0604020202020204" pitchFamily="34" charset="0"/>
                <a:cs typeface="Arial" panose="020B0604020202020204" pitchFamily="34" charset="0"/>
              </a:rPr>
              <a:t>Rà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soát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đề</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xuất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trình</a:t>
            </a:r>
            <a:r>
              <a:rPr lang="vi-VN" sz="2000" dirty="0">
                <a:solidFill>
                  <a:schemeClr val="bg1"/>
                </a:solidFill>
                <a:latin typeface="Arial" panose="020B0604020202020204" pitchFamily="34" charset="0"/>
                <a:cs typeface="Arial" panose="020B0604020202020204" pitchFamily="34" charset="0"/>
              </a:rPr>
              <a:t> phê </a:t>
            </a:r>
            <a:r>
              <a:rPr lang="vi-VN" sz="2000" dirty="0" err="1">
                <a:solidFill>
                  <a:schemeClr val="bg1"/>
                </a:solidFill>
                <a:latin typeface="Arial" panose="020B0604020202020204" pitchFamily="34" charset="0"/>
                <a:cs typeface="Arial" panose="020B0604020202020204" pitchFamily="34" charset="0"/>
              </a:rPr>
              <a:t>duyệt</a:t>
            </a:r>
            <a:r>
              <a:rPr lang="vi-VN" sz="2000" dirty="0">
                <a:solidFill>
                  <a:schemeClr val="bg1"/>
                </a:solidFill>
                <a:latin typeface="Arial" panose="020B0604020202020204" pitchFamily="34" charset="0"/>
                <a:cs typeface="Arial" panose="020B0604020202020204" pitchFamily="34" charset="0"/>
              </a:rPr>
              <a:t> PA ĐGH </a:t>
            </a:r>
            <a:r>
              <a:rPr lang="en-US" sz="2000" dirty="0">
                <a:solidFill>
                  <a:schemeClr val="bg1"/>
                </a:solidFill>
                <a:latin typeface="Arial" panose="020B0604020202020204" pitchFamily="34" charset="0"/>
                <a:cs typeface="Arial" panose="020B0604020202020204" pitchFamily="34" charset="0"/>
              </a:rPr>
              <a:t>TTHC </a:t>
            </a:r>
            <a:r>
              <a:rPr lang="en-US" sz="2000" dirty="0" err="1">
                <a:solidFill>
                  <a:schemeClr val="bg1"/>
                </a:solidFill>
                <a:latin typeface="Arial" panose="020B0604020202020204" pitchFamily="34" charset="0"/>
                <a:cs typeface="Arial" panose="020B0604020202020204" pitchFamily="34" charset="0"/>
              </a:rPr>
              <a:t>nội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bộ</a:t>
            </a:r>
            <a:endParaRPr lang="vi-VN" sz="2000" dirty="0">
              <a:solidFill>
                <a:schemeClr val="bg1"/>
              </a:solidFill>
              <a:latin typeface="Arial" panose="020B0604020202020204" pitchFamily="34" charset="0"/>
              <a:cs typeface="Arial" panose="020B0604020202020204" pitchFamily="34" charset="0"/>
            </a:endParaRPr>
          </a:p>
          <a:p>
            <a:pPr lvl="0">
              <a:defRPr/>
            </a:pP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Yêu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cầu</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rà</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vi-VN" sz="2000" b="1" spc="50" dirty="0" err="1">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soát</a:t>
            </a:r>
            <a:r>
              <a:rPr lang="vi-VN"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en-US" sz="2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ĐGH TTHC NB?</a:t>
            </a: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15EEAFF5-F0B2-4325-9F6E-F31321F0D4D0}"/>
              </a:ext>
            </a:extLst>
          </p:cNvPr>
          <p:cNvGraphicFramePr/>
          <p:nvPr>
            <p:extLst>
              <p:ext uri="{D42A27DB-BD31-4B8C-83A1-F6EECF244321}">
                <p14:modId xmlns:p14="http://schemas.microsoft.com/office/powerpoint/2010/main" val="1624535404"/>
              </p:ext>
            </p:extLst>
          </p:nvPr>
        </p:nvGraphicFramePr>
        <p:xfrm>
          <a:off x="1074198" y="1340624"/>
          <a:ext cx="10377996" cy="479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4264923-6D04-C9FD-7E44-408BFFB3E267}"/>
              </a:ext>
            </a:extLst>
          </p:cNvPr>
          <p:cNvPicPr>
            <a:picLocks noChangeAspect="1"/>
          </p:cNvPicPr>
          <p:nvPr/>
        </p:nvPicPr>
        <p:blipFill>
          <a:blip r:embed="rId8"/>
          <a:stretch>
            <a:fillRect/>
          </a:stretch>
        </p:blipFill>
        <p:spPr>
          <a:xfrm>
            <a:off x="1299959" y="84985"/>
            <a:ext cx="890093" cy="786452"/>
          </a:xfrm>
          <a:prstGeom prst="rect">
            <a:avLst/>
          </a:prstGeom>
        </p:spPr>
      </p:pic>
    </p:spTree>
    <p:extLst>
      <p:ext uri="{BB962C8B-B14F-4D97-AF65-F5344CB8AC3E}">
        <p14:creationId xmlns:p14="http://schemas.microsoft.com/office/powerpoint/2010/main" val="13683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9848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endParaRPr kumimoji="0" lang="vi-VN"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a:p>
            <a:pPr>
              <a:defRPr/>
            </a:pPr>
            <a:r>
              <a:rPr lang="vi-VN" sz="2000" dirty="0" err="1">
                <a:solidFill>
                  <a:schemeClr val="bg1"/>
                </a:solidFill>
                <a:latin typeface="Arial" panose="020B0604020202020204" pitchFamily="34" charset="0"/>
                <a:cs typeface="Arial" panose="020B0604020202020204" pitchFamily="34" charset="0"/>
              </a:rPr>
              <a:t>Bước</a:t>
            </a:r>
            <a:r>
              <a:rPr lang="vi-VN" sz="2000" dirty="0">
                <a:solidFill>
                  <a:schemeClr val="bg1"/>
                </a:solidFill>
                <a:latin typeface="Arial" panose="020B0604020202020204" pitchFamily="34" charset="0"/>
                <a:cs typeface="Arial" panose="020B0604020202020204" pitchFamily="34" charset="0"/>
              </a:rPr>
              <a:t> 2: </a:t>
            </a:r>
            <a:r>
              <a:rPr lang="en-US" sz="2000" dirty="0" err="1">
                <a:solidFill>
                  <a:schemeClr val="bg1"/>
                </a:solidFill>
                <a:latin typeface="Arial" panose="020B0604020202020204" pitchFamily="34" charset="0"/>
                <a:cs typeface="Arial" panose="020B0604020202020204" pitchFamily="34" charset="0"/>
              </a:rPr>
              <a:t>Rà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soát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đề</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xuất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trình</a:t>
            </a:r>
            <a:r>
              <a:rPr lang="vi-VN" sz="2000" dirty="0">
                <a:solidFill>
                  <a:schemeClr val="bg1"/>
                </a:solidFill>
                <a:latin typeface="Arial" panose="020B0604020202020204" pitchFamily="34" charset="0"/>
                <a:cs typeface="Arial" panose="020B0604020202020204" pitchFamily="34" charset="0"/>
              </a:rPr>
              <a:t> phê </a:t>
            </a:r>
            <a:r>
              <a:rPr lang="vi-VN" sz="2000" dirty="0" err="1">
                <a:solidFill>
                  <a:schemeClr val="bg1"/>
                </a:solidFill>
                <a:latin typeface="Arial" panose="020B0604020202020204" pitchFamily="34" charset="0"/>
                <a:cs typeface="Arial" panose="020B0604020202020204" pitchFamily="34" charset="0"/>
              </a:rPr>
              <a:t>duyệt</a:t>
            </a:r>
            <a:r>
              <a:rPr lang="vi-VN" sz="2000" dirty="0">
                <a:solidFill>
                  <a:schemeClr val="bg1"/>
                </a:solidFill>
                <a:latin typeface="Arial" panose="020B0604020202020204" pitchFamily="34" charset="0"/>
                <a:cs typeface="Arial" panose="020B0604020202020204" pitchFamily="34" charset="0"/>
              </a:rPr>
              <a:t> PA ĐGH </a:t>
            </a:r>
            <a:r>
              <a:rPr lang="en-US" sz="2000" dirty="0">
                <a:solidFill>
                  <a:schemeClr val="bg1"/>
                </a:solidFill>
                <a:latin typeface="Arial" panose="020B0604020202020204" pitchFamily="34" charset="0"/>
                <a:cs typeface="Arial" panose="020B0604020202020204" pitchFamily="34" charset="0"/>
              </a:rPr>
              <a:t>TTHC </a:t>
            </a:r>
            <a:r>
              <a:rPr lang="en-US" sz="2000" dirty="0" err="1">
                <a:solidFill>
                  <a:schemeClr val="bg1"/>
                </a:solidFill>
                <a:latin typeface="Arial" panose="020B0604020202020204" pitchFamily="34" charset="0"/>
                <a:cs typeface="Arial" panose="020B0604020202020204" pitchFamily="34" charset="0"/>
              </a:rPr>
              <a:t>nội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bộ</a:t>
            </a:r>
            <a:endParaRPr lang="vi-VN" sz="2000" dirty="0">
              <a:solidFill>
                <a:schemeClr val="bg1"/>
              </a:solidFill>
              <a:latin typeface="Arial" panose="020B0604020202020204" pitchFamily="34" charset="0"/>
              <a:cs typeface="Arial" panose="020B0604020202020204" pitchFamily="34" charset="0"/>
            </a:endParaRPr>
          </a:p>
          <a:p>
            <a:pPr>
              <a:defRPr/>
            </a:pPr>
            <a:r>
              <a:rPr lang="vi-VN" b="1" dirty="0">
                <a:solidFill>
                  <a:schemeClr val="bg1"/>
                </a:solidFill>
                <a:latin typeface="Arial" panose="020B0604020202020204" pitchFamily="34" charset="0"/>
                <a:cs typeface="Arial" panose="020B0604020202020204" pitchFamily="34" charset="0"/>
              </a:rPr>
              <a:t>TÍNH TOÁN CHI PHÍ TUÂN THỦ TTHC NỘI BỘ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2" name="Diagram 1">
            <a:extLst>
              <a:ext uri="{FF2B5EF4-FFF2-40B4-BE49-F238E27FC236}">
                <a16:creationId xmlns:a16="http://schemas.microsoft.com/office/drawing/2014/main" id="{3C84E398-9830-490F-99A1-2203618F9D6F}"/>
              </a:ext>
            </a:extLst>
          </p:cNvPr>
          <p:cNvGraphicFramePr/>
          <p:nvPr>
            <p:extLst>
              <p:ext uri="{D42A27DB-BD31-4B8C-83A1-F6EECF244321}">
                <p14:modId xmlns:p14="http://schemas.microsoft.com/office/powerpoint/2010/main" val="2086590205"/>
              </p:ext>
            </p:extLst>
          </p:nvPr>
        </p:nvGraphicFramePr>
        <p:xfrm>
          <a:off x="962744" y="1340624"/>
          <a:ext cx="10560471" cy="479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066B88F8-5396-719F-C756-DD8E051CC23D}"/>
              </a:ext>
            </a:extLst>
          </p:cNvPr>
          <p:cNvPicPr>
            <a:picLocks noChangeAspect="1"/>
          </p:cNvPicPr>
          <p:nvPr/>
        </p:nvPicPr>
        <p:blipFill>
          <a:blip r:embed="rId8"/>
          <a:stretch>
            <a:fillRect/>
          </a:stretch>
        </p:blipFill>
        <p:spPr>
          <a:xfrm>
            <a:off x="1224691" y="44329"/>
            <a:ext cx="890093" cy="786452"/>
          </a:xfrm>
          <a:prstGeom prst="rect">
            <a:avLst/>
          </a:prstGeom>
        </p:spPr>
      </p:pic>
    </p:spTree>
    <p:extLst>
      <p:ext uri="{BB962C8B-B14F-4D97-AF65-F5344CB8AC3E}">
        <p14:creationId xmlns:p14="http://schemas.microsoft.com/office/powerpoint/2010/main" val="229972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9848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endParaRPr kumimoji="0" lang="vi-VN"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a:p>
            <a:pPr>
              <a:defRPr/>
            </a:pPr>
            <a:r>
              <a:rPr lang="vi-VN" sz="2000" dirty="0" err="1">
                <a:solidFill>
                  <a:schemeClr val="bg1"/>
                </a:solidFill>
                <a:latin typeface="Arial" panose="020B0604020202020204" pitchFamily="34" charset="0"/>
                <a:cs typeface="Arial" panose="020B0604020202020204" pitchFamily="34" charset="0"/>
              </a:rPr>
              <a:t>Bước</a:t>
            </a:r>
            <a:r>
              <a:rPr lang="vi-VN" sz="2000" dirty="0">
                <a:solidFill>
                  <a:schemeClr val="bg1"/>
                </a:solidFill>
                <a:latin typeface="Arial" panose="020B0604020202020204" pitchFamily="34" charset="0"/>
                <a:cs typeface="Arial" panose="020B0604020202020204" pitchFamily="34" charset="0"/>
              </a:rPr>
              <a:t> 2: </a:t>
            </a:r>
            <a:r>
              <a:rPr lang="en-US" sz="2000" dirty="0" err="1">
                <a:solidFill>
                  <a:schemeClr val="bg1"/>
                </a:solidFill>
                <a:latin typeface="Arial" panose="020B0604020202020204" pitchFamily="34" charset="0"/>
                <a:cs typeface="Arial" panose="020B0604020202020204" pitchFamily="34" charset="0"/>
              </a:rPr>
              <a:t>Rà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soát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đề</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xuất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trình</a:t>
            </a:r>
            <a:r>
              <a:rPr lang="vi-VN" sz="2000" dirty="0">
                <a:solidFill>
                  <a:schemeClr val="bg1"/>
                </a:solidFill>
                <a:latin typeface="Arial" panose="020B0604020202020204" pitchFamily="34" charset="0"/>
                <a:cs typeface="Arial" panose="020B0604020202020204" pitchFamily="34" charset="0"/>
              </a:rPr>
              <a:t> phê </a:t>
            </a:r>
            <a:r>
              <a:rPr lang="vi-VN" sz="2000" dirty="0" err="1">
                <a:solidFill>
                  <a:schemeClr val="bg1"/>
                </a:solidFill>
                <a:latin typeface="Arial" panose="020B0604020202020204" pitchFamily="34" charset="0"/>
                <a:cs typeface="Arial" panose="020B0604020202020204" pitchFamily="34" charset="0"/>
              </a:rPr>
              <a:t>duyệt</a:t>
            </a:r>
            <a:r>
              <a:rPr lang="vi-VN" sz="2000" dirty="0">
                <a:solidFill>
                  <a:schemeClr val="bg1"/>
                </a:solidFill>
                <a:latin typeface="Arial" panose="020B0604020202020204" pitchFamily="34" charset="0"/>
                <a:cs typeface="Arial" panose="020B0604020202020204" pitchFamily="34" charset="0"/>
              </a:rPr>
              <a:t> PA ĐGH </a:t>
            </a:r>
            <a:r>
              <a:rPr lang="en-US" sz="2000" dirty="0">
                <a:solidFill>
                  <a:schemeClr val="bg1"/>
                </a:solidFill>
                <a:latin typeface="Arial" panose="020B0604020202020204" pitchFamily="34" charset="0"/>
                <a:cs typeface="Arial" panose="020B0604020202020204" pitchFamily="34" charset="0"/>
              </a:rPr>
              <a:t>TTHC </a:t>
            </a:r>
            <a:r>
              <a:rPr lang="en-US" sz="2000" dirty="0" err="1">
                <a:solidFill>
                  <a:schemeClr val="bg1"/>
                </a:solidFill>
                <a:latin typeface="Arial" panose="020B0604020202020204" pitchFamily="34" charset="0"/>
                <a:cs typeface="Arial" panose="020B0604020202020204" pitchFamily="34" charset="0"/>
              </a:rPr>
              <a:t>nội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bộ</a:t>
            </a:r>
            <a:endParaRPr lang="vi-VN" sz="2000" dirty="0">
              <a:solidFill>
                <a:schemeClr val="bg1"/>
              </a:solidFill>
              <a:latin typeface="Arial" panose="020B0604020202020204" pitchFamily="34" charset="0"/>
              <a:cs typeface="Arial" panose="020B0604020202020204" pitchFamily="34" charset="0"/>
            </a:endParaRPr>
          </a:p>
          <a:p>
            <a:pPr>
              <a:defRPr/>
            </a:pPr>
            <a:r>
              <a:rPr lang="vi-VN" b="1" dirty="0">
                <a:solidFill>
                  <a:schemeClr val="bg1"/>
                </a:solidFill>
                <a:latin typeface="Arial" panose="020B0604020202020204" pitchFamily="34" charset="0"/>
                <a:cs typeface="Arial" panose="020B0604020202020204" pitchFamily="34" charset="0"/>
              </a:rPr>
              <a:t>TÍNH TOÁN CHI PHÍ TUÂN THỦ TTHC NỘI BỘ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3" name="Table 2">
            <a:extLst>
              <a:ext uri="{FF2B5EF4-FFF2-40B4-BE49-F238E27FC236}">
                <a16:creationId xmlns:a16="http://schemas.microsoft.com/office/drawing/2014/main" id="{5388F184-3EC3-44BD-A8CA-E913BDF438C9}"/>
              </a:ext>
            </a:extLst>
          </p:cNvPr>
          <p:cNvGraphicFramePr>
            <a:graphicFrameLocks noGrp="1"/>
          </p:cNvGraphicFramePr>
          <p:nvPr>
            <p:extLst>
              <p:ext uri="{D42A27DB-BD31-4B8C-83A1-F6EECF244321}">
                <p14:modId xmlns:p14="http://schemas.microsoft.com/office/powerpoint/2010/main" val="2640184902"/>
              </p:ext>
            </p:extLst>
          </p:nvPr>
        </p:nvGraphicFramePr>
        <p:xfrm>
          <a:off x="383309" y="2724727"/>
          <a:ext cx="11425382" cy="4045134"/>
        </p:xfrm>
        <a:graphic>
          <a:graphicData uri="http://schemas.openxmlformats.org/drawingml/2006/table">
            <a:tbl>
              <a:tblPr firstRow="1" firstCol="1" bandRow="1">
                <a:tableStyleId>{5C22544A-7EE6-4342-B048-85BDC9FD1C3A}</a:tableStyleId>
              </a:tblPr>
              <a:tblGrid>
                <a:gridCol w="497341">
                  <a:extLst>
                    <a:ext uri="{9D8B030D-6E8A-4147-A177-3AD203B41FA5}">
                      <a16:colId xmlns:a16="http://schemas.microsoft.com/office/drawing/2014/main" val="2155062735"/>
                    </a:ext>
                  </a:extLst>
                </a:gridCol>
                <a:gridCol w="2278745">
                  <a:extLst>
                    <a:ext uri="{9D8B030D-6E8A-4147-A177-3AD203B41FA5}">
                      <a16:colId xmlns:a16="http://schemas.microsoft.com/office/drawing/2014/main" val="4091181862"/>
                    </a:ext>
                  </a:extLst>
                </a:gridCol>
                <a:gridCol w="4954091">
                  <a:extLst>
                    <a:ext uri="{9D8B030D-6E8A-4147-A177-3AD203B41FA5}">
                      <a16:colId xmlns:a16="http://schemas.microsoft.com/office/drawing/2014/main" val="596446124"/>
                    </a:ext>
                  </a:extLst>
                </a:gridCol>
                <a:gridCol w="2092696">
                  <a:extLst>
                    <a:ext uri="{9D8B030D-6E8A-4147-A177-3AD203B41FA5}">
                      <a16:colId xmlns:a16="http://schemas.microsoft.com/office/drawing/2014/main" val="3557954228"/>
                    </a:ext>
                  </a:extLst>
                </a:gridCol>
                <a:gridCol w="1602509">
                  <a:extLst>
                    <a:ext uri="{9D8B030D-6E8A-4147-A177-3AD203B41FA5}">
                      <a16:colId xmlns:a16="http://schemas.microsoft.com/office/drawing/2014/main" val="1903292676"/>
                    </a:ext>
                  </a:extLst>
                </a:gridCol>
              </a:tblGrid>
              <a:tr h="305068">
                <a:tc rowSpan="2">
                  <a:txBody>
                    <a:bodyPr/>
                    <a:lstStyle/>
                    <a:p>
                      <a:pPr algn="ctr">
                        <a:lnSpc>
                          <a:spcPct val="107000"/>
                        </a:lnSpc>
                        <a:spcAft>
                          <a:spcPts val="0"/>
                        </a:spcAft>
                      </a:pPr>
                      <a:r>
                        <a:rPr lang="en-US" sz="1300" kern="100">
                          <a:effectLst/>
                          <a:latin typeface="Times New Roman" panose="02020603050405020304" pitchFamily="18" charset="0"/>
                          <a:cs typeface="Times New Roman" panose="02020603050405020304" pitchFamily="18" charset="0"/>
                        </a:rPr>
                        <a:t>STT</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rowSpan="2">
                  <a:txBody>
                    <a:bodyPr/>
                    <a:lstStyle/>
                    <a:p>
                      <a:pPr algn="ctr">
                        <a:lnSpc>
                          <a:spcPct val="107000"/>
                        </a:lnSpc>
                        <a:spcAft>
                          <a:spcPts val="0"/>
                        </a:spcAft>
                      </a:pPr>
                      <a:r>
                        <a:rPr lang="en-US" sz="1300" kern="100">
                          <a:effectLst/>
                          <a:latin typeface="Times New Roman" panose="02020603050405020304" pitchFamily="18" charset="0"/>
                          <a:cs typeface="Times New Roman" panose="02020603050405020304" pitchFamily="18" charset="0"/>
                        </a:rPr>
                        <a:t>Các bước thực hiện TTHC</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rowSpan="2">
                  <a:txBody>
                    <a:bodyPr/>
                    <a:lstStyle/>
                    <a:p>
                      <a:pPr algn="ctr">
                        <a:lnSpc>
                          <a:spcPct val="107000"/>
                        </a:lnSpc>
                        <a:spcAft>
                          <a:spcPts val="0"/>
                        </a:spcAft>
                      </a:pPr>
                      <a:r>
                        <a:rPr lang="en-US" sz="1300" kern="100">
                          <a:effectLst/>
                          <a:latin typeface="Times New Roman" panose="02020603050405020304" pitchFamily="18" charset="0"/>
                          <a:cs typeface="Times New Roman" panose="02020603050405020304" pitchFamily="18" charset="0"/>
                        </a:rPr>
                        <a:t>Các công việc cụ thể cần làm</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gridSpan="2">
                  <a:txBody>
                    <a:bodyPr/>
                    <a:lstStyle/>
                    <a:p>
                      <a:pPr algn="ctr">
                        <a:lnSpc>
                          <a:spcPct val="107000"/>
                        </a:lnSpc>
                        <a:spcAft>
                          <a:spcPts val="0"/>
                        </a:spcAft>
                      </a:pPr>
                      <a:r>
                        <a:rPr lang="en-US" sz="1300" kern="100">
                          <a:effectLst/>
                          <a:latin typeface="Times New Roman" panose="02020603050405020304" pitchFamily="18" charset="0"/>
                          <a:cs typeface="Times New Roman" panose="02020603050405020304" pitchFamily="18" charset="0"/>
                        </a:rPr>
                        <a:t>Thời gian thực hiện</a:t>
                      </a:r>
                    </a:p>
                  </a:txBody>
                  <a:tcPr marL="52666" marR="52666" marT="0" marB="0" anchor="ctr">
                    <a:solidFill>
                      <a:srgbClr val="000099"/>
                    </a:solidFill>
                  </a:tcPr>
                </a:tc>
                <a:tc hMerge="1">
                  <a:txBody>
                    <a:bodyPr/>
                    <a:lstStyle/>
                    <a:p>
                      <a:endParaRPr lang="en-US"/>
                    </a:p>
                  </a:txBody>
                  <a:tcPr/>
                </a:tc>
                <a:extLst>
                  <a:ext uri="{0D108BD9-81ED-4DB2-BD59-A6C34878D82A}">
                    <a16:rowId xmlns:a16="http://schemas.microsoft.com/office/drawing/2014/main" val="531817248"/>
                  </a:ext>
                </a:extLst>
              </a:tr>
              <a:tr h="46271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300" b="1" kern="100">
                          <a:solidFill>
                            <a:schemeClr val="tx1"/>
                          </a:solidFill>
                          <a:effectLst/>
                          <a:latin typeface="Times New Roman" panose="02020603050405020304" pitchFamily="18" charset="0"/>
                          <a:cs typeface="Times New Roman" panose="02020603050405020304" pitchFamily="18" charset="0"/>
                        </a:rPr>
                        <a:t>Đối tượng thực hiện TTHC</a:t>
                      </a:r>
                      <a:endParaRPr lang="en-US" sz="13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a:txBody>
                    <a:bodyPr/>
                    <a:lstStyle/>
                    <a:p>
                      <a:pPr algn="ctr">
                        <a:lnSpc>
                          <a:spcPct val="107000"/>
                        </a:lnSpc>
                        <a:spcAft>
                          <a:spcPts val="0"/>
                        </a:spcAft>
                      </a:pPr>
                      <a:r>
                        <a:rPr lang="en-US" sz="1300" b="1" kern="100">
                          <a:solidFill>
                            <a:schemeClr val="tx1"/>
                          </a:solidFill>
                          <a:effectLst/>
                          <a:latin typeface="Times New Roman" panose="02020603050405020304" pitchFamily="18" charset="0"/>
                          <a:cs typeface="Times New Roman" panose="02020603050405020304" pitchFamily="18" charset="0"/>
                        </a:rPr>
                        <a:t>Cơ quan thực hiện TTH </a:t>
                      </a:r>
                      <a:endParaRPr lang="en-US" sz="13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extLst>
                  <a:ext uri="{0D108BD9-81ED-4DB2-BD59-A6C34878D82A}">
                    <a16:rowId xmlns:a16="http://schemas.microsoft.com/office/drawing/2014/main" val="1451113794"/>
                  </a:ext>
                </a:extLst>
              </a:tr>
              <a:tr h="696586">
                <a:tc rowSpan="3">
                  <a:txBody>
                    <a:bodyPr/>
                    <a:lstStyle/>
                    <a:p>
                      <a:pPr algn="ctr">
                        <a:lnSpc>
                          <a:spcPct val="107000"/>
                        </a:lnSpc>
                        <a:spcAft>
                          <a:spcPts val="0"/>
                        </a:spcAft>
                      </a:pPr>
                      <a:r>
                        <a:rPr lang="en-US" sz="1400" kern="100">
                          <a:effectLst/>
                        </a:rPr>
                        <a:t>1</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rowSpan="3">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Tìm hiểu thông tin/ đưa ra yêu cầu thực hiện TTHC</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1.1. SNV chủ động nghiên cứu tham mưu triển khai/ hoặc sau khi nhận được VB đề nghị của BNV: trình lãnh đạo tỉnh, làm VB gửi các sở, ngành tỉnh, UBND cấp huyện trên địa bàn.</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 SNV: 02 giờ;</a:t>
                      </a:r>
                    </a:p>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 LĐ tỉnh: ½ giờ.</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extLst>
                  <a:ext uri="{0D108BD9-81ED-4DB2-BD59-A6C34878D82A}">
                    <a16:rowId xmlns:a16="http://schemas.microsoft.com/office/drawing/2014/main" val="2309529218"/>
                  </a:ext>
                </a:extLst>
              </a:tr>
              <a:tr h="696586">
                <a:tc vMerge="1">
                  <a:txBody>
                    <a:bodyPr/>
                    <a:lstStyle/>
                    <a:p>
                      <a:endParaRPr lang="en-US"/>
                    </a:p>
                  </a:txBody>
                  <a:tcPr/>
                </a:tc>
                <a:tc vMerge="1">
                  <a:txBody>
                    <a:bodyPr/>
                    <a:lstStyle/>
                    <a:p>
                      <a:endParaRPr lang="en-US"/>
                    </a:p>
                  </a:txBody>
                  <a:tcPr/>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1.2. Các sở, ngành tỉnh, UBND cấp huyện tìm hiểu thông tin, yêu cầu, đọc các biểu mẫu tại các VB liên quan.</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10 sở, ngành + 10 UBND huyện x 2 giờ/1đv = 20 giờ</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extLst>
                  <a:ext uri="{0D108BD9-81ED-4DB2-BD59-A6C34878D82A}">
                    <a16:rowId xmlns:a16="http://schemas.microsoft.com/office/drawing/2014/main" val="1460570646"/>
                  </a:ext>
                </a:extLst>
              </a:tr>
              <a:tr h="305068">
                <a:tc vMerge="1">
                  <a:txBody>
                    <a:bodyPr/>
                    <a:lstStyle/>
                    <a:p>
                      <a:endParaRPr lang="en-US"/>
                    </a:p>
                  </a:txBody>
                  <a:tcPr/>
                </a:tc>
                <a:tc vMerge="1">
                  <a:txBody>
                    <a:bodyPr/>
                    <a:lstStyle/>
                    <a:p>
                      <a:endParaRPr lang="en-US"/>
                    </a:p>
                  </a:txBody>
                  <a:tcPr/>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1.3. Trao đổi lại với SNV nếu có thông tin chưa rõ.</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extLst>
                  <a:ext uri="{0D108BD9-81ED-4DB2-BD59-A6C34878D82A}">
                    <a16:rowId xmlns:a16="http://schemas.microsoft.com/office/drawing/2014/main" val="2597004159"/>
                  </a:ext>
                </a:extLst>
              </a:tr>
              <a:tr h="696586">
                <a:tc>
                  <a:txBody>
                    <a:bodyPr/>
                    <a:lstStyle/>
                    <a:p>
                      <a:pPr algn="ctr">
                        <a:lnSpc>
                          <a:spcPct val="107000"/>
                        </a:lnSpc>
                        <a:spcAft>
                          <a:spcPts val="0"/>
                        </a:spcAft>
                      </a:pPr>
                      <a:r>
                        <a:rPr lang="en-US" sz="1400" kern="100">
                          <a:effectLst/>
                        </a:rPr>
                        <a:t>2</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Chuẩn bị hồ sơ TTHC</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Các sở, ngành tỉnh, UBND cấp huyện tự làm văn bản đề nghị; tự lập kế hoạch theo mẫu hướng dẫn của BNV cho cấp tỉnh.</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10 sở, ngành + 10 UBND huyện x 2 giờ/1đv = 40 giờ</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extLst>
                  <a:ext uri="{0D108BD9-81ED-4DB2-BD59-A6C34878D82A}">
                    <a16:rowId xmlns:a16="http://schemas.microsoft.com/office/drawing/2014/main" val="3013903192"/>
                  </a:ext>
                </a:extLst>
              </a:tr>
              <a:tr h="435502">
                <a:tc>
                  <a:txBody>
                    <a:bodyPr/>
                    <a:lstStyle/>
                    <a:p>
                      <a:pPr algn="ctr">
                        <a:lnSpc>
                          <a:spcPct val="107000"/>
                        </a:lnSpc>
                        <a:spcAft>
                          <a:spcPts val="0"/>
                        </a:spcAft>
                      </a:pPr>
                      <a:r>
                        <a:rPr lang="en-US" sz="1400" kern="100">
                          <a:effectLst/>
                        </a:rPr>
                        <a:t>3</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Thẩm định hồ sơ, tổng hợp kết quả, duyệt.</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spcBef>
                          <a:spcPts val="600"/>
                        </a:spcBef>
                        <a:spcAft>
                          <a:spcPts val="600"/>
                        </a:spcAft>
                      </a:pPr>
                      <a:r>
                        <a:rPr lang="en-US" sz="1400" kern="100">
                          <a:effectLst/>
                          <a:latin typeface="Times New Roman" panose="02020603050405020304" pitchFamily="18" charset="0"/>
                          <a:cs typeface="Times New Roman" panose="02020603050405020304" pitchFamily="18" charset="0"/>
                        </a:rPr>
                        <a:t>SNV thẩm định, tổng hợp kết quả, lập KH biên chế của tỉnh trình LĐ tỉnh (VB đề nghị tự làm; bản kế hoạch lập theo mẫu.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 SNV: 20 giờ;</a:t>
                      </a:r>
                    </a:p>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 LĐ tỉnh: 02 giờ.</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extLst>
                  <a:ext uri="{0D108BD9-81ED-4DB2-BD59-A6C34878D82A}">
                    <a16:rowId xmlns:a16="http://schemas.microsoft.com/office/drawing/2014/main" val="1750709520"/>
                  </a:ext>
                </a:extLst>
              </a:tr>
              <a:tr h="426577">
                <a:tc>
                  <a:txBody>
                    <a:bodyPr/>
                    <a:lstStyle/>
                    <a:p>
                      <a:pPr algn="ctr">
                        <a:lnSpc>
                          <a:spcPct val="107000"/>
                        </a:lnSpc>
                        <a:spcAft>
                          <a:spcPts val="0"/>
                        </a:spcAft>
                      </a:pPr>
                      <a:r>
                        <a:rPr lang="en-US" sz="1400" kern="100">
                          <a:effectLst/>
                        </a:rPr>
                        <a:t>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a:txBody>
                    <a:bodyPr/>
                    <a:lstStyle/>
                    <a:p>
                      <a:pPr algn="just">
                        <a:lnSpc>
                          <a:spcPct val="107000"/>
                        </a:lnSpc>
                        <a:spcAft>
                          <a:spcPts val="0"/>
                        </a:spcAft>
                      </a:pPr>
                      <a:r>
                        <a:rPr lang="en-US" sz="1400" kern="100">
                          <a:effectLst/>
                          <a:latin typeface="Times New Roman" panose="02020603050405020304" pitchFamily="18" charset="0"/>
                          <a:cs typeface="Times New Roman" panose="02020603050405020304" pitchFamily="18" charset="0"/>
                        </a:rPr>
                        <a:t>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a:txBody>
                    <a:bodyPr/>
                    <a:lstStyle/>
                    <a:p>
                      <a:pPr algn="ctr">
                        <a:spcBef>
                          <a:spcPts val="600"/>
                        </a:spcBef>
                        <a:spcAft>
                          <a:spcPts val="600"/>
                        </a:spcAft>
                      </a:pPr>
                      <a:r>
                        <a:rPr lang="en-US" sz="1400" kern="100">
                          <a:effectLst/>
                          <a:latin typeface="Times New Roman" panose="02020603050405020304" pitchFamily="18" charset="0"/>
                          <a:cs typeface="Times New Roman" panose="02020603050405020304" pitchFamily="18" charset="0"/>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6" marR="52666" marT="0" marB="0"/>
                </a:tc>
                <a:tc gridSpan="2">
                  <a:txBody>
                    <a:bodyPr/>
                    <a:lstStyle/>
                    <a:p>
                      <a:pPr algn="ctr">
                        <a:lnSpc>
                          <a:spcPct val="107000"/>
                        </a:lnSpc>
                        <a:spcAft>
                          <a:spcPts val="0"/>
                        </a:spcAft>
                      </a:pPr>
                      <a:endParaRPr lang="vi-VN" sz="1400" b="1" kern="1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1400" b="1" kern="100">
                          <a:effectLst/>
                          <a:latin typeface="Times New Roman" panose="02020603050405020304" pitchFamily="18" charset="0"/>
                          <a:cs typeface="Times New Roman" panose="02020603050405020304" pitchFamily="18" charset="0"/>
                        </a:rPr>
                        <a:t>Tổng: 84,5 giờ (60 giờ  + 24,5 giờ).</a:t>
                      </a:r>
                      <a:endParaRPr lang="en-US" sz="14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tc>
                <a:tc hMerge="1">
                  <a:txBody>
                    <a:bodyPr/>
                    <a:lstStyle/>
                    <a:p>
                      <a:endParaRPr lang="en-US"/>
                    </a:p>
                  </a:txBody>
                  <a:tcPr/>
                </a:tc>
                <a:extLst>
                  <a:ext uri="{0D108BD9-81ED-4DB2-BD59-A6C34878D82A}">
                    <a16:rowId xmlns:a16="http://schemas.microsoft.com/office/drawing/2014/main" val="3240778473"/>
                  </a:ext>
                </a:extLst>
              </a:tr>
            </a:tbl>
          </a:graphicData>
        </a:graphic>
      </p:graphicFrame>
      <p:sp>
        <p:nvSpPr>
          <p:cNvPr id="5" name="Rectangle 4">
            <a:extLst>
              <a:ext uri="{FF2B5EF4-FFF2-40B4-BE49-F238E27FC236}">
                <a16:creationId xmlns:a16="http://schemas.microsoft.com/office/drawing/2014/main" id="{E510ACD7-E44E-4D1E-88FF-317CCC4A6439}"/>
              </a:ext>
            </a:extLst>
          </p:cNvPr>
          <p:cNvSpPr/>
          <p:nvPr/>
        </p:nvSpPr>
        <p:spPr>
          <a:xfrm>
            <a:off x="383309" y="1628721"/>
            <a:ext cx="11425382" cy="1096006"/>
          </a:xfrm>
          <a:prstGeom prst="rect">
            <a:avLst/>
          </a:prstGeom>
          <a:solidFill>
            <a:srgbClr val="052F61"/>
          </a:solidFill>
          <a:ln>
            <a:solidFill>
              <a:schemeClr val="tx1"/>
            </a:solidFill>
          </a:ln>
        </p:spPr>
        <p:txBody>
          <a:bodyPr wrap="square">
            <a:spAutoFit/>
          </a:bodyPr>
          <a:lstStyle/>
          <a:p>
            <a:pPr algn="just">
              <a:spcAft>
                <a:spcPts val="0"/>
              </a:spcAft>
            </a:pPr>
            <a:r>
              <a:rPr lang="vi-VN" sz="1300" b="1">
                <a:latin typeface="Times New Roman" panose="02020603050405020304" pitchFamily="18" charset="0"/>
                <a:ea typeface="Times New Roman" panose="02020603050405020304" pitchFamily="18" charset="0"/>
              </a:rPr>
              <a:t>Ví dụ:</a:t>
            </a:r>
            <a:r>
              <a:rPr lang="vi-VN" sz="1300">
                <a:latin typeface="Times New Roman" panose="02020603050405020304" pitchFamily="18" charset="0"/>
                <a:ea typeface="Times New Roman" panose="02020603050405020304" pitchFamily="18" charset="0"/>
              </a:rPr>
              <a:t> </a:t>
            </a:r>
            <a:r>
              <a:rPr lang="en-US" sz="1300">
                <a:latin typeface="Times New Roman" panose="02020603050405020304" pitchFamily="18" charset="0"/>
                <a:ea typeface="Times New Roman" panose="02020603050405020304" pitchFamily="18" charset="0"/>
              </a:rPr>
              <a:t>Khoản 1, 2 Điều 10 Nghị định số 62/2020/NĐ-CP ngày 01/6/2020 quy định thủ tục lập kế hoạch biên chế công chức hàng năm của tỉnh: (1) Các cơ quan, tổ chức thuộc địa phương xây dựng kế hoạch biên chế công chức hằng năm của cơ quan, tổ chức mình, gửi cơ quan, tổ chức được giao nhiệm vụ về TCCB của địa phương. (2). Cơ quan, tổ chức được giao nhiệm vụ về TCCB của địa phương tiếp nhận hồ sơ, thẩm định kế hoạch biên chế công chức hằng năm của các cơ quan, tổ chức; tổng hợp, lập kế hoạch biên chế công chức hằng năm của địa phương để địa phương gửi Bộ Nội vụ thẩm định, chậm nhất vào ngày 15 tháng 6 hằng năm.</a:t>
            </a:r>
          </a:p>
          <a:p>
            <a:pPr>
              <a:lnSpc>
                <a:spcPct val="107000"/>
              </a:lnSpc>
              <a:spcAft>
                <a:spcPts val="800"/>
              </a:spcAft>
            </a:pPr>
            <a:r>
              <a:rPr lang="en-US" sz="1300" kern="100">
                <a:latin typeface="Times New Roman" panose="02020603050405020304" pitchFamily="18" charset="0"/>
                <a:ea typeface="Calibri" panose="020F0502020204030204" pitchFamily="34" charset="0"/>
                <a:cs typeface="Times New Roman" panose="02020603050405020304" pitchFamily="18" charset="0"/>
              </a:rPr>
              <a:t>Giả sử tỉnh A chưa quy định cụ thể thêm việc thực hiện TTHC này, thì thời gian thực hiện như sau:</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16472FE-8CBA-8425-08FB-2E2A0AF89CCF}"/>
              </a:ext>
            </a:extLst>
          </p:cNvPr>
          <p:cNvPicPr>
            <a:picLocks noChangeAspect="1"/>
          </p:cNvPicPr>
          <p:nvPr/>
        </p:nvPicPr>
        <p:blipFill>
          <a:blip r:embed="rId3"/>
          <a:stretch>
            <a:fillRect/>
          </a:stretch>
        </p:blipFill>
        <p:spPr>
          <a:xfrm>
            <a:off x="1227797" y="35206"/>
            <a:ext cx="890093" cy="786452"/>
          </a:xfrm>
          <a:prstGeom prst="rect">
            <a:avLst/>
          </a:prstGeom>
        </p:spPr>
      </p:pic>
    </p:spTree>
    <p:extLst>
      <p:ext uri="{BB962C8B-B14F-4D97-AF65-F5344CB8AC3E}">
        <p14:creationId xmlns:p14="http://schemas.microsoft.com/office/powerpoint/2010/main" val="11809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endParaRPr kumimoji="0" lang="vi-VN"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3" name="Table 2">
            <a:extLst>
              <a:ext uri="{FF2B5EF4-FFF2-40B4-BE49-F238E27FC236}">
                <a16:creationId xmlns:a16="http://schemas.microsoft.com/office/drawing/2014/main" id="{5388F184-3EC3-44BD-A8CA-E913BDF438C9}"/>
              </a:ext>
            </a:extLst>
          </p:cNvPr>
          <p:cNvGraphicFramePr>
            <a:graphicFrameLocks noGrp="1"/>
          </p:cNvGraphicFramePr>
          <p:nvPr>
            <p:extLst>
              <p:ext uri="{D42A27DB-BD31-4B8C-83A1-F6EECF244321}">
                <p14:modId xmlns:p14="http://schemas.microsoft.com/office/powerpoint/2010/main" val="905552266"/>
              </p:ext>
            </p:extLst>
          </p:nvPr>
        </p:nvGraphicFramePr>
        <p:xfrm>
          <a:off x="383309" y="2697019"/>
          <a:ext cx="11425382" cy="4024689"/>
        </p:xfrm>
        <a:graphic>
          <a:graphicData uri="http://schemas.openxmlformats.org/drawingml/2006/table">
            <a:tbl>
              <a:tblPr firstRow="1" firstCol="1" bandRow="1">
                <a:tableStyleId>{5C22544A-7EE6-4342-B048-85BDC9FD1C3A}</a:tableStyleId>
              </a:tblPr>
              <a:tblGrid>
                <a:gridCol w="497341">
                  <a:extLst>
                    <a:ext uri="{9D8B030D-6E8A-4147-A177-3AD203B41FA5}">
                      <a16:colId xmlns:a16="http://schemas.microsoft.com/office/drawing/2014/main" val="2155062735"/>
                    </a:ext>
                  </a:extLst>
                </a:gridCol>
                <a:gridCol w="2278745">
                  <a:extLst>
                    <a:ext uri="{9D8B030D-6E8A-4147-A177-3AD203B41FA5}">
                      <a16:colId xmlns:a16="http://schemas.microsoft.com/office/drawing/2014/main" val="4091181862"/>
                    </a:ext>
                  </a:extLst>
                </a:gridCol>
                <a:gridCol w="4997634">
                  <a:extLst>
                    <a:ext uri="{9D8B030D-6E8A-4147-A177-3AD203B41FA5}">
                      <a16:colId xmlns:a16="http://schemas.microsoft.com/office/drawing/2014/main" val="596446124"/>
                    </a:ext>
                  </a:extLst>
                </a:gridCol>
                <a:gridCol w="2162628">
                  <a:extLst>
                    <a:ext uri="{9D8B030D-6E8A-4147-A177-3AD203B41FA5}">
                      <a16:colId xmlns:a16="http://schemas.microsoft.com/office/drawing/2014/main" val="3557954228"/>
                    </a:ext>
                  </a:extLst>
                </a:gridCol>
                <a:gridCol w="1489034">
                  <a:extLst>
                    <a:ext uri="{9D8B030D-6E8A-4147-A177-3AD203B41FA5}">
                      <a16:colId xmlns:a16="http://schemas.microsoft.com/office/drawing/2014/main" val="1903292676"/>
                    </a:ext>
                  </a:extLst>
                </a:gridCol>
              </a:tblGrid>
              <a:tr h="305068">
                <a:tc rowSpan="2">
                  <a:txBody>
                    <a:bodyPr/>
                    <a:lstStyle/>
                    <a:p>
                      <a:pPr algn="ctr">
                        <a:lnSpc>
                          <a:spcPct val="107000"/>
                        </a:lnSpc>
                        <a:spcAft>
                          <a:spcPts val="0"/>
                        </a:spcAft>
                      </a:pPr>
                      <a:r>
                        <a:rPr lang="en-US" sz="1300" kern="100">
                          <a:effectLst/>
                          <a:latin typeface="Times New Roman" panose="02020603050405020304" pitchFamily="18" charset="0"/>
                          <a:cs typeface="Times New Roman" panose="02020603050405020304" pitchFamily="18" charset="0"/>
                        </a:rPr>
                        <a:t>STT</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rowSpan="2">
                  <a:txBody>
                    <a:bodyPr/>
                    <a:lstStyle/>
                    <a:p>
                      <a:pPr algn="ctr">
                        <a:lnSpc>
                          <a:spcPct val="107000"/>
                        </a:lnSpc>
                        <a:spcAft>
                          <a:spcPts val="0"/>
                        </a:spcAft>
                      </a:pPr>
                      <a:r>
                        <a:rPr lang="en-US" sz="1300" kern="100">
                          <a:effectLst/>
                          <a:latin typeface="Times New Roman" panose="02020603050405020304" pitchFamily="18" charset="0"/>
                          <a:cs typeface="Times New Roman" panose="02020603050405020304" pitchFamily="18" charset="0"/>
                        </a:rPr>
                        <a:t>Các bước thực hiện TTHC</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rowSpan="2">
                  <a:txBody>
                    <a:bodyPr/>
                    <a:lstStyle/>
                    <a:p>
                      <a:pPr algn="ctr">
                        <a:lnSpc>
                          <a:spcPct val="107000"/>
                        </a:lnSpc>
                        <a:spcAft>
                          <a:spcPts val="0"/>
                        </a:spcAft>
                      </a:pPr>
                      <a:r>
                        <a:rPr lang="en-US" sz="1300" kern="100">
                          <a:effectLst/>
                          <a:latin typeface="Times New Roman" panose="02020603050405020304" pitchFamily="18" charset="0"/>
                          <a:cs typeface="Times New Roman" panose="02020603050405020304" pitchFamily="18" charset="0"/>
                        </a:rPr>
                        <a:t>Các công việc cụ thể cần làm</a:t>
                      </a:r>
                      <a:endParaRPr lang="en-US"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gridSpan="2">
                  <a:txBody>
                    <a:bodyPr/>
                    <a:lstStyle/>
                    <a:p>
                      <a:pPr algn="ctr">
                        <a:lnSpc>
                          <a:spcPct val="107000"/>
                        </a:lnSpc>
                        <a:spcAft>
                          <a:spcPts val="0"/>
                        </a:spcAft>
                      </a:pPr>
                      <a:r>
                        <a:rPr lang="en-US" sz="1300" kern="100">
                          <a:effectLst/>
                          <a:latin typeface="Times New Roman" panose="02020603050405020304" pitchFamily="18" charset="0"/>
                          <a:cs typeface="Times New Roman" panose="02020603050405020304" pitchFamily="18" charset="0"/>
                        </a:rPr>
                        <a:t>Thời gian thực hiện</a:t>
                      </a:r>
                    </a:p>
                  </a:txBody>
                  <a:tcPr marL="52666" marR="52666" marT="0" marB="0" anchor="ctr">
                    <a:solidFill>
                      <a:srgbClr val="000099"/>
                    </a:solidFill>
                  </a:tcPr>
                </a:tc>
                <a:tc hMerge="1">
                  <a:txBody>
                    <a:bodyPr/>
                    <a:lstStyle/>
                    <a:p>
                      <a:endParaRPr lang="en-US"/>
                    </a:p>
                  </a:txBody>
                  <a:tcPr/>
                </a:tc>
                <a:extLst>
                  <a:ext uri="{0D108BD9-81ED-4DB2-BD59-A6C34878D82A}">
                    <a16:rowId xmlns:a16="http://schemas.microsoft.com/office/drawing/2014/main" val="531817248"/>
                  </a:ext>
                </a:extLst>
              </a:tr>
              <a:tr h="46271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300" b="1" kern="100">
                          <a:solidFill>
                            <a:schemeClr val="tx1"/>
                          </a:solidFill>
                          <a:effectLst/>
                          <a:latin typeface="Times New Roman" panose="02020603050405020304" pitchFamily="18" charset="0"/>
                          <a:cs typeface="Times New Roman" panose="02020603050405020304" pitchFamily="18" charset="0"/>
                        </a:rPr>
                        <a:t>Đối tượng thực hiện TTHC</a:t>
                      </a:r>
                      <a:endParaRPr lang="en-US" sz="13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a:txBody>
                    <a:bodyPr/>
                    <a:lstStyle/>
                    <a:p>
                      <a:pPr algn="ctr">
                        <a:lnSpc>
                          <a:spcPct val="107000"/>
                        </a:lnSpc>
                        <a:spcAft>
                          <a:spcPts val="0"/>
                        </a:spcAft>
                      </a:pPr>
                      <a:r>
                        <a:rPr lang="en-US" sz="1300" b="1" kern="100">
                          <a:solidFill>
                            <a:schemeClr val="tx1"/>
                          </a:solidFill>
                          <a:effectLst/>
                          <a:latin typeface="Times New Roman" panose="02020603050405020304" pitchFamily="18" charset="0"/>
                          <a:cs typeface="Times New Roman" panose="02020603050405020304" pitchFamily="18" charset="0"/>
                        </a:rPr>
                        <a:t>Cơ quan thực hiện TTH </a:t>
                      </a:r>
                      <a:endParaRPr lang="en-US" sz="13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extLst>
                  <a:ext uri="{0D108BD9-81ED-4DB2-BD59-A6C34878D82A}">
                    <a16:rowId xmlns:a16="http://schemas.microsoft.com/office/drawing/2014/main" val="1451113794"/>
                  </a:ext>
                </a:extLst>
              </a:tr>
              <a:tr h="696586">
                <a:tc rowSpan="3">
                  <a:txBody>
                    <a:bodyPr/>
                    <a:lstStyle/>
                    <a:p>
                      <a:pPr algn="ctr">
                        <a:lnSpc>
                          <a:spcPct val="107000"/>
                        </a:lnSpc>
                        <a:spcAft>
                          <a:spcPts val="0"/>
                        </a:spcAft>
                      </a:pPr>
                      <a:r>
                        <a:rPr lang="en-US" sz="1400" kern="100">
                          <a:effectLst/>
                        </a:rPr>
                        <a:t>1</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rowSpan="3">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Tìm hiểu thông tin TTHC</a:t>
                      </a: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1.1. SNV không cần tham mưu VB gửi các sở, ngành tỉnh, UBND cấp huyện trên địa bàn.</a:t>
                      </a: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309529218"/>
                  </a:ext>
                </a:extLst>
              </a:tr>
              <a:tr h="696586">
                <a:tc vMerge="1">
                  <a:txBody>
                    <a:bodyPr/>
                    <a:lstStyle/>
                    <a:p>
                      <a:endParaRPr lang="en-US"/>
                    </a:p>
                  </a:txBody>
                  <a:tcPr/>
                </a:tc>
                <a:tc vMerge="1">
                  <a:txBody>
                    <a:bodyPr/>
                    <a:lstStyle/>
                    <a:p>
                      <a:endParaRPr lang="en-US"/>
                    </a:p>
                  </a:txBody>
                  <a:tcPr/>
                </a:tc>
                <a:tc>
                  <a:txBody>
                    <a:bodyPr/>
                    <a:lstStyle/>
                    <a:p>
                      <a:pPr algn="just">
                        <a:lnSpc>
                          <a:spcPct val="107000"/>
                        </a:lnSpc>
                        <a:spcAft>
                          <a:spcPts val="0"/>
                        </a:spcAft>
                      </a:pP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1.2.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UBND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huyện</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TTHC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VB do UBND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10 sở, ngành + 10 UBND huyện x 1/2 giờ/1đv = 10 giờ</a:t>
                      </a: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460570646"/>
                  </a:ext>
                </a:extLst>
              </a:tr>
              <a:tr h="305068">
                <a:tc vMerge="1">
                  <a:txBody>
                    <a:bodyPr/>
                    <a:lstStyle/>
                    <a:p>
                      <a:endParaRPr lang="en-US"/>
                    </a:p>
                  </a:txBody>
                  <a:tcPr/>
                </a:tc>
                <a:tc vMerge="1">
                  <a:txBody>
                    <a:bodyPr/>
                    <a:lstStyle/>
                    <a:p>
                      <a:endParaRPr lang="en-US"/>
                    </a:p>
                  </a:txBody>
                  <a:tcPr/>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1.3. Trao đổi lại với SNV nếu có thông tin chưa rõ.</a:t>
                      </a: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2597004159"/>
                  </a:ext>
                </a:extLst>
              </a:tr>
              <a:tr h="696586">
                <a:tc>
                  <a:txBody>
                    <a:bodyPr/>
                    <a:lstStyle/>
                    <a:p>
                      <a:pPr algn="ctr">
                        <a:lnSpc>
                          <a:spcPct val="107000"/>
                        </a:lnSpc>
                        <a:spcAft>
                          <a:spcPts val="0"/>
                        </a:spcAft>
                      </a:pPr>
                      <a:r>
                        <a:rPr lang="en-US" sz="1400" kern="100">
                          <a:effectLst/>
                        </a:rPr>
                        <a:t>2</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Chuẩn bị hồ sơ TTHC</a:t>
                      </a:r>
                    </a:p>
                  </a:txBody>
                  <a:tcPr marL="68580" marR="68580" marT="0" marB="0"/>
                </a:tc>
                <a:tc>
                  <a:txBody>
                    <a:bodyPr/>
                    <a:lstStyle/>
                    <a:p>
                      <a:pPr algn="just">
                        <a:lnSpc>
                          <a:spcPct val="107000"/>
                        </a:lnSpc>
                        <a:spcAft>
                          <a:spcPts val="0"/>
                        </a:spcAft>
                      </a:pP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UBND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huyện</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UBND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kern="1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300" kern="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10 sở, ngành + 10 UBND huyện x 1,5 giờ/1đv = 30 giờ</a:t>
                      </a: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013903192"/>
                  </a:ext>
                </a:extLst>
              </a:tr>
              <a:tr h="435502">
                <a:tc>
                  <a:txBody>
                    <a:bodyPr/>
                    <a:lstStyle/>
                    <a:p>
                      <a:pPr algn="ctr">
                        <a:lnSpc>
                          <a:spcPct val="107000"/>
                        </a:lnSpc>
                        <a:spcAft>
                          <a:spcPts val="0"/>
                        </a:spcAft>
                      </a:pPr>
                      <a:r>
                        <a:rPr lang="en-US" sz="1400" kern="100">
                          <a:effectLst/>
                        </a:rPr>
                        <a:t>3</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Thẩm định hồ sơ, tổng hợp kết quả, duyệt.</a:t>
                      </a:r>
                    </a:p>
                  </a:txBody>
                  <a:tcPr marL="68580" marR="68580" marT="0" marB="0"/>
                </a:tc>
                <a:tc>
                  <a:txBody>
                    <a:bodyPr/>
                    <a:lstStyle/>
                    <a:p>
                      <a:pPr algn="just">
                        <a:spcBef>
                          <a:spcPts val="600"/>
                        </a:spcBef>
                        <a:spcAft>
                          <a:spcPts val="600"/>
                        </a:spcAft>
                      </a:pPr>
                      <a:r>
                        <a:rPr lang="en-US" sz="1300" kern="100">
                          <a:effectLst/>
                          <a:latin typeface="Times New Roman" panose="02020603050405020304" pitchFamily="18" charset="0"/>
                          <a:ea typeface="Times New Roman" panose="02020603050405020304" pitchFamily="18" charset="0"/>
                          <a:cs typeface="Times New Roman" panose="02020603050405020304" pitchFamily="18" charset="0"/>
                        </a:rPr>
                        <a:t>SNV thẩm định, tổng hợp kết quả, lập KH biên chế của tỉnh trình LĐ tỉnh (VB đề nghị tự làm; bản kế hoạch lập theo mẫu. </a:t>
                      </a:r>
                      <a:r>
                        <a:rPr lang="en-US" sz="13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3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lgn="l">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 SNV: 18 giờ;</a:t>
                      </a:r>
                    </a:p>
                    <a:p>
                      <a:pPr algn="l">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 LĐ tỉnh: 02 giờ.</a:t>
                      </a:r>
                    </a:p>
                  </a:txBody>
                  <a:tcPr marL="68580" marR="68580" marT="0" marB="0"/>
                </a:tc>
                <a:extLst>
                  <a:ext uri="{0D108BD9-81ED-4DB2-BD59-A6C34878D82A}">
                    <a16:rowId xmlns:a16="http://schemas.microsoft.com/office/drawing/2014/main" val="1750709520"/>
                  </a:ext>
                </a:extLst>
              </a:tr>
              <a:tr h="426577">
                <a:tc>
                  <a:txBody>
                    <a:bodyPr/>
                    <a:lstStyle/>
                    <a:p>
                      <a:pPr algn="ctr">
                        <a:lnSpc>
                          <a:spcPct val="107000"/>
                        </a:lnSpc>
                        <a:spcAft>
                          <a:spcPts val="0"/>
                        </a:spcAft>
                      </a:pPr>
                      <a:r>
                        <a:rPr lang="en-US" sz="1400" kern="100">
                          <a:effectLst/>
                        </a:rPr>
                        <a:t>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2666" marR="52666" marT="0" marB="0" anchor="ctr">
                    <a:solidFill>
                      <a:srgbClr val="000099"/>
                    </a:solidFill>
                  </a:tcPr>
                </a:tc>
                <a:tc>
                  <a:txBody>
                    <a:bodyPr/>
                    <a:lstStyle/>
                    <a:p>
                      <a:pPr algn="just">
                        <a:lnSpc>
                          <a:spcPct val="107000"/>
                        </a:lnSpc>
                        <a:spcAft>
                          <a:spcPts val="0"/>
                        </a:spcAft>
                      </a:pPr>
                      <a:r>
                        <a:rPr lang="en-US" sz="1300" kern="1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a:spcBef>
                          <a:spcPts val="600"/>
                        </a:spcBef>
                        <a:spcAft>
                          <a:spcPts val="600"/>
                        </a:spcAft>
                      </a:pPr>
                      <a:r>
                        <a:rPr lang="en-US" sz="1300" kern="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gridSpan="2">
                  <a:txBody>
                    <a:bodyPr/>
                    <a:lstStyle/>
                    <a:p>
                      <a:pPr algn="ctr">
                        <a:lnSpc>
                          <a:spcPct val="107000"/>
                        </a:lnSpc>
                        <a:spcAft>
                          <a:spcPts val="0"/>
                        </a:spcAft>
                      </a:pPr>
                      <a:r>
                        <a:rPr lang="en-US" sz="1300" b="1" kern="1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300" b="1" kern="100" dirty="0">
                          <a:effectLst/>
                          <a:latin typeface="Times New Roman" panose="02020603050405020304" pitchFamily="18" charset="0"/>
                          <a:ea typeface="Calibri" panose="020F0502020204030204" pitchFamily="34" charset="0"/>
                          <a:cs typeface="Times New Roman" panose="02020603050405020304" pitchFamily="18" charset="0"/>
                        </a:rPr>
                        <a:t>: 60 </a:t>
                      </a:r>
                      <a:r>
                        <a:rPr lang="en-US" sz="1300" b="1" kern="1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300" b="1" kern="100" dirty="0">
                          <a:effectLst/>
                          <a:latin typeface="Times New Roman" panose="02020603050405020304" pitchFamily="18" charset="0"/>
                          <a:ea typeface="Calibri" panose="020F0502020204030204" pitchFamily="34" charset="0"/>
                          <a:cs typeface="Times New Roman" panose="02020603050405020304" pitchFamily="18" charset="0"/>
                        </a:rPr>
                        <a:t> (40 </a:t>
                      </a:r>
                      <a:r>
                        <a:rPr lang="en-US" sz="1300" b="1" kern="1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300" b="1" kern="100" dirty="0">
                          <a:effectLst/>
                          <a:latin typeface="Times New Roman" panose="02020603050405020304" pitchFamily="18" charset="0"/>
                          <a:ea typeface="Calibri" panose="020F0502020204030204" pitchFamily="34" charset="0"/>
                          <a:cs typeface="Times New Roman" panose="02020603050405020304" pitchFamily="18" charset="0"/>
                        </a:rPr>
                        <a:t>  + 20 </a:t>
                      </a:r>
                      <a:r>
                        <a:rPr lang="en-US" sz="1300" b="1" kern="1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300" b="1" kern="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hMerge="1">
                  <a:txBody>
                    <a:bodyPr/>
                    <a:lstStyle/>
                    <a:p>
                      <a:endParaRPr lang="en-US"/>
                    </a:p>
                  </a:txBody>
                  <a:tcPr/>
                </a:tc>
                <a:extLst>
                  <a:ext uri="{0D108BD9-81ED-4DB2-BD59-A6C34878D82A}">
                    <a16:rowId xmlns:a16="http://schemas.microsoft.com/office/drawing/2014/main" val="3240778473"/>
                  </a:ext>
                </a:extLst>
              </a:tr>
            </a:tbl>
          </a:graphicData>
        </a:graphic>
      </p:graphicFrame>
      <p:sp>
        <p:nvSpPr>
          <p:cNvPr id="5" name="Rectangle 4">
            <a:extLst>
              <a:ext uri="{FF2B5EF4-FFF2-40B4-BE49-F238E27FC236}">
                <a16:creationId xmlns:a16="http://schemas.microsoft.com/office/drawing/2014/main" id="{E510ACD7-E44E-4D1E-88FF-317CCC4A6439}"/>
              </a:ext>
            </a:extLst>
          </p:cNvPr>
          <p:cNvSpPr/>
          <p:nvPr/>
        </p:nvSpPr>
        <p:spPr>
          <a:xfrm>
            <a:off x="383309" y="935372"/>
            <a:ext cx="11425382" cy="1754326"/>
          </a:xfrm>
          <a:prstGeom prst="rect">
            <a:avLst/>
          </a:prstGeom>
          <a:solidFill>
            <a:srgbClr val="052F61"/>
          </a:solidFill>
        </p:spPr>
        <p:txBody>
          <a:bodyPr wrap="square">
            <a:spAutoFit/>
          </a:bodyPr>
          <a:lstStyle/>
          <a:p>
            <a:r>
              <a:rPr lang="en-US" sz="1200" b="1">
                <a:latin typeface="Times New Roman" panose="02020603050405020304" pitchFamily="18" charset="0"/>
                <a:cs typeface="Times New Roman" panose="02020603050405020304" pitchFamily="18" charset="0"/>
              </a:rPr>
              <a:t>Phương án ĐGH: </a:t>
            </a:r>
          </a:p>
          <a:p>
            <a:r>
              <a:rPr lang="en-US" sz="1200">
                <a:latin typeface="Times New Roman" panose="02020603050405020304" pitchFamily="18" charset="0"/>
                <a:cs typeface="Times New Roman" panose="02020603050405020304" pitchFamily="18" charset="0"/>
              </a:rPr>
              <a:t>1. Về trình tự thực hiện và thời hạn giải quyết: Quy định cụ thể/ ấn định thời hạn các sở, ngành tỉnh, UBND cấp huyện gửi SNV; thời hạn thẩm định kế hoạch biên chế công chức hằng năm của các cơ quan, tổ chức; tổng hợp, lập kế hoạch biên chế công chức hằng năm của tỉnh, trình LĐ tỉnh; thời hạn LĐ tỉnh duyệt, gửi Bộ Nội vụ thẩm định.</a:t>
            </a:r>
          </a:p>
          <a:p>
            <a:r>
              <a:rPr lang="en-US" sz="1200">
                <a:latin typeface="Times New Roman" panose="02020603050405020304" pitchFamily="18" charset="0"/>
                <a:cs typeface="Times New Roman" panose="02020603050405020304" pitchFamily="18" charset="0"/>
              </a:rPr>
              <a:t>Lưu ý phải bảo đảm 02 yêu cầu: (1) Bảo đảm Kế hoạch được gửi BNV chậm nhất vào ngày 15/6 hằng năm; (2) Phù hợp với số lượng CBCC và căn cứ vào thời gian thực tế cần thực hiện TTHC này ở bước tính toán CPTT TTHC hiện tại, để bảo đảm hoàn thành nhiệm vụ.</a:t>
            </a:r>
          </a:p>
          <a:p>
            <a:r>
              <a:rPr lang="en-US" sz="1200">
                <a:latin typeface="Times New Roman" panose="02020603050405020304" pitchFamily="18" charset="0"/>
                <a:cs typeface="Times New Roman" panose="02020603050405020304" pitchFamily="18" charset="0"/>
              </a:rPr>
              <a:t>2. Hồ sơ: Mẫu hóa văn bản đề nghị của sở, ngành thuộc tỉnh và UBND cấp huyện gửi tỉnh (SNV), văn bản đề nghị của tỉnh gửi BNV, mẫu hóa/hướng dẫn rõ hơn các thành phần hồ sơ khác của KH </a:t>
            </a:r>
            <a:r>
              <a:rPr lang="en-US" sz="1200" i="1">
                <a:latin typeface="Times New Roman" panose="02020603050405020304" pitchFamily="18" charset="0"/>
                <a:cs typeface="Times New Roman" panose="02020603050405020304" pitchFamily="18" charset="0"/>
              </a:rPr>
              <a:t>(</a:t>
            </a:r>
            <a:r>
              <a:rPr lang="en-US" sz="1200">
                <a:latin typeface="Times New Roman" panose="02020603050405020304" pitchFamily="18" charset="0"/>
                <a:cs typeface="Times New Roman" panose="02020603050405020304" pitchFamily="18" charset="0"/>
              </a:rPr>
              <a:t>như</a:t>
            </a:r>
            <a:r>
              <a:rPr lang="en-US" sz="1200" i="1">
                <a:latin typeface="Times New Roman" panose="02020603050405020304" pitchFamily="18" charset="0"/>
                <a:cs typeface="Times New Roman" panose="02020603050405020304" pitchFamily="18" charset="0"/>
              </a:rPr>
              <a:t>: Sự cần thiết của việc lập kế hoạch biên chế công chức hàng năm; Giải pháp thực hiện kế hoạch biên chế công chức sau khi được cấp có thẩm quyền giao hoặc phê duyệt, dự kiến nguồn công chức bổ sung, thay thế, thực hiện chính sách tinh giản biên chế và dự toán kinh phí để thực hiện…).</a:t>
            </a:r>
            <a:endParaRPr lang="en-US" sz="120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Giả sử PA ĐGH của tỉnh A như trên, thì thời gian thực hiện như sau:</a:t>
            </a:r>
          </a:p>
        </p:txBody>
      </p:sp>
      <p:pic>
        <p:nvPicPr>
          <p:cNvPr id="2" name="Picture 1">
            <a:extLst>
              <a:ext uri="{FF2B5EF4-FFF2-40B4-BE49-F238E27FC236}">
                <a16:creationId xmlns:a16="http://schemas.microsoft.com/office/drawing/2014/main" id="{D330867F-6FD6-5134-53C0-10FF19038642}"/>
              </a:ext>
            </a:extLst>
          </p:cNvPr>
          <p:cNvPicPr>
            <a:picLocks noChangeAspect="1"/>
          </p:cNvPicPr>
          <p:nvPr/>
        </p:nvPicPr>
        <p:blipFill>
          <a:blip r:embed="rId3"/>
          <a:stretch>
            <a:fillRect/>
          </a:stretch>
        </p:blipFill>
        <p:spPr>
          <a:xfrm>
            <a:off x="1227797" y="6526"/>
            <a:ext cx="890093" cy="786452"/>
          </a:xfrm>
          <a:prstGeom prst="rect">
            <a:avLst/>
          </a:prstGeom>
        </p:spPr>
      </p:pic>
    </p:spTree>
    <p:extLst>
      <p:ext uri="{BB962C8B-B14F-4D97-AF65-F5344CB8AC3E}">
        <p14:creationId xmlns:p14="http://schemas.microsoft.com/office/powerpoint/2010/main" val="307869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888802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50" normalizeH="0" baseline="0" noProof="0" dirty="0">
                <a:ln w="0"/>
                <a:solidFill>
                  <a:srgbClr val="052F61"/>
                </a:soli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NỘI DUNG TRÌNH BÀY</a:t>
            </a:r>
            <a:endParaRPr kumimoji="0" lang="en-US" sz="1800" b="1" i="0" u="none" strike="noStrike" kern="0" cap="none" spc="0" normalizeH="0" baseline="0" noProof="0" dirty="0">
              <a:ln>
                <a:noFill/>
              </a:ln>
              <a:solidFill>
                <a:srgbClr val="052F61"/>
              </a:solidFill>
              <a:effectLst/>
              <a:uLnTx/>
              <a:uFillTx/>
              <a:latin typeface="Cambria" panose="02040503050406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F20A729B-8182-4024-94C6-A0EED45F59D8}"/>
              </a:ext>
            </a:extLst>
          </p:cNvPr>
          <p:cNvGraphicFramePr/>
          <p:nvPr>
            <p:extLst>
              <p:ext uri="{D42A27DB-BD31-4B8C-83A1-F6EECF244321}">
                <p14:modId xmlns:p14="http://schemas.microsoft.com/office/powerpoint/2010/main" val="2041858109"/>
              </p:ext>
            </p:extLst>
          </p:nvPr>
        </p:nvGraphicFramePr>
        <p:xfrm>
          <a:off x="1730476" y="1117174"/>
          <a:ext cx="9409471" cy="5240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6EA74611-5CD5-29B2-BEBB-BA174479B098}"/>
              </a:ext>
            </a:extLst>
          </p:cNvPr>
          <p:cNvPicPr>
            <a:picLocks noChangeAspect="1"/>
          </p:cNvPicPr>
          <p:nvPr/>
        </p:nvPicPr>
        <p:blipFill>
          <a:blip r:embed="rId8"/>
          <a:stretch>
            <a:fillRect/>
          </a:stretch>
        </p:blipFill>
        <p:spPr>
          <a:xfrm>
            <a:off x="1223682" y="13848"/>
            <a:ext cx="894208" cy="816934"/>
          </a:xfrm>
          <a:prstGeom prst="rect">
            <a:avLst/>
          </a:prstGeom>
        </p:spPr>
      </p:pic>
    </p:spTree>
    <p:extLst>
      <p:ext uri="{BB962C8B-B14F-4D97-AF65-F5344CB8AC3E}">
        <p14:creationId xmlns:p14="http://schemas.microsoft.com/office/powerpoint/2010/main" val="29523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985421" y="467484"/>
            <a:ext cx="10185218"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000" b="1" i="0" u="none" strike="noStrike" kern="1200" cap="none" spc="50" normalizeH="0" baseline="0" noProof="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                           TRIỂN </a:t>
            </a: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KHAI KẾ HOẠCH RÀ SOÁT, ĐGH TTHC NỘI BỘ TRONG HỆ THỐNG HCNN 2022-2025</a:t>
            </a:r>
          </a:p>
          <a:p>
            <a:pPr marL="0" marR="0" lvl="0" indent="0" algn="l" defTabSz="457200" rtl="0" eaLnBrk="1" fontAlgn="auto" latinLnBrk="0" hangingPunct="1">
              <a:lnSpc>
                <a:spcPct val="100000"/>
              </a:lnSpc>
              <a:spcBef>
                <a:spcPts val="0"/>
              </a:spcBef>
              <a:spcAft>
                <a:spcPts val="0"/>
              </a:spcAft>
              <a:buClrTx/>
              <a:buSzTx/>
              <a:buFontTx/>
              <a:buNone/>
              <a:defRPr/>
            </a:pPr>
            <a:endParaRPr lang="en-US"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a:defRPr/>
            </a:pPr>
            <a:r>
              <a:rPr lang="vi-VN" sz="2000" dirty="0" err="1">
                <a:solidFill>
                  <a:schemeClr val="bg1"/>
                </a:solidFill>
                <a:latin typeface="Arial" panose="020B0604020202020204" pitchFamily="34" charset="0"/>
                <a:cs typeface="Arial" panose="020B0604020202020204" pitchFamily="34" charset="0"/>
              </a:rPr>
              <a:t>Bước</a:t>
            </a:r>
            <a:r>
              <a:rPr lang="vi-VN" sz="2000" dirty="0">
                <a:solidFill>
                  <a:schemeClr val="bg1"/>
                </a:solidFill>
                <a:latin typeface="Arial" panose="020B0604020202020204" pitchFamily="34" charset="0"/>
                <a:cs typeface="Arial" panose="020B0604020202020204" pitchFamily="34" charset="0"/>
              </a:rPr>
              <a:t> 2: </a:t>
            </a:r>
            <a:r>
              <a:rPr lang="en-US" sz="2000" dirty="0" err="1">
                <a:solidFill>
                  <a:schemeClr val="bg1"/>
                </a:solidFill>
                <a:latin typeface="Arial" panose="020B0604020202020204" pitchFamily="34" charset="0"/>
                <a:cs typeface="Arial" panose="020B0604020202020204" pitchFamily="34" charset="0"/>
              </a:rPr>
              <a:t>Rà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soát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đề</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xuất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trình</a:t>
            </a:r>
            <a:r>
              <a:rPr lang="vi-VN" sz="2000" dirty="0">
                <a:solidFill>
                  <a:schemeClr val="bg1"/>
                </a:solidFill>
                <a:latin typeface="Arial" panose="020B0604020202020204" pitchFamily="34" charset="0"/>
                <a:cs typeface="Arial" panose="020B0604020202020204" pitchFamily="34" charset="0"/>
              </a:rPr>
              <a:t> phê </a:t>
            </a:r>
            <a:r>
              <a:rPr lang="vi-VN" sz="2000" dirty="0" err="1">
                <a:solidFill>
                  <a:schemeClr val="bg1"/>
                </a:solidFill>
                <a:latin typeface="Arial" panose="020B0604020202020204" pitchFamily="34" charset="0"/>
                <a:cs typeface="Arial" panose="020B0604020202020204" pitchFamily="34" charset="0"/>
              </a:rPr>
              <a:t>duyệt</a:t>
            </a:r>
            <a:r>
              <a:rPr lang="vi-VN" sz="2000" dirty="0">
                <a:solidFill>
                  <a:schemeClr val="bg1"/>
                </a:solidFill>
                <a:latin typeface="Arial" panose="020B0604020202020204" pitchFamily="34" charset="0"/>
                <a:cs typeface="Arial" panose="020B0604020202020204" pitchFamily="34" charset="0"/>
              </a:rPr>
              <a:t> PA ĐGH </a:t>
            </a:r>
            <a:r>
              <a:rPr lang="en-US" sz="2000" dirty="0">
                <a:solidFill>
                  <a:schemeClr val="bg1"/>
                </a:solidFill>
                <a:latin typeface="Arial" panose="020B0604020202020204" pitchFamily="34" charset="0"/>
                <a:cs typeface="Arial" panose="020B0604020202020204" pitchFamily="34" charset="0"/>
              </a:rPr>
              <a:t>TTHC </a:t>
            </a:r>
            <a:r>
              <a:rPr lang="en-US" sz="2000" dirty="0" err="1">
                <a:solidFill>
                  <a:schemeClr val="bg1"/>
                </a:solidFill>
                <a:latin typeface="Arial" panose="020B0604020202020204" pitchFamily="34" charset="0"/>
                <a:cs typeface="Arial" panose="020B0604020202020204" pitchFamily="34" charset="0"/>
              </a:rPr>
              <a:t>nội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bộ</a:t>
            </a:r>
            <a:endParaRPr lang="vi-VN" sz="2000" dirty="0">
              <a:solidFill>
                <a:schemeClr val="bg1"/>
              </a:solidFill>
              <a:latin typeface="Arial" panose="020B0604020202020204" pitchFamily="34" charset="0"/>
              <a:cs typeface="Arial" panose="020B0604020202020204" pitchFamily="34" charset="0"/>
            </a:endParaRPr>
          </a:p>
          <a:p>
            <a:pPr>
              <a:defRPr/>
            </a:pPr>
            <a:r>
              <a:rPr lang="vi-VN" sz="2000" b="1" dirty="0">
                <a:solidFill>
                  <a:schemeClr val="bg1"/>
                </a:solidFill>
                <a:latin typeface="Arial" panose="020B0604020202020204" pitchFamily="34" charset="0"/>
                <a:cs typeface="Arial" panose="020B0604020202020204" pitchFamily="34" charset="0"/>
              </a:rPr>
              <a:t>PHƯƠNG ÁN ĐGH TTHC NỘI BỘ</a:t>
            </a: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3" name="TextBox 2"/>
          <p:cNvSpPr txBox="1"/>
          <p:nvPr/>
        </p:nvSpPr>
        <p:spPr>
          <a:xfrm>
            <a:off x="443883" y="1637035"/>
            <a:ext cx="11114843" cy="5139869"/>
          </a:xfrm>
          <a:prstGeom prst="rect">
            <a:avLst/>
          </a:prstGeom>
          <a:noFill/>
        </p:spPr>
        <p:txBody>
          <a:bodyPr wrap="square" rtlCol="0">
            <a:spAutoFit/>
          </a:bodyPr>
          <a:lstStyle/>
          <a:p>
            <a:pPr algn="just">
              <a:spcBef>
                <a:spcPts val="600"/>
              </a:spcBef>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Bãi</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bỏ</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các</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quy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định</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TTHC NB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mà</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lang="en-US" sz="2000" dirty="0">
                <a:solidFill>
                  <a:schemeClr val="bg1"/>
                </a:solidFill>
                <a:latin typeface="Arial" panose="020B0604020202020204" pitchFamily="34" charset="0"/>
                <a:cs typeface="Arial" panose="020B0604020202020204" pitchFamily="34" charset="0"/>
              </a:rPr>
              <a:t>VB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QH/CP/</a:t>
            </a:r>
            <a:r>
              <a:rPr lang="vi-VN" sz="2000" dirty="0" err="1">
                <a:solidFill>
                  <a:schemeClr val="bg1"/>
                </a:solidFill>
                <a:latin typeface="Arial" panose="020B0604020202020204" pitchFamily="34" charset="0"/>
                <a:cs typeface="Arial" panose="020B0604020202020204" pitchFamily="34" charset="0"/>
              </a:rPr>
              <a:t>TTgCP</a:t>
            </a:r>
            <a:r>
              <a:rPr lang="vi-VN" sz="2000" dirty="0">
                <a:solidFill>
                  <a:schemeClr val="bg1"/>
                </a:solidFill>
                <a:latin typeface="Arial" panose="020B0604020202020204" pitchFamily="34" charset="0"/>
                <a:cs typeface="Arial" panose="020B0604020202020204" pitchFamily="34" charset="0"/>
              </a:rPr>
              <a:t>/</a:t>
            </a:r>
            <a:r>
              <a:rPr lang="vi-VN" sz="2000" dirty="0" err="1">
                <a:solidFill>
                  <a:schemeClr val="bg1"/>
                </a:solidFill>
                <a:latin typeface="Arial" panose="020B0604020202020204" pitchFamily="34" charset="0"/>
                <a:cs typeface="Arial" panose="020B0604020202020204" pitchFamily="34" charset="0"/>
              </a:rPr>
              <a:t>bộ</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quản</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lý</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ngành</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lĩnh</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vực</a:t>
            </a:r>
            <a:r>
              <a:rPr lang="vi-VN" sz="2000" dirty="0">
                <a:solidFill>
                  <a:schemeClr val="bg1"/>
                </a:solidFill>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đã</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quy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định</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đầy</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đủ</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và</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lang="vi-VN" sz="2000" dirty="0" err="1">
                <a:solidFill>
                  <a:prstClr val="black"/>
                </a:solidFill>
                <a:latin typeface="Tahoma" panose="020B0604030504040204" pitchFamily="34" charset="0"/>
              </a:rPr>
              <a:t>bộ</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CQ, ĐP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đủ</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căn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cứ</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thực</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hiện</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trong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phạm</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vi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bộ</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CQ, ĐP;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bộ</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CQ, ĐP </a:t>
            </a:r>
            <a:r>
              <a:rPr kumimoji="0" lang="vi-VN" sz="2000" b="0" i="0" u="sng" strike="noStrike" kern="1200" cap="none" spc="0" normalizeH="0" baseline="0" noProof="0" dirty="0" err="1">
                <a:ln>
                  <a:noFill/>
                </a:ln>
                <a:solidFill>
                  <a:prstClr val="black"/>
                </a:solidFill>
                <a:effectLst/>
                <a:uLnTx/>
                <a:uFillTx/>
                <a:latin typeface="Tahoma" panose="020B0604030504040204" pitchFamily="34" charset="0"/>
                <a:ea typeface="+mn-ea"/>
                <a:cs typeface="+mn-cs"/>
              </a:rPr>
              <a:t>có</a:t>
            </a:r>
            <a:r>
              <a:rPr kumimoji="0" lang="vi-VN" sz="2000" b="0" i="0" u="sng"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sng" strike="noStrike" kern="1200" cap="none" spc="0" normalizeH="0" baseline="0" noProof="0" dirty="0" err="1">
                <a:ln>
                  <a:noFill/>
                </a:ln>
                <a:solidFill>
                  <a:prstClr val="black"/>
                </a:solidFill>
                <a:effectLst/>
                <a:uLnTx/>
                <a:uFillTx/>
                <a:latin typeface="Tahoma" panose="020B0604030504040204" pitchFamily="34" charset="0"/>
                <a:ea typeface="+mn-ea"/>
                <a:cs typeface="+mn-cs"/>
              </a:rPr>
              <a:t>thể</a:t>
            </a:r>
            <a:r>
              <a:rPr kumimoji="0" lang="vi-VN" sz="2000" b="0" i="0" u="sng"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công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bố</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công khai +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dẫn</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chiếu</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để</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thực</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hiện</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nếu</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thấy</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cần</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thiết</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60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Bổ</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sung quy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định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TTHC NB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thuận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lợi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trong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thực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hiện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just" defTabSz="457200" rtl="0" eaLnBrk="1" fontAlgn="auto" latinLnBrk="0" hangingPunct="1">
              <a:lnSpc>
                <a:spcPct val="100000"/>
              </a:lnSpc>
              <a:spcBef>
                <a:spcPts val="600"/>
              </a:spcBef>
              <a:spcAft>
                <a:spcPts val="0"/>
              </a:spcAft>
              <a:buClrTx/>
              <a:buSzTx/>
              <a:buFontTx/>
              <a:buChar char="-"/>
              <a:defRPr/>
            </a:pP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Trường</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chưa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quy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định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TTHC: </a:t>
            </a:r>
          </a:p>
          <a:p>
            <a:pPr marL="0" marR="0" lvl="0" indent="0" algn="just" defTabSz="457200" rtl="0" eaLnBrk="1" fontAlgn="auto" latinLnBrk="0" hangingPunct="1">
              <a:lnSpc>
                <a:spcPct val="100000"/>
              </a:lnSpc>
              <a:spcBef>
                <a:spcPts val="600"/>
              </a:spcBef>
              <a:spcAft>
                <a:spcPts val="0"/>
              </a:spcAft>
              <a:buClrTx/>
              <a:buSzTx/>
              <a:buFontTx/>
              <a:buNone/>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TTHC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giữa</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CQHCNN: Nghiên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cứu</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bổ</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sung;</a:t>
            </a:r>
          </a:p>
          <a:p>
            <a:pPr lvl="0" algn="just">
              <a:spcBef>
                <a:spcPts val="600"/>
              </a:spcBef>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TTHC NB trong 1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bộ</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CQ, ĐP: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Dựa</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trên cơ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sở</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quy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định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“khung”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VB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QH/CP/</a:t>
            </a:r>
            <a:r>
              <a:rPr lang="vi-VN" sz="2000" dirty="0" err="1">
                <a:solidFill>
                  <a:schemeClr val="bg1"/>
                </a:solidFill>
                <a:latin typeface="Arial" panose="020B0604020202020204" pitchFamily="34" charset="0"/>
                <a:cs typeface="Arial" panose="020B0604020202020204" pitchFamily="34" charset="0"/>
              </a:rPr>
              <a:t>TTgCP</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bộ</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quản</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lý</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ngành</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lĩnh</a:t>
            </a:r>
            <a:r>
              <a:rPr lang="vi-VN" sz="2000" dirty="0">
                <a:solidFill>
                  <a:schemeClr val="bg1"/>
                </a:solidFill>
                <a:latin typeface="Arial" panose="020B0604020202020204" pitchFamily="34" charset="0"/>
                <a:cs typeface="Arial" panose="020B0604020202020204" pitchFamily="34" charset="0"/>
              </a:rPr>
              <a:t> </a:t>
            </a:r>
            <a:r>
              <a:rPr lang="vi-VN" sz="2000" dirty="0" err="1">
                <a:solidFill>
                  <a:schemeClr val="bg1"/>
                </a:solidFill>
                <a:latin typeface="Arial" panose="020B0604020202020204" pitchFamily="34" charset="0"/>
                <a:cs typeface="Arial" panose="020B0604020202020204" pitchFamily="34" charset="0"/>
              </a:rPr>
              <a:t>vực</a:t>
            </a:r>
            <a:r>
              <a:rPr lang="vi-VN" sz="2000" dirty="0">
                <a:solidFill>
                  <a:schemeClr val="bg1"/>
                </a:solidFill>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phù</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thù</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bộ</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CQ, ĐP.</a:t>
            </a:r>
          </a:p>
          <a:p>
            <a:pPr marL="0" marR="0" lvl="0" indent="0" algn="just" defTabSz="457200" rtl="0" eaLnBrk="1" fontAlgn="auto" latinLnBrk="0" hangingPunct="1">
              <a:lnSpc>
                <a:spcPct val="100000"/>
              </a:lnSpc>
              <a:spcBef>
                <a:spcPts val="600"/>
              </a:spcBef>
              <a:spcAft>
                <a:spcPts val="0"/>
              </a:spcAft>
              <a:buClrTx/>
              <a:buSzTx/>
              <a:buFontTx/>
              <a:buNone/>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Trường</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quy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định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nhưng chưa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đầy</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đủ</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Rà</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soát</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bổ</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sung quy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định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đầy</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đủ</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rõ</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ràng</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cụ</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thể</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bộ</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phận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cấu</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(quy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trình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thời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hồ</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sơ,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thực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hiện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just">
              <a:spcBef>
                <a:spcPts val="600"/>
              </a:spcBef>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Sửa</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đổi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quy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định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từng</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bộ</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phận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cấu</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TTHC NB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bảo</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đảm</a:t>
            </a:r>
            <a:r>
              <a:rPr lang="vi-VN" sz="2000" dirty="0">
                <a:solidFill>
                  <a:prstClr val="black"/>
                </a:solidFill>
                <a:latin typeface="Arial" panose="020B0604020202020204" pitchFamily="34" charset="0"/>
                <a:cs typeface="Arial" panose="020B0604020202020204" pitchFamily="34" charset="0"/>
              </a:rPr>
              <a:t> </a:t>
            </a:r>
            <a:r>
              <a:rPr lang="vi-VN" sz="2000" dirty="0" err="1">
                <a:solidFill>
                  <a:prstClr val="black"/>
                </a:solidFill>
                <a:latin typeface="Arial" panose="020B0604020202020204" pitchFamily="34" charset="0"/>
                <a:cs typeface="Arial" panose="020B0604020202020204" pitchFamily="34" charset="0"/>
              </a:rPr>
              <a:t>hợp</a:t>
            </a:r>
            <a:r>
              <a:rPr lang="vi-VN" sz="2000" dirty="0">
                <a:solidFill>
                  <a:prstClr val="black"/>
                </a:solidFill>
                <a:latin typeface="Arial" panose="020B0604020202020204" pitchFamily="34" charset="0"/>
                <a:cs typeface="Arial" panose="020B0604020202020204" pitchFamily="34" charset="0"/>
              </a:rPr>
              <a:t> </a:t>
            </a:r>
            <a:r>
              <a:rPr lang="vi-VN" sz="2000" dirty="0" err="1">
                <a:solidFill>
                  <a:prstClr val="black"/>
                </a:solidFill>
                <a:latin typeface="Arial" panose="020B0604020202020204" pitchFamily="34" charset="0"/>
                <a:cs typeface="Arial" panose="020B0604020202020204" pitchFamily="34" charset="0"/>
              </a:rPr>
              <a:t>lý</a:t>
            </a:r>
            <a:r>
              <a:rPr lang="vi-VN" sz="2000" dirty="0">
                <a:solidFill>
                  <a:prstClr val="black"/>
                </a:solidFill>
                <a:latin typeface="Arial" panose="020B0604020202020204" pitchFamily="34" charset="0"/>
                <a:cs typeface="Arial" panose="020B0604020202020204" pitchFamily="34" charset="0"/>
              </a:rPr>
              <a:t>, </a:t>
            </a:r>
            <a:r>
              <a:rPr lang="vi-VN" sz="2000" dirty="0" err="1">
                <a:solidFill>
                  <a:prstClr val="black"/>
                </a:solidFill>
                <a:latin typeface="Arial" panose="020B0604020202020204" pitchFamily="34" charset="0"/>
                <a:cs typeface="Arial" panose="020B0604020202020204" pitchFamily="34" charset="0"/>
              </a:rPr>
              <a:t>tạo</a:t>
            </a:r>
            <a:r>
              <a:rPr lang="vi-VN" sz="2000" dirty="0">
                <a:solidFill>
                  <a:prstClr val="black"/>
                </a:solidFill>
                <a:latin typeface="Arial" panose="020B0604020202020204" pitchFamily="34" charset="0"/>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thuận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lợi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cho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trình</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thực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hiện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nâng cao NSLĐ,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hiệu</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quyết</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công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việc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CQHCNN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CBCCVC,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góp</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khơi thông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nguồn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lực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phát</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triển</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KTXH</a:t>
            </a:r>
            <a:r>
              <a:rPr lang="vi-VN" sz="2000" dirty="0">
                <a:solidFill>
                  <a:prstClr val="black"/>
                </a:solidFill>
                <a:latin typeface="Arial" panose="020B0604020202020204" pitchFamily="34" charset="0"/>
                <a:cs typeface="Arial" panose="020B0604020202020204" pitchFamily="34" charset="0"/>
              </a:rPr>
              <a:t>; ứ</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dụng</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CNTT trong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quyết</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TTHC NB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hóa</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hồ</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sơ,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giấy</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tờ</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chia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sẻ</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dữ</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3408436-9278-52DD-4856-111F5538C67A}"/>
              </a:ext>
            </a:extLst>
          </p:cNvPr>
          <p:cNvPicPr>
            <a:picLocks noChangeAspect="1"/>
          </p:cNvPicPr>
          <p:nvPr/>
        </p:nvPicPr>
        <p:blipFill>
          <a:blip r:embed="rId3"/>
          <a:stretch>
            <a:fillRect/>
          </a:stretch>
        </p:blipFill>
        <p:spPr>
          <a:xfrm>
            <a:off x="1227797" y="44999"/>
            <a:ext cx="890093" cy="786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763480" y="500233"/>
            <a:ext cx="11097087"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lvl="0"/>
            <a:r>
              <a:rPr lang="vi-VN" dirty="0" err="1">
                <a:solidFill>
                  <a:schemeClr val="bg1"/>
                </a:solidFill>
                <a:latin typeface="Arial" panose="020B0604020202020204" pitchFamily="34" charset="0"/>
                <a:cs typeface="Arial" panose="020B0604020202020204" pitchFamily="34" charset="0"/>
              </a:rPr>
              <a:t>Bước</a:t>
            </a:r>
            <a:r>
              <a:rPr lang="vi-VN" dirty="0">
                <a:solidFill>
                  <a:schemeClr val="bg1"/>
                </a:solidFill>
                <a:latin typeface="Arial" panose="020B0604020202020204" pitchFamily="34" charset="0"/>
                <a:cs typeface="Arial" panose="020B0604020202020204" pitchFamily="34" charset="0"/>
              </a:rPr>
              <a:t> 3 + 4: B</a:t>
            </a:r>
            <a:r>
              <a:rPr lang="en-US" dirty="0">
                <a:solidFill>
                  <a:schemeClr val="bg1"/>
                </a:solidFill>
                <a:latin typeface="Arial" panose="020B0604020202020204" pitchFamily="34" charset="0"/>
                <a:cs typeface="Arial" panose="020B0604020202020204" pitchFamily="34" charset="0"/>
              </a:rPr>
              <a:t>an </a:t>
            </a:r>
            <a:r>
              <a:rPr lang="en-US" dirty="0" err="1">
                <a:solidFill>
                  <a:schemeClr val="bg1"/>
                </a:solidFill>
                <a:latin typeface="Arial" panose="020B0604020202020204" pitchFamily="34" charset="0"/>
                <a:cs typeface="Arial" panose="020B0604020202020204" pitchFamily="34" charset="0"/>
              </a:rPr>
              <a:t>hành</a:t>
            </a:r>
            <a:r>
              <a:rPr lang="en-US" dirty="0">
                <a:solidFill>
                  <a:schemeClr val="bg1"/>
                </a:solidFill>
                <a:latin typeface="Arial" panose="020B0604020202020204" pitchFamily="34" charset="0"/>
                <a:cs typeface="Arial" panose="020B0604020202020204" pitchFamily="34" charset="0"/>
              </a:rPr>
              <a:t> </a:t>
            </a:r>
            <a:r>
              <a:rPr lang="vi-VN" dirty="0">
                <a:solidFill>
                  <a:schemeClr val="bg1"/>
                </a:solidFill>
                <a:latin typeface="Arial" panose="020B0604020202020204" pitchFamily="34" charset="0"/>
                <a:cs typeface="Arial" panose="020B0604020202020204" pitchFamily="34" charset="0"/>
              </a:rPr>
              <a:t>VB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thi</a:t>
            </a:r>
            <a:r>
              <a:rPr lang="en-US"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và</a:t>
            </a:r>
            <a:r>
              <a:rPr lang="vi-VN" dirty="0">
                <a:solidFill>
                  <a:schemeClr val="bg1"/>
                </a:solidFill>
                <a:latin typeface="Arial" panose="020B0604020202020204" pitchFamily="34" charset="0"/>
                <a:cs typeface="Arial" panose="020B0604020202020204" pitchFamily="34" charset="0"/>
              </a:rPr>
              <a:t> 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TTHC </a:t>
            </a:r>
            <a:r>
              <a:rPr lang="vi-VN" dirty="0" err="1">
                <a:solidFill>
                  <a:schemeClr val="bg1"/>
                </a:solidFill>
                <a:latin typeface="Arial" panose="020B0604020202020204" pitchFamily="34" charset="0"/>
                <a:cs typeface="Arial" panose="020B0604020202020204" pitchFamily="34" charset="0"/>
              </a:rPr>
              <a:t>nội</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bộ</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nhóm</a:t>
            </a:r>
            <a:r>
              <a:rPr lang="vi-VN" dirty="0">
                <a:solidFill>
                  <a:schemeClr val="bg1"/>
                </a:solidFill>
                <a:latin typeface="Arial" panose="020B0604020202020204" pitchFamily="34" charset="0"/>
                <a:cs typeface="Arial" panose="020B0604020202020204" pitchFamily="34" charset="0"/>
              </a:rPr>
              <a:t> B sau khi </a:t>
            </a:r>
            <a:r>
              <a:rPr lang="vi-VN" dirty="0" err="1">
                <a:solidFill>
                  <a:schemeClr val="bg1"/>
                </a:solidFill>
                <a:latin typeface="Arial" panose="020B0604020202020204" pitchFamily="34" charset="0"/>
                <a:cs typeface="Arial" panose="020B0604020202020204" pitchFamily="34" charset="0"/>
              </a:rPr>
              <a:t>thực</a:t>
            </a:r>
            <a:r>
              <a:rPr lang="vi-VN" dirty="0">
                <a:solidFill>
                  <a:schemeClr val="bg1"/>
                </a:solidFill>
                <a:latin typeface="Arial" panose="020B0604020202020204" pitchFamily="34" charset="0"/>
                <a:cs typeface="Arial" panose="020B0604020202020204" pitchFamily="34" charset="0"/>
              </a:rPr>
              <a:t> thi PA ĐGH </a:t>
            </a:r>
            <a:endParaRPr lang="en-US" dirty="0">
              <a:solidFill>
                <a:schemeClr val="bg1"/>
              </a:solidFill>
            </a:endParaRPr>
          </a:p>
          <a:p>
            <a:pPr>
              <a:defRPr/>
            </a:pPr>
            <a:r>
              <a:rPr lang="en-US" dirty="0" err="1">
                <a:solidFill>
                  <a:schemeClr val="bg1"/>
                </a:solidFill>
                <a:latin typeface="Arial" panose="020B0604020202020204" pitchFamily="34" charset="0"/>
                <a:cs typeface="Arial" panose="020B0604020202020204" pitchFamily="34" charset="0"/>
              </a:rPr>
              <a:t>Trường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hợp</a:t>
            </a:r>
            <a:r>
              <a:rPr lang="en-US" dirty="0">
                <a:solidFill>
                  <a:schemeClr val="bg1"/>
                </a:solidFill>
                <a:latin typeface="Arial" panose="020B0604020202020204" pitchFamily="34" charset="0"/>
                <a:cs typeface="Arial" panose="020B0604020202020204" pitchFamily="34" charset="0"/>
              </a:rPr>
              <a:t> TTHC </a:t>
            </a:r>
            <a:r>
              <a:rPr lang="en-US" dirty="0" err="1">
                <a:solidFill>
                  <a:schemeClr val="bg1"/>
                </a:solidFill>
                <a:latin typeface="Arial" panose="020B0604020202020204" pitchFamily="34" charset="0"/>
                <a:cs typeface="Arial" panose="020B0604020202020204" pitchFamily="34" charset="0"/>
              </a:rPr>
              <a:t>nội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bộ</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đã</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được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quy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định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tại</a:t>
            </a:r>
            <a:r>
              <a:rPr lang="en-US" dirty="0">
                <a:solidFill>
                  <a:schemeClr val="bg1"/>
                </a:solidFill>
                <a:latin typeface="Arial" panose="020B0604020202020204" pitchFamily="34" charset="0"/>
                <a:cs typeface="Arial" panose="020B0604020202020204" pitchFamily="34" charset="0"/>
              </a:rPr>
              <a:t> </a:t>
            </a:r>
            <a:r>
              <a:rPr lang="vi-VN" dirty="0">
                <a:solidFill>
                  <a:schemeClr val="bg1"/>
                </a:solidFill>
                <a:latin typeface="Arial" panose="020B0604020202020204" pitchFamily="34" charset="0"/>
                <a:cs typeface="Arial" panose="020B0604020202020204" pitchFamily="34" charset="0"/>
              </a:rPr>
              <a:t>VB </a:t>
            </a:r>
            <a:r>
              <a:rPr lang="en-US" dirty="0" err="1">
                <a:solidFill>
                  <a:schemeClr val="bg1"/>
                </a:solidFill>
                <a:latin typeface="Arial" panose="020B0604020202020204" pitchFamily="34" charset="0"/>
                <a:cs typeface="Arial" panose="020B0604020202020204" pitchFamily="34" charset="0"/>
              </a:rPr>
              <a:t>của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bộ</a:t>
            </a:r>
            <a:r>
              <a:rPr lang="en-US" dirty="0">
                <a:solidFill>
                  <a:schemeClr val="bg1"/>
                </a:solidFill>
                <a:latin typeface="Arial" panose="020B0604020202020204" pitchFamily="34" charset="0"/>
                <a:cs typeface="Arial" panose="020B0604020202020204" pitchFamily="34" charset="0"/>
              </a:rPr>
              <a:t>, ĐP; </a:t>
            </a:r>
            <a:r>
              <a:rPr lang="en-US" dirty="0" err="1">
                <a:solidFill>
                  <a:schemeClr val="bg1"/>
                </a:solidFill>
                <a:latin typeface="Arial" panose="020B0604020202020204" pitchFamily="34" charset="0"/>
                <a:cs typeface="Arial" panose="020B0604020202020204" pitchFamily="34" charset="0"/>
              </a:rPr>
              <a:t>lựa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chọn</a:t>
            </a:r>
            <a:r>
              <a:rPr lang="en-US"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trong</a:t>
            </a:r>
            <a:r>
              <a:rPr lang="en-US" dirty="0">
                <a:solidFill>
                  <a:schemeClr val="bg1"/>
                </a:solidFill>
                <a:latin typeface="Arial" panose="020B0604020202020204" pitchFamily="34" charset="0"/>
                <a:cs typeface="Arial" panose="020B0604020202020204" pitchFamily="34" charset="0"/>
              </a:rPr>
              <a:t> 2 </a:t>
            </a:r>
            <a:r>
              <a:rPr lang="en-US" dirty="0" err="1">
                <a:solidFill>
                  <a:schemeClr val="bg1"/>
                </a:solidFill>
                <a:latin typeface="Arial" panose="020B0604020202020204" pitchFamily="34" charset="0"/>
                <a:cs typeface="Arial" panose="020B0604020202020204" pitchFamily="34" charset="0"/>
              </a:rPr>
              <a:t>cách</a:t>
            </a:r>
            <a:r>
              <a:rPr lang="en-US" dirty="0">
                <a:solidFill>
                  <a:schemeClr val="bg1"/>
                </a:solidFill>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88FCF4FF-E29C-46A2-931C-2A2A49DC2BB1}"/>
              </a:ext>
            </a:extLst>
          </p:cNvPr>
          <p:cNvGraphicFramePr/>
          <p:nvPr>
            <p:extLst>
              <p:ext uri="{D42A27DB-BD31-4B8C-83A1-F6EECF244321}">
                <p14:modId xmlns:p14="http://schemas.microsoft.com/office/powerpoint/2010/main" val="1810212639"/>
              </p:ext>
            </p:extLst>
          </p:nvPr>
        </p:nvGraphicFramePr>
        <p:xfrm>
          <a:off x="0" y="1536601"/>
          <a:ext cx="12191999" cy="4821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0FDC07B-5D05-7ECF-E587-58FA5CEA11EB}"/>
              </a:ext>
            </a:extLst>
          </p:cNvPr>
          <p:cNvPicPr>
            <a:picLocks noChangeAspect="1"/>
          </p:cNvPicPr>
          <p:nvPr/>
        </p:nvPicPr>
        <p:blipFill>
          <a:blip r:embed="rId8"/>
          <a:stretch>
            <a:fillRect/>
          </a:stretch>
        </p:blipFill>
        <p:spPr>
          <a:xfrm>
            <a:off x="1227797" y="56327"/>
            <a:ext cx="890093" cy="786452"/>
          </a:xfrm>
          <a:prstGeom prst="rect">
            <a:avLst/>
          </a:prstGeom>
        </p:spPr>
      </p:pic>
    </p:spTree>
    <p:extLst>
      <p:ext uri="{BB962C8B-B14F-4D97-AF65-F5344CB8AC3E}">
        <p14:creationId xmlns:p14="http://schemas.microsoft.com/office/powerpoint/2010/main" val="304173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435006" y="500233"/>
            <a:ext cx="11425561"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000" b="1" i="0" u="none" strike="noStrike" kern="1200" cap="none" spc="50" normalizeH="0" baseline="0" noProof="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1" i="0" u="none" strike="noStrike" kern="1200" cap="none" spc="50" normalizeH="0" baseline="0" noProof="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     TRIỂN </a:t>
            </a: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KHAI KẾ HOẠCH RÀ SOÁT, ĐGH TTHC NỘI BỘ TRONG HỆ THỐNG HCNN 2022-2025</a:t>
            </a: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lvl="0"/>
            <a:r>
              <a:rPr lang="vi-VN" dirty="0" err="1">
                <a:solidFill>
                  <a:schemeClr val="bg1"/>
                </a:solidFill>
                <a:latin typeface="Arial" panose="020B0604020202020204" pitchFamily="34" charset="0"/>
                <a:cs typeface="Arial" panose="020B0604020202020204" pitchFamily="34" charset="0"/>
              </a:rPr>
              <a:t>Bước</a:t>
            </a:r>
            <a:r>
              <a:rPr lang="vi-VN" dirty="0">
                <a:solidFill>
                  <a:schemeClr val="bg1"/>
                </a:solidFill>
                <a:latin typeface="Arial" panose="020B0604020202020204" pitchFamily="34" charset="0"/>
                <a:cs typeface="Arial" panose="020B0604020202020204" pitchFamily="34" charset="0"/>
              </a:rPr>
              <a:t> 3 + 4: B</a:t>
            </a:r>
            <a:r>
              <a:rPr lang="en-US" dirty="0">
                <a:solidFill>
                  <a:schemeClr val="bg1"/>
                </a:solidFill>
                <a:latin typeface="Arial" panose="020B0604020202020204" pitchFamily="34" charset="0"/>
                <a:cs typeface="Arial" panose="020B0604020202020204" pitchFamily="34" charset="0"/>
              </a:rPr>
              <a:t>an </a:t>
            </a:r>
            <a:r>
              <a:rPr lang="en-US" dirty="0" err="1">
                <a:solidFill>
                  <a:schemeClr val="bg1"/>
                </a:solidFill>
                <a:latin typeface="Arial" panose="020B0604020202020204" pitchFamily="34" charset="0"/>
                <a:cs typeface="Arial" panose="020B0604020202020204" pitchFamily="34" charset="0"/>
              </a:rPr>
              <a:t>hành</a:t>
            </a:r>
            <a:r>
              <a:rPr lang="en-US" dirty="0">
                <a:solidFill>
                  <a:schemeClr val="bg1"/>
                </a:solidFill>
                <a:latin typeface="Arial" panose="020B0604020202020204" pitchFamily="34" charset="0"/>
                <a:cs typeface="Arial" panose="020B0604020202020204" pitchFamily="34" charset="0"/>
              </a:rPr>
              <a:t> </a:t>
            </a:r>
            <a:r>
              <a:rPr lang="vi-VN" dirty="0">
                <a:solidFill>
                  <a:schemeClr val="bg1"/>
                </a:solidFill>
                <a:latin typeface="Arial" panose="020B0604020202020204" pitchFamily="34" charset="0"/>
                <a:cs typeface="Arial" panose="020B0604020202020204" pitchFamily="34" charset="0"/>
              </a:rPr>
              <a:t>VB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thi</a:t>
            </a:r>
            <a:r>
              <a:rPr lang="en-US"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và</a:t>
            </a:r>
            <a:r>
              <a:rPr lang="vi-VN" dirty="0">
                <a:solidFill>
                  <a:schemeClr val="bg1"/>
                </a:solidFill>
                <a:latin typeface="Arial" panose="020B0604020202020204" pitchFamily="34" charset="0"/>
                <a:cs typeface="Arial" panose="020B0604020202020204" pitchFamily="34" charset="0"/>
              </a:rPr>
              <a:t> 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TTHC </a:t>
            </a:r>
            <a:r>
              <a:rPr lang="vi-VN" dirty="0" err="1">
                <a:solidFill>
                  <a:schemeClr val="bg1"/>
                </a:solidFill>
                <a:latin typeface="Arial" panose="020B0604020202020204" pitchFamily="34" charset="0"/>
                <a:cs typeface="Arial" panose="020B0604020202020204" pitchFamily="34" charset="0"/>
              </a:rPr>
              <a:t>nội</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bộ</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nhóm</a:t>
            </a:r>
            <a:r>
              <a:rPr lang="vi-VN" dirty="0">
                <a:solidFill>
                  <a:schemeClr val="bg1"/>
                </a:solidFill>
                <a:latin typeface="Arial" panose="020B0604020202020204" pitchFamily="34" charset="0"/>
                <a:cs typeface="Arial" panose="020B0604020202020204" pitchFamily="34" charset="0"/>
              </a:rPr>
              <a:t> B sau khi </a:t>
            </a:r>
            <a:r>
              <a:rPr lang="vi-VN" dirty="0" err="1">
                <a:solidFill>
                  <a:schemeClr val="bg1"/>
                </a:solidFill>
                <a:latin typeface="Arial" panose="020B0604020202020204" pitchFamily="34" charset="0"/>
                <a:cs typeface="Arial" panose="020B0604020202020204" pitchFamily="34" charset="0"/>
              </a:rPr>
              <a:t>thực</a:t>
            </a:r>
            <a:r>
              <a:rPr lang="vi-VN" dirty="0">
                <a:solidFill>
                  <a:schemeClr val="bg1"/>
                </a:solidFill>
                <a:latin typeface="Arial" panose="020B0604020202020204" pitchFamily="34" charset="0"/>
                <a:cs typeface="Arial" panose="020B0604020202020204" pitchFamily="34" charset="0"/>
              </a:rPr>
              <a:t> thi PA ĐGH </a:t>
            </a:r>
            <a:endParaRPr lang="en-US" dirty="0">
              <a:solidFill>
                <a:schemeClr val="bg1"/>
              </a:solidFill>
            </a:endParaRPr>
          </a:p>
          <a:p>
            <a:pPr>
              <a:defRPr/>
            </a:pPr>
            <a:r>
              <a:rPr lang="en-US" dirty="0" err="1">
                <a:solidFill>
                  <a:schemeClr val="bg1"/>
                </a:solidFill>
                <a:latin typeface="Arial" panose="020B0604020202020204" pitchFamily="34" charset="0"/>
                <a:cs typeface="Arial" panose="020B0604020202020204" pitchFamily="34" charset="0"/>
              </a:rPr>
              <a:t>Trường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hợp</a:t>
            </a:r>
            <a:r>
              <a:rPr lang="en-US" dirty="0">
                <a:solidFill>
                  <a:schemeClr val="bg1"/>
                </a:solidFill>
                <a:latin typeface="Arial" panose="020B0604020202020204" pitchFamily="34" charset="0"/>
                <a:cs typeface="Arial" panose="020B0604020202020204" pitchFamily="34" charset="0"/>
              </a:rPr>
              <a:t> TTHC </a:t>
            </a:r>
            <a:r>
              <a:rPr lang="en-US" dirty="0" err="1">
                <a:solidFill>
                  <a:schemeClr val="bg1"/>
                </a:solidFill>
                <a:latin typeface="Arial" panose="020B0604020202020204" pitchFamily="34" charset="0"/>
                <a:cs typeface="Arial" panose="020B0604020202020204" pitchFamily="34" charset="0"/>
              </a:rPr>
              <a:t>nội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bộ</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chưa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được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quy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định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tại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của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bộ</a:t>
            </a:r>
            <a:r>
              <a:rPr lang="en-US" dirty="0">
                <a:solidFill>
                  <a:schemeClr val="bg1"/>
                </a:solidFill>
                <a:latin typeface="Arial" panose="020B0604020202020204" pitchFamily="34" charset="0"/>
                <a:cs typeface="Arial" panose="020B0604020202020204" pitchFamily="34" charset="0"/>
              </a:rPr>
              <a:t>, ĐP: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88FCF4FF-E29C-46A2-931C-2A2A49DC2BB1}"/>
              </a:ext>
            </a:extLst>
          </p:cNvPr>
          <p:cNvGraphicFramePr/>
          <p:nvPr>
            <p:extLst>
              <p:ext uri="{D42A27DB-BD31-4B8C-83A1-F6EECF244321}">
                <p14:modId xmlns:p14="http://schemas.microsoft.com/office/powerpoint/2010/main" val="3964983464"/>
              </p:ext>
            </p:extLst>
          </p:nvPr>
        </p:nvGraphicFramePr>
        <p:xfrm>
          <a:off x="0" y="1536601"/>
          <a:ext cx="12191999" cy="4821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344B3BD-3CC5-7623-82C2-CABAB25801E4}"/>
              </a:ext>
            </a:extLst>
          </p:cNvPr>
          <p:cNvPicPr>
            <a:picLocks noChangeAspect="1"/>
          </p:cNvPicPr>
          <p:nvPr/>
        </p:nvPicPr>
        <p:blipFill>
          <a:blip r:embed="rId8"/>
          <a:stretch>
            <a:fillRect/>
          </a:stretch>
        </p:blipFill>
        <p:spPr>
          <a:xfrm>
            <a:off x="1201181" y="107007"/>
            <a:ext cx="890093" cy="786452"/>
          </a:xfrm>
          <a:prstGeom prst="rect">
            <a:avLst/>
          </a:prstGeom>
        </p:spPr>
      </p:pic>
    </p:spTree>
    <p:extLst>
      <p:ext uri="{BB962C8B-B14F-4D97-AF65-F5344CB8AC3E}">
        <p14:creationId xmlns:p14="http://schemas.microsoft.com/office/powerpoint/2010/main" val="2927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marL="474980" lvl="0" indent="-474980">
              <a:defRPr/>
            </a:pPr>
            <a:r>
              <a:rPr lang="vi-VN" b="1" kern="0" dirty="0">
                <a:solidFill>
                  <a:srgbClr val="052F61"/>
                </a:solidFill>
                <a:latin typeface="Arial" panose="020B0604020202020204" pitchFamily="34" charset="0"/>
                <a:cs typeface="Arial" panose="020B0604020202020204" pitchFamily="34" charset="0"/>
              </a:rPr>
              <a:t>I</a:t>
            </a:r>
            <a:r>
              <a:rPr lang="en-US" b="1" kern="0" dirty="0">
                <a:solidFill>
                  <a:srgbClr val="052F61"/>
                </a:solidFill>
                <a:latin typeface="Arial" panose="020B0604020202020204" pitchFamily="34" charset="0"/>
                <a:cs typeface="Arial" panose="020B0604020202020204" pitchFamily="34" charset="0"/>
              </a:rPr>
              <a:t>II</a:t>
            </a:r>
            <a:r>
              <a:rPr lang="vi-VN" b="1" kern="0" dirty="0">
                <a:solidFill>
                  <a:srgbClr val="052F61"/>
                </a:solidFill>
                <a:latin typeface="Arial" panose="020B0604020202020204" pitchFamily="34" charset="0"/>
                <a:cs typeface="Arial" panose="020B0604020202020204" pitchFamily="34" charset="0"/>
              </a:rPr>
              <a:t>. NHIỆM VỤ CỦA BỘ, ĐỊA PHƯƠNG TRONG THỜI GIAN TỚI</a:t>
            </a:r>
          </a:p>
          <a:p>
            <a:pPr marL="474980" lvl="0" indent="-474980">
              <a:defRPr/>
            </a:pPr>
            <a:r>
              <a:rPr lang="vi-VN" b="1" kern="0" dirty="0">
                <a:solidFill>
                  <a:srgbClr val="052F61"/>
                </a:solidFill>
                <a:latin typeface="Arial" panose="020B0604020202020204" pitchFamily="34" charset="0"/>
                <a:cs typeface="Arial" panose="020B0604020202020204" pitchFamily="34" charset="0"/>
              </a:rPr>
              <a:t>1. </a:t>
            </a:r>
            <a:r>
              <a:rPr lang="vi-VN" b="1" kern="0" dirty="0" err="1">
                <a:solidFill>
                  <a:srgbClr val="052F61"/>
                </a:solidFill>
                <a:latin typeface="Arial" panose="020B0604020202020204" pitchFamily="34" charset="0"/>
                <a:cs typeface="Arial" panose="020B0604020202020204" pitchFamily="34" charset="0"/>
              </a:rPr>
              <a:t>Nhiệm</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vụ</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của</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bộ</a:t>
            </a:r>
            <a:r>
              <a:rPr lang="vi-VN" b="1" kern="0" dirty="0">
                <a:solidFill>
                  <a:srgbClr val="052F61"/>
                </a:solidFill>
                <a:latin typeface="Arial" panose="020B0604020202020204" pitchFamily="34" charset="0"/>
                <a:cs typeface="Arial" panose="020B0604020202020204" pitchFamily="34" charset="0"/>
              </a:rPr>
              <a:t>, cơ quan ngang </a:t>
            </a:r>
            <a:r>
              <a:rPr lang="vi-VN" b="1" kern="0" dirty="0" err="1">
                <a:solidFill>
                  <a:srgbClr val="052F61"/>
                </a:solidFill>
                <a:latin typeface="Arial" panose="020B0604020202020204" pitchFamily="34" charset="0"/>
                <a:cs typeface="Arial" panose="020B0604020202020204" pitchFamily="34" charset="0"/>
              </a:rPr>
              <a:t>bộ</a:t>
            </a:r>
            <a:r>
              <a:rPr lang="vi-VN" b="1" kern="0" dirty="0">
                <a:solidFill>
                  <a:srgbClr val="052F61"/>
                </a:solidFill>
                <a:latin typeface="Arial" panose="020B0604020202020204" pitchFamily="34" charset="0"/>
                <a:cs typeface="Arial" panose="020B0604020202020204" pitchFamily="34" charset="0"/>
              </a:rPr>
              <a:t> </a:t>
            </a:r>
            <a:endParaRPr lang="en-US" b="1" kern="0" dirty="0">
              <a:solidFill>
                <a:srgbClr val="052F61"/>
              </a:solidFill>
              <a:latin typeface="Arial" panose="020B0604020202020204" pitchFamily="34" charset="0"/>
              <a:cs typeface="Arial" panose="020B060402020202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AFF19BDA-91EB-40A7-92B0-23BDD8D57728}"/>
              </a:ext>
            </a:extLst>
          </p:cNvPr>
          <p:cNvGraphicFramePr/>
          <p:nvPr>
            <p:extLst>
              <p:ext uri="{D42A27DB-BD31-4B8C-83A1-F6EECF244321}">
                <p14:modId xmlns:p14="http://schemas.microsoft.com/office/powerpoint/2010/main" val="2972184571"/>
              </p:ext>
            </p:extLst>
          </p:nvPr>
        </p:nvGraphicFramePr>
        <p:xfrm>
          <a:off x="550416" y="1518082"/>
          <a:ext cx="11345661" cy="462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75AC868-FD27-8476-637C-2B66B99A484B}"/>
              </a:ext>
            </a:extLst>
          </p:cNvPr>
          <p:cNvPicPr>
            <a:picLocks noChangeAspect="1"/>
          </p:cNvPicPr>
          <p:nvPr/>
        </p:nvPicPr>
        <p:blipFill>
          <a:blip r:embed="rId8"/>
          <a:stretch>
            <a:fillRect/>
          </a:stretch>
        </p:blipFill>
        <p:spPr>
          <a:xfrm>
            <a:off x="1224691" y="92451"/>
            <a:ext cx="890093" cy="786452"/>
          </a:xfrm>
          <a:prstGeom prst="rect">
            <a:avLst/>
          </a:prstGeom>
        </p:spPr>
      </p:pic>
    </p:spTree>
    <p:extLst>
      <p:ext uri="{BB962C8B-B14F-4D97-AF65-F5344CB8AC3E}">
        <p14:creationId xmlns:p14="http://schemas.microsoft.com/office/powerpoint/2010/main" val="142634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marL="474980" lvl="0" indent="-474980">
              <a:defRPr/>
            </a:pPr>
            <a:r>
              <a:rPr lang="vi-VN" b="1" kern="0" dirty="0">
                <a:solidFill>
                  <a:srgbClr val="052F61"/>
                </a:solidFill>
                <a:latin typeface="Arial" panose="020B0604020202020204" pitchFamily="34" charset="0"/>
                <a:cs typeface="Arial" panose="020B0604020202020204" pitchFamily="34" charset="0"/>
              </a:rPr>
              <a:t>I</a:t>
            </a:r>
            <a:r>
              <a:rPr lang="en-US" b="1" kern="0" dirty="0">
                <a:solidFill>
                  <a:srgbClr val="052F61"/>
                </a:solidFill>
                <a:latin typeface="Arial" panose="020B0604020202020204" pitchFamily="34" charset="0"/>
                <a:cs typeface="Arial" panose="020B0604020202020204" pitchFamily="34" charset="0"/>
              </a:rPr>
              <a:t>II</a:t>
            </a:r>
            <a:r>
              <a:rPr lang="vi-VN" b="1" kern="0" dirty="0">
                <a:solidFill>
                  <a:srgbClr val="052F61"/>
                </a:solidFill>
                <a:latin typeface="Arial" panose="020B0604020202020204" pitchFamily="34" charset="0"/>
                <a:cs typeface="Arial" panose="020B0604020202020204" pitchFamily="34" charset="0"/>
              </a:rPr>
              <a:t>. NHIỆM VỤ CỦA BỘ, ĐỊA PHƯƠNG TRONG THỜI GIAN TỚI</a:t>
            </a:r>
          </a:p>
          <a:p>
            <a:pPr marL="474980" lvl="0" indent="-474980">
              <a:defRPr/>
            </a:pPr>
            <a:r>
              <a:rPr lang="vi-VN" b="1" kern="0" dirty="0">
                <a:solidFill>
                  <a:srgbClr val="052F61"/>
                </a:solidFill>
                <a:latin typeface="Arial" panose="020B0604020202020204" pitchFamily="34" charset="0"/>
                <a:cs typeface="Arial" panose="020B0604020202020204" pitchFamily="34" charset="0"/>
              </a:rPr>
              <a:t>1. </a:t>
            </a:r>
            <a:r>
              <a:rPr lang="vi-VN" b="1" kern="0" dirty="0" err="1">
                <a:solidFill>
                  <a:srgbClr val="052F61"/>
                </a:solidFill>
                <a:latin typeface="Arial" panose="020B0604020202020204" pitchFamily="34" charset="0"/>
                <a:cs typeface="Arial" panose="020B0604020202020204" pitchFamily="34" charset="0"/>
              </a:rPr>
              <a:t>Nhiệm</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vụ</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của</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bộ</a:t>
            </a:r>
            <a:r>
              <a:rPr lang="vi-VN" b="1" kern="0" dirty="0">
                <a:solidFill>
                  <a:srgbClr val="052F61"/>
                </a:solidFill>
                <a:latin typeface="Arial" panose="020B0604020202020204" pitchFamily="34" charset="0"/>
                <a:cs typeface="Arial" panose="020B0604020202020204" pitchFamily="34" charset="0"/>
              </a:rPr>
              <a:t>, cơ quan ngang </a:t>
            </a:r>
            <a:r>
              <a:rPr lang="vi-VN" b="1" kern="0" dirty="0" err="1">
                <a:solidFill>
                  <a:srgbClr val="052F61"/>
                </a:solidFill>
                <a:latin typeface="Arial" panose="020B0604020202020204" pitchFamily="34" charset="0"/>
                <a:cs typeface="Arial" panose="020B0604020202020204" pitchFamily="34" charset="0"/>
              </a:rPr>
              <a:t>bộ</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Một</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số</a:t>
            </a:r>
            <a:r>
              <a:rPr lang="vi-VN" b="1" kern="0" dirty="0">
                <a:solidFill>
                  <a:srgbClr val="052F61"/>
                </a:solidFill>
                <a:latin typeface="Arial" panose="020B0604020202020204" pitchFamily="34" charset="0"/>
                <a:cs typeface="Arial" panose="020B0604020202020204" pitchFamily="34" charset="0"/>
              </a:rPr>
              <a:t> lưu ý)</a:t>
            </a:r>
            <a:endParaRPr lang="en-US" b="1" kern="0" dirty="0">
              <a:solidFill>
                <a:srgbClr val="052F61"/>
              </a:solidFill>
              <a:latin typeface="Arial" panose="020B0604020202020204" pitchFamily="34" charset="0"/>
              <a:cs typeface="Arial" panose="020B060402020202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2" name="Diagram 1"/>
          <p:cNvGraphicFramePr/>
          <p:nvPr>
            <p:extLst>
              <p:ext uri="{D42A27DB-BD31-4B8C-83A1-F6EECF244321}">
                <p14:modId xmlns:p14="http://schemas.microsoft.com/office/powerpoint/2010/main" val="1793777187"/>
              </p:ext>
            </p:extLst>
          </p:nvPr>
        </p:nvGraphicFramePr>
        <p:xfrm>
          <a:off x="662473" y="1386348"/>
          <a:ext cx="11038115" cy="512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EFB6A18-051A-186B-20F2-83FCD282B03B}"/>
              </a:ext>
            </a:extLst>
          </p:cNvPr>
          <p:cNvPicPr>
            <a:picLocks noChangeAspect="1"/>
          </p:cNvPicPr>
          <p:nvPr/>
        </p:nvPicPr>
        <p:blipFill>
          <a:blip r:embed="rId8"/>
          <a:stretch>
            <a:fillRect/>
          </a:stretch>
        </p:blipFill>
        <p:spPr>
          <a:xfrm>
            <a:off x="1230903" y="44329"/>
            <a:ext cx="890093" cy="786452"/>
          </a:xfrm>
          <a:prstGeom prst="rect">
            <a:avLst/>
          </a:prstGeom>
        </p:spPr>
      </p:pic>
    </p:spTree>
    <p:extLst>
      <p:ext uri="{BB962C8B-B14F-4D97-AF65-F5344CB8AC3E}">
        <p14:creationId xmlns:p14="http://schemas.microsoft.com/office/powerpoint/2010/main" val="305055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marL="474980" lvl="0" indent="-474980">
              <a:defRPr/>
            </a:pPr>
            <a:r>
              <a:rPr lang="vi-VN" b="1" kern="0" dirty="0">
                <a:solidFill>
                  <a:srgbClr val="052F61"/>
                </a:solidFill>
                <a:latin typeface="Arial" panose="020B0604020202020204" pitchFamily="34" charset="0"/>
                <a:cs typeface="Arial" panose="020B0604020202020204" pitchFamily="34" charset="0"/>
              </a:rPr>
              <a:t>I</a:t>
            </a:r>
            <a:r>
              <a:rPr lang="en-US" b="1" kern="0" dirty="0">
                <a:solidFill>
                  <a:srgbClr val="052F61"/>
                </a:solidFill>
                <a:latin typeface="Arial" panose="020B0604020202020204" pitchFamily="34" charset="0"/>
                <a:cs typeface="Arial" panose="020B0604020202020204" pitchFamily="34" charset="0"/>
              </a:rPr>
              <a:t>II</a:t>
            </a:r>
            <a:r>
              <a:rPr lang="vi-VN" b="1" kern="0" dirty="0">
                <a:solidFill>
                  <a:srgbClr val="052F61"/>
                </a:solidFill>
                <a:latin typeface="Arial" panose="020B0604020202020204" pitchFamily="34" charset="0"/>
                <a:cs typeface="Arial" panose="020B0604020202020204" pitchFamily="34" charset="0"/>
              </a:rPr>
              <a:t>. NHIỆM VỤ CỦA BỘ, ĐỊA PHƯƠNG TRONG THỜI GIAN TỚI</a:t>
            </a:r>
          </a:p>
          <a:p>
            <a:pPr marL="474980" lvl="0" indent="-474980">
              <a:defRPr/>
            </a:pPr>
            <a:r>
              <a:rPr lang="vi-VN" b="1" kern="0" dirty="0">
                <a:solidFill>
                  <a:srgbClr val="052F61"/>
                </a:solidFill>
                <a:latin typeface="Arial" panose="020B0604020202020204" pitchFamily="34" charset="0"/>
                <a:cs typeface="Arial" panose="020B0604020202020204" pitchFamily="34" charset="0"/>
              </a:rPr>
              <a:t>1. </a:t>
            </a:r>
            <a:r>
              <a:rPr lang="vi-VN" b="1" kern="0" dirty="0" err="1">
                <a:solidFill>
                  <a:srgbClr val="052F61"/>
                </a:solidFill>
                <a:latin typeface="Arial" panose="020B0604020202020204" pitchFamily="34" charset="0"/>
                <a:cs typeface="Arial" panose="020B0604020202020204" pitchFamily="34" charset="0"/>
              </a:rPr>
              <a:t>Nhiệm</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vụ</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của</a:t>
            </a:r>
            <a:r>
              <a:rPr lang="vi-VN" b="1" kern="0" dirty="0">
                <a:solidFill>
                  <a:srgbClr val="052F61"/>
                </a:solidFill>
                <a:latin typeface="Arial" panose="020B0604020202020204" pitchFamily="34" charset="0"/>
                <a:cs typeface="Arial" panose="020B0604020202020204" pitchFamily="34" charset="0"/>
              </a:rPr>
              <a:t> UBND </a:t>
            </a:r>
            <a:r>
              <a:rPr lang="vi-VN" b="1" kern="0" dirty="0" err="1">
                <a:solidFill>
                  <a:srgbClr val="052F61"/>
                </a:solidFill>
                <a:latin typeface="Arial" panose="020B0604020202020204" pitchFamily="34" charset="0"/>
                <a:cs typeface="Arial" panose="020B0604020202020204" pitchFamily="34" charset="0"/>
              </a:rPr>
              <a:t>tỉnh</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thành</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phố</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trực</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thuộc</a:t>
            </a:r>
            <a:r>
              <a:rPr lang="vi-VN" b="1" kern="0" dirty="0">
                <a:solidFill>
                  <a:srgbClr val="052F61"/>
                </a:solidFill>
                <a:latin typeface="Arial" panose="020B0604020202020204" pitchFamily="34" charset="0"/>
                <a:cs typeface="Arial" panose="020B0604020202020204" pitchFamily="34" charset="0"/>
              </a:rPr>
              <a:t> Trung ương</a:t>
            </a:r>
            <a:endParaRPr lang="en-US" b="1" kern="0" dirty="0">
              <a:solidFill>
                <a:srgbClr val="052F61"/>
              </a:solidFill>
              <a:latin typeface="Arial" panose="020B0604020202020204" pitchFamily="34" charset="0"/>
              <a:cs typeface="Arial" panose="020B060402020202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AFF19BDA-91EB-40A7-92B0-23BDD8D57728}"/>
              </a:ext>
            </a:extLst>
          </p:cNvPr>
          <p:cNvGraphicFramePr/>
          <p:nvPr>
            <p:extLst>
              <p:ext uri="{D42A27DB-BD31-4B8C-83A1-F6EECF244321}">
                <p14:modId xmlns:p14="http://schemas.microsoft.com/office/powerpoint/2010/main" val="1739585193"/>
              </p:ext>
            </p:extLst>
          </p:nvPr>
        </p:nvGraphicFramePr>
        <p:xfrm>
          <a:off x="550416" y="1518082"/>
          <a:ext cx="11345661" cy="462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F82AB38-8610-33E5-B17B-72A276F4F9B6}"/>
              </a:ext>
            </a:extLst>
          </p:cNvPr>
          <p:cNvPicPr>
            <a:picLocks noChangeAspect="1"/>
          </p:cNvPicPr>
          <p:nvPr/>
        </p:nvPicPr>
        <p:blipFill>
          <a:blip r:embed="rId8"/>
          <a:stretch>
            <a:fillRect/>
          </a:stretch>
        </p:blipFill>
        <p:spPr>
          <a:xfrm>
            <a:off x="1232279" y="107007"/>
            <a:ext cx="890093" cy="786452"/>
          </a:xfrm>
          <a:prstGeom prst="rect">
            <a:avLst/>
          </a:prstGeom>
        </p:spPr>
      </p:pic>
    </p:spTree>
    <p:extLst>
      <p:ext uri="{BB962C8B-B14F-4D97-AF65-F5344CB8AC3E}">
        <p14:creationId xmlns:p14="http://schemas.microsoft.com/office/powerpoint/2010/main" val="244335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9193931"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marL="474980" lvl="0" indent="-474980">
              <a:defRPr/>
            </a:pPr>
            <a:r>
              <a:rPr lang="vi-VN" b="1" kern="0" dirty="0">
                <a:solidFill>
                  <a:srgbClr val="052F61"/>
                </a:solidFill>
                <a:latin typeface="Arial" panose="020B0604020202020204" pitchFamily="34" charset="0"/>
                <a:cs typeface="Arial" panose="020B0604020202020204" pitchFamily="34" charset="0"/>
              </a:rPr>
              <a:t>I</a:t>
            </a:r>
            <a:r>
              <a:rPr lang="en-US" b="1" kern="0" dirty="0">
                <a:solidFill>
                  <a:srgbClr val="052F61"/>
                </a:solidFill>
                <a:latin typeface="Arial" panose="020B0604020202020204" pitchFamily="34" charset="0"/>
                <a:cs typeface="Arial" panose="020B0604020202020204" pitchFamily="34" charset="0"/>
              </a:rPr>
              <a:t>II</a:t>
            </a:r>
            <a:r>
              <a:rPr lang="vi-VN" b="1" kern="0" dirty="0">
                <a:solidFill>
                  <a:srgbClr val="052F61"/>
                </a:solidFill>
                <a:latin typeface="Arial" panose="020B0604020202020204" pitchFamily="34" charset="0"/>
                <a:cs typeface="Arial" panose="020B0604020202020204" pitchFamily="34" charset="0"/>
              </a:rPr>
              <a:t>. NHIỆM VỤ CỦA BỘ, ĐỊA PHƯƠNG TRONG THỜI GIAN TỚI</a:t>
            </a:r>
          </a:p>
          <a:p>
            <a:pPr marL="474980" lvl="0" indent="-474980">
              <a:defRPr/>
            </a:pPr>
            <a:r>
              <a:rPr lang="vi-VN" b="1" kern="0" dirty="0">
                <a:solidFill>
                  <a:srgbClr val="052F61"/>
                </a:solidFill>
                <a:latin typeface="Arial" panose="020B0604020202020204" pitchFamily="34" charset="0"/>
                <a:cs typeface="Arial" panose="020B0604020202020204" pitchFamily="34" charset="0"/>
              </a:rPr>
              <a:t>1. </a:t>
            </a:r>
            <a:r>
              <a:rPr lang="vi-VN" b="1" kern="0" dirty="0" err="1">
                <a:solidFill>
                  <a:srgbClr val="052F61"/>
                </a:solidFill>
                <a:latin typeface="Arial" panose="020B0604020202020204" pitchFamily="34" charset="0"/>
                <a:cs typeface="Arial" panose="020B0604020202020204" pitchFamily="34" charset="0"/>
              </a:rPr>
              <a:t>Nhiệm</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vụ</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của</a:t>
            </a:r>
            <a:r>
              <a:rPr lang="vi-VN" b="1" kern="0" dirty="0">
                <a:solidFill>
                  <a:srgbClr val="052F61"/>
                </a:solidFill>
                <a:latin typeface="Arial" panose="020B0604020202020204" pitchFamily="34" charset="0"/>
                <a:cs typeface="Arial" panose="020B0604020202020204" pitchFamily="34" charset="0"/>
              </a:rPr>
              <a:t> UBND </a:t>
            </a:r>
            <a:r>
              <a:rPr lang="vi-VN" b="1" kern="0" dirty="0" err="1">
                <a:solidFill>
                  <a:srgbClr val="052F61"/>
                </a:solidFill>
                <a:latin typeface="Arial" panose="020B0604020202020204" pitchFamily="34" charset="0"/>
                <a:cs typeface="Arial" panose="020B0604020202020204" pitchFamily="34" charset="0"/>
              </a:rPr>
              <a:t>tỉnh</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thành</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phố</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trực</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thuộc</a:t>
            </a:r>
            <a:r>
              <a:rPr lang="vi-VN" b="1" kern="0" dirty="0">
                <a:solidFill>
                  <a:srgbClr val="052F61"/>
                </a:solidFill>
                <a:latin typeface="Arial" panose="020B0604020202020204" pitchFamily="34" charset="0"/>
                <a:cs typeface="Arial" panose="020B0604020202020204" pitchFamily="34" charset="0"/>
              </a:rPr>
              <a:t> Trung ương (</a:t>
            </a:r>
            <a:r>
              <a:rPr lang="vi-VN" b="1" kern="0" dirty="0" err="1">
                <a:solidFill>
                  <a:srgbClr val="052F61"/>
                </a:solidFill>
                <a:latin typeface="Arial" panose="020B0604020202020204" pitchFamily="34" charset="0"/>
                <a:cs typeface="Arial" panose="020B0604020202020204" pitchFamily="34" charset="0"/>
              </a:rPr>
              <a:t>Một</a:t>
            </a:r>
            <a:r>
              <a:rPr lang="vi-VN" b="1" kern="0" dirty="0">
                <a:solidFill>
                  <a:srgbClr val="052F61"/>
                </a:solidFill>
                <a:latin typeface="Arial" panose="020B0604020202020204" pitchFamily="34" charset="0"/>
                <a:cs typeface="Arial" panose="020B0604020202020204" pitchFamily="34" charset="0"/>
              </a:rPr>
              <a:t> </a:t>
            </a:r>
            <a:r>
              <a:rPr lang="vi-VN" b="1" kern="0" dirty="0" err="1">
                <a:solidFill>
                  <a:srgbClr val="052F61"/>
                </a:solidFill>
                <a:latin typeface="Arial" panose="020B0604020202020204" pitchFamily="34" charset="0"/>
                <a:cs typeface="Arial" panose="020B0604020202020204" pitchFamily="34" charset="0"/>
              </a:rPr>
              <a:t>số</a:t>
            </a:r>
            <a:r>
              <a:rPr lang="vi-VN" b="1" kern="0" dirty="0">
                <a:solidFill>
                  <a:srgbClr val="052F61"/>
                </a:solidFill>
                <a:latin typeface="Arial" panose="020B0604020202020204" pitchFamily="34" charset="0"/>
                <a:cs typeface="Arial" panose="020B0604020202020204" pitchFamily="34" charset="0"/>
              </a:rPr>
              <a:t> lưu ý)</a:t>
            </a:r>
            <a:endParaRPr lang="en-US" b="1" kern="0" dirty="0">
              <a:solidFill>
                <a:srgbClr val="052F61"/>
              </a:solidFill>
              <a:latin typeface="Arial" panose="020B0604020202020204" pitchFamily="34" charset="0"/>
              <a:cs typeface="Arial" panose="020B060402020202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graphicFrame>
        <p:nvGraphicFramePr>
          <p:cNvPr id="2" name="Diagram 1"/>
          <p:cNvGraphicFramePr/>
          <p:nvPr>
            <p:extLst>
              <p:ext uri="{D42A27DB-BD31-4B8C-83A1-F6EECF244321}">
                <p14:modId xmlns:p14="http://schemas.microsoft.com/office/powerpoint/2010/main" val="90914424"/>
              </p:ext>
            </p:extLst>
          </p:nvPr>
        </p:nvGraphicFramePr>
        <p:xfrm>
          <a:off x="662473" y="1386348"/>
          <a:ext cx="11038115" cy="512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1623F8D-100A-DC9F-00F2-7D6A86A7EE1D}"/>
              </a:ext>
            </a:extLst>
          </p:cNvPr>
          <p:cNvPicPr>
            <a:picLocks noChangeAspect="1"/>
          </p:cNvPicPr>
          <p:nvPr/>
        </p:nvPicPr>
        <p:blipFill>
          <a:blip r:embed="rId8"/>
          <a:stretch>
            <a:fillRect/>
          </a:stretch>
        </p:blipFill>
        <p:spPr>
          <a:xfrm>
            <a:off x="1227797" y="107007"/>
            <a:ext cx="890093" cy="786452"/>
          </a:xfrm>
          <a:prstGeom prst="rect">
            <a:avLst/>
          </a:prstGeom>
        </p:spPr>
      </p:pic>
    </p:spTree>
    <p:extLst>
      <p:ext uri="{BB962C8B-B14F-4D97-AF65-F5344CB8AC3E}">
        <p14:creationId xmlns:p14="http://schemas.microsoft.com/office/powerpoint/2010/main" val="306519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823926"/>
            <a:ext cx="10876417" cy="1455575"/>
          </a:xfrm>
        </p:spPr>
        <p:txBody>
          <a:bodyPr/>
          <a:lstStyle/>
          <a:p>
            <a:pPr algn="ctr"/>
            <a:r>
              <a:rPr lang="vi-VN"/>
              <a:t>QUESTION?</a:t>
            </a:r>
            <a:endParaRPr lang="en-US" dirty="0"/>
          </a:p>
        </p:txBody>
      </p:sp>
      <p:pic>
        <p:nvPicPr>
          <p:cNvPr id="1026" name="Picture 2" descr="Bí quyết trả lời: “Bạn còn câu hỏi nào cho chúng tôi không?” sao cho chuyên  nghiệp - VESTCO EDU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2995" y="737119"/>
            <a:ext cx="5262465" cy="3844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308" y="449730"/>
            <a:ext cx="2176093" cy="2176093"/>
          </a:xfrm>
          <a:prstGeom prst="rect">
            <a:avLst/>
          </a:prstGeom>
        </p:spPr>
      </p:pic>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p:cNvSpPr txBox="1"/>
          <p:nvPr/>
        </p:nvSpPr>
        <p:spPr>
          <a:xfrm>
            <a:off x="1162174" y="2911919"/>
            <a:ext cx="1027517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52F61"/>
                </a:solidFill>
                <a:effectLst/>
                <a:uLnTx/>
                <a:uFillTx/>
                <a:latin typeface="Tahoma" panose="020B0604030504040204" pitchFamily="34" charset="0"/>
                <a:ea typeface="Tahoma" panose="020B0604030504040204" pitchFamily="34" charset="0"/>
                <a:cs typeface="Tahoma" panose="020B0604030504040204" pitchFamily="34" charset="0"/>
              </a:rPr>
              <a:t>TRÂN TRỌNG CẢM ƠN!</a:t>
            </a:r>
            <a:endParaRPr kumimoji="0" lang="en-US" sz="3200" b="1" i="0" u="none" strike="noStrike" kern="1200" cap="none" spc="0" normalizeH="0" baseline="0" noProof="0" dirty="0">
              <a:ln>
                <a:noFill/>
              </a:ln>
              <a:solidFill>
                <a:srgbClr val="052F6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D7B39BF4-703E-4904-DCBD-6C874831625D}"/>
              </a:ext>
            </a:extLst>
          </p:cNvPr>
          <p:cNvPicPr>
            <a:picLocks noChangeAspect="1"/>
          </p:cNvPicPr>
          <p:nvPr/>
        </p:nvPicPr>
        <p:blipFill>
          <a:blip r:embed="rId3"/>
          <a:stretch>
            <a:fillRect/>
          </a:stretch>
        </p:blipFill>
        <p:spPr>
          <a:xfrm>
            <a:off x="5127308" y="685799"/>
            <a:ext cx="1972739" cy="1748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102" y="500233"/>
            <a:ext cx="646432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TextBox 9"/>
          <p:cNvSpPr txBox="1"/>
          <p:nvPr/>
        </p:nvSpPr>
        <p:spPr>
          <a:xfrm>
            <a:off x="529674" y="886246"/>
            <a:ext cx="650463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err="1">
                <a:ln>
                  <a:noFill/>
                </a:ln>
                <a:solidFill>
                  <a:srgbClr val="052F61"/>
                </a:solidFill>
                <a:effectLst/>
                <a:uLnTx/>
                <a:uFillTx/>
                <a:latin typeface="Cambria" panose="02040503050406030204"/>
                <a:ea typeface="+mn-ea"/>
                <a:cs typeface="+mn-cs"/>
              </a:rPr>
              <a:t>Chỉ</a:t>
            </a:r>
            <a:r>
              <a:rPr kumimoji="0" lang="en-US" b="1" i="0" u="none" strike="noStrike" kern="0" cap="none" spc="0" normalizeH="0" baseline="0" noProof="0" dirty="0">
                <a:ln>
                  <a:noFill/>
                </a:ln>
                <a:solidFill>
                  <a:srgbClr val="052F61"/>
                </a:solidFill>
                <a:effectLst/>
                <a:uLnTx/>
                <a:uFillTx/>
                <a:latin typeface="Cambria" panose="02040503050406030204"/>
                <a:ea typeface="+mn-ea"/>
                <a:cs typeface="+mn-cs"/>
              </a:rPr>
              <a:t> </a:t>
            </a:r>
            <a:r>
              <a:rPr lang="en-US" b="1" kern="0" dirty="0" err="1">
                <a:solidFill>
                  <a:srgbClr val="052F61"/>
                </a:solidFill>
                <a:latin typeface="Cambria" panose="02040503050406030204"/>
              </a:rPr>
              <a:t>đạo</a:t>
            </a:r>
            <a:r>
              <a:rPr lang="en-US" b="1" kern="0" dirty="0">
                <a:solidFill>
                  <a:srgbClr val="052F61"/>
                </a:solidFill>
                <a:latin typeface="Cambria" panose="02040503050406030204"/>
              </a:rPr>
              <a:t> </a:t>
            </a:r>
            <a:r>
              <a:rPr lang="en-US" b="1" kern="0" dirty="0" err="1">
                <a:solidFill>
                  <a:srgbClr val="052F61"/>
                </a:solidFill>
                <a:latin typeface="Cambria" panose="02040503050406030204"/>
              </a:rPr>
              <a:t>của</a:t>
            </a:r>
            <a:r>
              <a:rPr lang="en-US" b="1" kern="0" dirty="0">
                <a:solidFill>
                  <a:srgbClr val="052F61"/>
                </a:solidFill>
                <a:latin typeface="Cambria" panose="02040503050406030204"/>
              </a:rPr>
              <a:t> CP, </a:t>
            </a:r>
            <a:r>
              <a:rPr lang="en-US" b="1" kern="0" dirty="0" err="1">
                <a:solidFill>
                  <a:srgbClr val="052F61"/>
                </a:solidFill>
                <a:latin typeface="Cambria" panose="02040503050406030204"/>
              </a:rPr>
              <a:t>TTgCP</a:t>
            </a:r>
            <a:r>
              <a:rPr lang="en-US" b="1" kern="0" dirty="0">
                <a:solidFill>
                  <a:srgbClr val="052F61"/>
                </a:solidFill>
                <a:latin typeface="Cambria" panose="02040503050406030204"/>
              </a:rPr>
              <a:t> </a:t>
            </a:r>
            <a:r>
              <a:rPr lang="en-US" b="1" kern="0" dirty="0" err="1">
                <a:solidFill>
                  <a:srgbClr val="052F61"/>
                </a:solidFill>
                <a:latin typeface="Cambria" panose="02040503050406030204"/>
              </a:rPr>
              <a:t>và</a:t>
            </a:r>
            <a:r>
              <a:rPr lang="en-US" b="1" kern="0" dirty="0">
                <a:solidFill>
                  <a:srgbClr val="052F61"/>
                </a:solidFill>
                <a:latin typeface="Cambria" panose="02040503050406030204"/>
              </a:rPr>
              <a:t> HD </a:t>
            </a:r>
            <a:r>
              <a:rPr lang="en-US" b="1" kern="0" dirty="0" err="1">
                <a:solidFill>
                  <a:srgbClr val="052F61"/>
                </a:solidFill>
                <a:latin typeface="Cambria" panose="02040503050406030204"/>
              </a:rPr>
              <a:t>của</a:t>
            </a:r>
            <a:r>
              <a:rPr lang="en-US" b="1" kern="0" dirty="0">
                <a:solidFill>
                  <a:srgbClr val="052F61"/>
                </a:solidFill>
                <a:latin typeface="Cambria" panose="02040503050406030204"/>
              </a:rPr>
              <a:t> VPCP </a:t>
            </a:r>
            <a:r>
              <a:rPr lang="en-US" b="1" kern="0" dirty="0" err="1">
                <a:solidFill>
                  <a:srgbClr val="052F61"/>
                </a:solidFill>
                <a:latin typeface="Cambria" panose="02040503050406030204"/>
              </a:rPr>
              <a:t>về</a:t>
            </a:r>
            <a:r>
              <a:rPr lang="en-US" b="1" kern="0" dirty="0">
                <a:solidFill>
                  <a:srgbClr val="052F61"/>
                </a:solidFill>
                <a:latin typeface="Cambria" panose="02040503050406030204"/>
              </a:rPr>
              <a:t> </a:t>
            </a:r>
            <a:r>
              <a:rPr kumimoji="0" lang="en-US" b="1" i="0" u="none" strike="noStrike" kern="0" cap="none" spc="0" normalizeH="0" baseline="0" noProof="0" dirty="0" err="1">
                <a:ln>
                  <a:noFill/>
                </a:ln>
                <a:solidFill>
                  <a:srgbClr val="052F61"/>
                </a:solidFill>
                <a:effectLst/>
                <a:uLnTx/>
                <a:uFillTx/>
                <a:latin typeface="Cambria" panose="02040503050406030204"/>
                <a:ea typeface="+mn-ea"/>
                <a:cs typeface="+mn-cs"/>
              </a:rPr>
              <a:t>rà</a:t>
            </a:r>
            <a:r>
              <a:rPr kumimoji="0" lang="en-US" b="1" i="0" u="none" strike="noStrike" kern="0" cap="none" spc="0" normalizeH="0" baseline="0" noProof="0" dirty="0">
                <a:ln>
                  <a:noFill/>
                </a:ln>
                <a:solidFill>
                  <a:srgbClr val="052F61"/>
                </a:solidFill>
                <a:effectLst/>
                <a:uLnTx/>
                <a:uFillTx/>
                <a:latin typeface="Cambria" panose="02040503050406030204"/>
                <a:ea typeface="+mn-ea"/>
                <a:cs typeface="+mn-cs"/>
              </a:rPr>
              <a:t> </a:t>
            </a:r>
            <a:r>
              <a:rPr kumimoji="0" lang="en-US" b="1" i="0" u="none" strike="noStrike" kern="0" cap="none" spc="0" normalizeH="0" baseline="0" noProof="0" dirty="0" err="1">
                <a:ln>
                  <a:noFill/>
                </a:ln>
                <a:solidFill>
                  <a:srgbClr val="052F61"/>
                </a:solidFill>
                <a:effectLst/>
                <a:uLnTx/>
                <a:uFillTx/>
                <a:latin typeface="Cambria" panose="02040503050406030204"/>
                <a:ea typeface="+mn-ea"/>
                <a:cs typeface="+mn-cs"/>
              </a:rPr>
              <a:t>soát</a:t>
            </a:r>
            <a:r>
              <a:rPr kumimoji="0" lang="en-US" b="1" i="0" u="none" strike="noStrike" kern="0" cap="none" spc="0" normalizeH="0" baseline="0" noProof="0" dirty="0">
                <a:ln>
                  <a:noFill/>
                </a:ln>
                <a:solidFill>
                  <a:srgbClr val="052F61"/>
                </a:solidFill>
                <a:effectLst/>
                <a:uLnTx/>
                <a:uFillTx/>
                <a:latin typeface="Cambria" panose="02040503050406030204"/>
                <a:ea typeface="+mn-ea"/>
                <a:cs typeface="+mn-cs"/>
              </a:rPr>
              <a:t> TTHC NB</a:t>
            </a: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extBox 2"/>
          <p:cNvSpPr txBox="1"/>
          <p:nvPr/>
        </p:nvSpPr>
        <p:spPr>
          <a:xfrm>
            <a:off x="529674" y="1408581"/>
            <a:ext cx="6504632" cy="4431983"/>
          </a:xfrm>
          <a:prstGeom prst="rect">
            <a:avLst/>
          </a:prstGeom>
          <a:solidFill>
            <a:schemeClr val="tx1"/>
          </a:solidFill>
        </p:spPr>
        <p:txBody>
          <a:bodyPr wrap="square" rtlCol="0">
            <a:spAutoFit/>
          </a:bodyPr>
          <a:lstStyle/>
          <a:p>
            <a:pPr marL="285750" marR="0" lvl="0" indent="-285750" algn="just" defTabSz="457200" rtl="0" eaLnBrk="1" fontAlgn="auto" latinLnBrk="0" hangingPunct="1">
              <a:lnSpc>
                <a:spcPct val="100000"/>
              </a:lnSpc>
              <a:spcBef>
                <a:spcPts val="600"/>
              </a:spcBef>
              <a:spcAft>
                <a:spcPts val="600"/>
              </a:spcAft>
              <a:buClrTx/>
              <a:buSzTx/>
              <a:buFontTx/>
              <a:buChar char="-"/>
              <a:defRPr/>
            </a:pPr>
            <a:r>
              <a:rPr kumimoji="0" lang="vi-VN"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Nghị</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quyết</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số</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7</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/NQ-CP </a:t>
            </a:r>
            <a:r>
              <a:rPr kumimoji="0" lang="vi-VN"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ngày</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tháng</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7 năm 2021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Chính</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phủ</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mục</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III. 2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về</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nhiệm</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vụ</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cải</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cách</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TTHC): </a:t>
            </a:r>
            <a:r>
              <a:rPr kumimoji="0" lang="en-US"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Rà</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soát</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thống</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kê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đơn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giản</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hóa</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các</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TTHC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nội</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bộ</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giữa</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các</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CQHCNN”</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en-US"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600"/>
              </a:spcBef>
              <a:spcAft>
                <a:spcPts val="600"/>
              </a:spcAft>
              <a:buClrTx/>
              <a:buSzTx/>
              <a:buFontTx/>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QĐ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số</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42/QĐ-BCĐCCHC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ngày</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06/4/2022 ban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hành</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Kế</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hoạch</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hoạt</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động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năm</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2022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Ban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Chỉ</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đạo</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CCHC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Chính</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phủ</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giao</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VPCP: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Trình</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Thủ</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tướng</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Chính</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phủ</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ban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hành</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Kế</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hoạch</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rà</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soát</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đơn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giản</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hóa</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TTHC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nội</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bộ</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giữa</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các</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cơ quan </a:t>
            </a:r>
            <a:r>
              <a:rPr kumimoji="0" lang="en-US"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HCNN</a:t>
            </a:r>
            <a:r>
              <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85750" marR="0" lvl="0" indent="-285750" algn="just" defTabSz="457200" rtl="0" eaLnBrk="1" fontAlgn="auto" latinLnBrk="0" hangingPunct="1">
              <a:lnSpc>
                <a:spcPct val="100000"/>
              </a:lnSpc>
              <a:spcBef>
                <a:spcPts val="600"/>
              </a:spcBef>
              <a:spcAft>
                <a:spcPts val="600"/>
              </a:spcAft>
              <a:buClrTx/>
              <a:buSzTx/>
              <a:buFontTx/>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QĐ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số</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1085/QĐ-</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TTg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ngày</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15/9/2022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Thủ</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ư</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ớng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Chính</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phủ</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phê</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duyệt</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Kế</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hoạch</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rà</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soát</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đ</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ơ</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giản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hóa</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TTHC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nội</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bộ</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trong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hệ</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thống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HCNN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giai</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đoạn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2022-2025.</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600"/>
              </a:spcBef>
              <a:spcAft>
                <a:spcPts val="600"/>
              </a:spcAft>
              <a:buClrTx/>
              <a:buSzTx/>
              <a:buFontTx/>
              <a:buChar char="-"/>
              <a:defRPr/>
            </a:pP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Công văn </a:t>
            </a:r>
            <a:r>
              <a:rPr kumimoji="0" lang="vi-VN"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số</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6828/VPCP-KSTT </a:t>
            </a:r>
            <a:r>
              <a:rPr kumimoji="0" lang="vi-VN"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ngày</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12/10/2022 </a:t>
            </a:r>
            <a:r>
              <a:rPr kumimoji="0" lang="vi-VN"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VPCP.</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216065" y="1032846"/>
            <a:ext cx="4446262" cy="3203251"/>
          </a:xfrm>
          <a:prstGeom prst="rect">
            <a:avLst/>
          </a:prstGeom>
        </p:spPr>
      </p:pic>
      <p:sp>
        <p:nvSpPr>
          <p:cNvPr id="7" name="Rectangle 6"/>
          <p:cNvSpPr/>
          <p:nvPr/>
        </p:nvSpPr>
        <p:spPr>
          <a:xfrm flipH="1">
            <a:off x="7034305" y="4536995"/>
            <a:ext cx="4796908" cy="116955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Không</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nỗ</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lực</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cải</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thủ</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tục</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hành</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chính</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chúng</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tụt</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hậu</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TTgCP</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Phạm</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Minh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Chính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phát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tại</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Hội</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nghị</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chuyên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đề</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đẩy</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mạnh</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cải</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TTHC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hiện</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đại</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hóa</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phương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chỉ</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đạo</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điều</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hành</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phục</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dân, doanh </a:t>
            </a:r>
            <a:r>
              <a:rPr kumimoji="0" lang="vi-VN"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nghiệp</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ngày</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15/9</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 </a:t>
            </a:r>
          </a:p>
        </p:txBody>
      </p:sp>
      <p:pic>
        <p:nvPicPr>
          <p:cNvPr id="9" name="Picture 8">
            <a:extLst>
              <a:ext uri="{FF2B5EF4-FFF2-40B4-BE49-F238E27FC236}">
                <a16:creationId xmlns:a16="http://schemas.microsoft.com/office/drawing/2014/main" id="{21F0B6D0-3666-29D4-E236-60F892F2E136}"/>
              </a:ext>
            </a:extLst>
          </p:cNvPr>
          <p:cNvPicPr>
            <a:picLocks noChangeAspect="1"/>
          </p:cNvPicPr>
          <p:nvPr/>
        </p:nvPicPr>
        <p:blipFill>
          <a:blip r:embed="rId3"/>
          <a:stretch>
            <a:fillRect/>
          </a:stretch>
        </p:blipFill>
        <p:spPr>
          <a:xfrm>
            <a:off x="1227796" y="178436"/>
            <a:ext cx="890093" cy="784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857339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 KẾT QUẢ THỰC HIỆN QĐ 1085/QĐ-</a:t>
            </a:r>
            <a:r>
              <a:rPr kumimoji="0" lang="vi-VN" sz="1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TTg</a:t>
            </a:r>
            <a:r>
              <a:rPr kumimoji="0" lang="vi-VN"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ĐẾN HẾT THÁNG 9/2023 </a:t>
            </a: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aphicFrame>
        <p:nvGraphicFramePr>
          <p:cNvPr id="2" name="Diagram 1">
            <a:extLst>
              <a:ext uri="{FF2B5EF4-FFF2-40B4-BE49-F238E27FC236}">
                <a16:creationId xmlns:a16="http://schemas.microsoft.com/office/drawing/2014/main" id="{AF3D5C71-B924-4AE9-AD67-B993921EC6B3}"/>
              </a:ext>
            </a:extLst>
          </p:cNvPr>
          <p:cNvGraphicFramePr/>
          <p:nvPr>
            <p:extLst>
              <p:ext uri="{D42A27DB-BD31-4B8C-83A1-F6EECF244321}">
                <p14:modId xmlns:p14="http://schemas.microsoft.com/office/powerpoint/2010/main" val="2504537766"/>
              </p:ext>
            </p:extLst>
          </p:nvPr>
        </p:nvGraphicFramePr>
        <p:xfrm>
          <a:off x="736847" y="1117174"/>
          <a:ext cx="11212497" cy="5345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462A7FD-F6E3-68BB-D95E-52A04A942000}"/>
              </a:ext>
            </a:extLst>
          </p:cNvPr>
          <p:cNvPicPr>
            <a:picLocks noChangeAspect="1"/>
          </p:cNvPicPr>
          <p:nvPr/>
        </p:nvPicPr>
        <p:blipFill>
          <a:blip r:embed="rId8"/>
          <a:stretch>
            <a:fillRect/>
          </a:stretch>
        </p:blipFill>
        <p:spPr>
          <a:xfrm>
            <a:off x="1299959" y="44329"/>
            <a:ext cx="890093" cy="786452"/>
          </a:xfrm>
          <a:prstGeom prst="rect">
            <a:avLst/>
          </a:prstGeom>
        </p:spPr>
      </p:pic>
    </p:spTree>
    <p:extLst>
      <p:ext uri="{BB962C8B-B14F-4D97-AF65-F5344CB8AC3E}">
        <p14:creationId xmlns:p14="http://schemas.microsoft.com/office/powerpoint/2010/main" val="91994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8573395" cy="800219"/>
          </a:xfrm>
          <a:prstGeom prst="rect">
            <a:avLst/>
          </a:prstGeom>
          <a:noFill/>
        </p:spPr>
        <p:txBody>
          <a:bodyPr wrap="square" rtlCol="0">
            <a:spAutoFit/>
          </a:bodyPr>
          <a:lstStyle/>
          <a:p>
            <a:pPr lvl="0">
              <a:defRPr/>
            </a:pPr>
            <a:r>
              <a:rPr lang="en-US"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r>
              <a:rPr lang="vi-VN" altLang="en-US" b="1" dirty="0">
                <a:solidFill>
                  <a:schemeClr val="bg1"/>
                </a:solidFill>
                <a:latin typeface="Arial" panose="020B0604020202020204" pitchFamily="34" charset="0"/>
                <a:cs typeface="Arial" panose="020B0604020202020204" pitchFamily="34" charset="0"/>
              </a:rPr>
              <a:t>MỘT SỐ TỒN TẠI, HẠN CHẾ</a:t>
            </a:r>
          </a:p>
          <a:p>
            <a:endParaRPr lang="en-US" dirty="0">
              <a:solidFill>
                <a:srgbClr val="FF0000"/>
              </a:solidFill>
              <a:latin typeface="Arial" panose="020B0604020202020204" pitchFamily="34" charset="0"/>
              <a:cs typeface="Arial" panose="020B060402020202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r>
              <a:rPr lang="vi-VN" sz="1400" b="1" spc="50">
                <a:ln w="0"/>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8100000" scaled="1"/>
                  <a:tileRect/>
                </a:gradFill>
                <a:effectLst>
                  <a:innerShdw blurRad="63500" dist="50800" dir="13500000">
                    <a:srgbClr val="000000">
                      <a:alpha val="50000"/>
                    </a:srgbClr>
                  </a:innerShdw>
                </a:effectLst>
              </a:rPr>
              <a:t>HƯỚNG DẪN</a:t>
            </a:r>
            <a:endParaRPr lang="en-US" sz="1400" b="1" spc="50" dirty="0">
              <a:ln w="0"/>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8100000" scaled="1"/>
                <a:tileRect/>
              </a:gradFill>
              <a:effectLst>
                <a:innerShdw blurRad="63500" dist="50800" dir="13500000">
                  <a:srgbClr val="000000">
                    <a:alpha val="50000"/>
                  </a:srgbClr>
                </a:innerShdw>
              </a:effectLst>
            </a:endParaRPr>
          </a:p>
        </p:txBody>
      </p:sp>
      <p:sp>
        <p:nvSpPr>
          <p:cNvPr id="9" name="TextBox 8"/>
          <p:cNvSpPr txBox="1"/>
          <p:nvPr/>
        </p:nvSpPr>
        <p:spPr>
          <a:xfrm>
            <a:off x="1509823" y="1832700"/>
            <a:ext cx="56707" cy="369332"/>
          </a:xfrm>
          <a:prstGeom prst="rect">
            <a:avLst/>
          </a:prstGeom>
          <a:noFill/>
        </p:spPr>
        <p:txBody>
          <a:bodyPr wrap="square" rtlCol="0">
            <a:spAutoFit/>
          </a:bodyPr>
          <a:lstStyle/>
          <a:p>
            <a:endParaRPr lang="en-US"/>
          </a:p>
        </p:txBody>
      </p:sp>
      <p:graphicFrame>
        <p:nvGraphicFramePr>
          <p:cNvPr id="2" name="Diagram 1">
            <a:extLst>
              <a:ext uri="{FF2B5EF4-FFF2-40B4-BE49-F238E27FC236}">
                <a16:creationId xmlns:a16="http://schemas.microsoft.com/office/drawing/2014/main" id="{2D95D81E-BACE-4490-97A6-93893431240E}"/>
              </a:ext>
            </a:extLst>
          </p:cNvPr>
          <p:cNvGraphicFramePr/>
          <p:nvPr>
            <p:extLst>
              <p:ext uri="{D42A27DB-BD31-4B8C-83A1-F6EECF244321}">
                <p14:modId xmlns:p14="http://schemas.microsoft.com/office/powerpoint/2010/main" val="835016162"/>
              </p:ext>
            </p:extLst>
          </p:nvPr>
        </p:nvGraphicFramePr>
        <p:xfrm>
          <a:off x="717921" y="1300452"/>
          <a:ext cx="11385755" cy="5343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9455FC5-FD62-42F2-597D-937084AD0EE0}"/>
              </a:ext>
            </a:extLst>
          </p:cNvPr>
          <p:cNvPicPr>
            <a:picLocks noChangeAspect="1"/>
          </p:cNvPicPr>
          <p:nvPr/>
        </p:nvPicPr>
        <p:blipFill>
          <a:blip r:embed="rId8"/>
          <a:stretch>
            <a:fillRect/>
          </a:stretch>
        </p:blipFill>
        <p:spPr>
          <a:xfrm>
            <a:off x="1227797" y="44329"/>
            <a:ext cx="890093" cy="786452"/>
          </a:xfrm>
          <a:prstGeom prst="rect">
            <a:avLst/>
          </a:prstGeom>
        </p:spPr>
      </p:pic>
    </p:spTree>
    <p:extLst>
      <p:ext uri="{BB962C8B-B14F-4D97-AF65-F5344CB8AC3E}">
        <p14:creationId xmlns:p14="http://schemas.microsoft.com/office/powerpoint/2010/main" val="104385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2124102" y="500233"/>
            <a:ext cx="888802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p>
          <a:p>
            <a:pPr>
              <a:defRPr/>
            </a:pPr>
            <a:r>
              <a:rPr lang="vi-VN" sz="1600" b="1" kern="0" spc="50" dirty="0">
                <a:ln w="0"/>
                <a:solidFill>
                  <a:schemeClr val="accent1"/>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II. MỘT SỐ VẤN ĐỀ ĐẶT RA TRONG QUÁ TRÌNH RÀ SOÁT, ĐGH TTHC NỘI BỘ</a:t>
            </a:r>
            <a:endParaRPr kumimoji="0" lang="en-US" sz="1800" b="1" i="0" u="none" strike="noStrike" kern="0" cap="none" spc="0" normalizeH="0" baseline="0" noProof="0" dirty="0">
              <a:ln>
                <a:noFill/>
              </a:ln>
              <a:solidFill>
                <a:srgbClr val="052F61"/>
              </a:solidFill>
              <a:effectLst/>
              <a:uLnTx/>
              <a:uFillTx/>
              <a:latin typeface="Cambria" panose="02040503050406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2" name="Diagram 1"/>
          <p:cNvGraphicFramePr/>
          <p:nvPr>
            <p:extLst>
              <p:ext uri="{D42A27DB-BD31-4B8C-83A1-F6EECF244321}">
                <p14:modId xmlns:p14="http://schemas.microsoft.com/office/powerpoint/2010/main" val="2196277455"/>
              </p:ext>
            </p:extLst>
          </p:nvPr>
        </p:nvGraphicFramePr>
        <p:xfrm>
          <a:off x="1162735" y="1146564"/>
          <a:ext cx="9943230" cy="5535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A25F5C2-6390-3F8B-805C-342F03F528D6}"/>
              </a:ext>
            </a:extLst>
          </p:cNvPr>
          <p:cNvPicPr>
            <a:picLocks noChangeAspect="1"/>
          </p:cNvPicPr>
          <p:nvPr/>
        </p:nvPicPr>
        <p:blipFill>
          <a:blip r:embed="rId8"/>
          <a:stretch>
            <a:fillRect/>
          </a:stretch>
        </p:blipFill>
        <p:spPr>
          <a:xfrm>
            <a:off x="1299959" y="47639"/>
            <a:ext cx="890093" cy="786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763480" y="500233"/>
            <a:ext cx="1109708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vi-VN" dirty="0" err="1">
                <a:solidFill>
                  <a:schemeClr val="bg1"/>
                </a:solidFill>
                <a:latin typeface="Arial" panose="020B0604020202020204" pitchFamily="34" charset="0"/>
                <a:cs typeface="Arial" panose="020B0604020202020204" pitchFamily="34" charset="0"/>
              </a:rPr>
              <a:t>Bước</a:t>
            </a:r>
            <a:r>
              <a:rPr lang="vi-VN"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Xác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định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công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bổ</a:t>
            </a:r>
            <a:r>
              <a:rPr lang="vi-VN" dirty="0">
                <a:solidFill>
                  <a:schemeClr val="bg1"/>
                </a:solidFill>
                <a:latin typeface="Arial" panose="020B0604020202020204" pitchFamily="34" charset="0"/>
                <a:cs typeface="Arial" panose="020B0604020202020204" pitchFamily="34" charset="0"/>
              </a:rPr>
              <a:t> sung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mục</a:t>
            </a:r>
            <a:r>
              <a:rPr lang="en-US" dirty="0">
                <a:solidFill>
                  <a:schemeClr val="bg1"/>
                </a:solidFill>
                <a:latin typeface="Arial" panose="020B0604020202020204" pitchFamily="34" charset="0"/>
                <a:cs typeface="Arial" panose="020B0604020202020204" pitchFamily="34" charset="0"/>
              </a:rPr>
              <a:t> TTHC n</a:t>
            </a:r>
            <a:r>
              <a:rPr lang="vi-VN" dirty="0">
                <a:solidFill>
                  <a:schemeClr val="bg1"/>
                </a:solidFill>
                <a:latin typeface="Arial" panose="020B0604020202020204" pitchFamily="34" charset="0"/>
                <a:cs typeface="Arial" panose="020B0604020202020204" pitchFamily="34" charset="0"/>
              </a:rPr>
              <a:t>ộ</a:t>
            </a:r>
            <a:r>
              <a:rPr lang="en-US" dirty="0" err="1">
                <a:solidFill>
                  <a:schemeClr val="bg1"/>
                </a:solidFill>
                <a:latin typeface="Arial" panose="020B0604020202020204" pitchFamily="34" charset="0"/>
                <a:cs typeface="Arial" panose="020B0604020202020204" pitchFamily="34" charset="0"/>
              </a:rPr>
              <a:t>i</a:t>
            </a:r>
            <a:r>
              <a:rPr lang="en-US" dirty="0">
                <a:solidFill>
                  <a:schemeClr val="bg1"/>
                </a:solidFill>
                <a:latin typeface="Arial" panose="020B0604020202020204" pitchFamily="34" charset="0"/>
                <a:cs typeface="Arial" panose="020B0604020202020204" pitchFamily="34" charset="0"/>
              </a:rPr>
              <a:t> b</a:t>
            </a:r>
            <a:r>
              <a:rPr lang="vi-VN" dirty="0">
                <a:solidFill>
                  <a:schemeClr val="bg1"/>
                </a:solidFill>
                <a:latin typeface="Arial" panose="020B0604020202020204" pitchFamily="34" charset="0"/>
                <a:cs typeface="Arial" panose="020B0604020202020204" pitchFamily="34" charset="0"/>
              </a:rPr>
              <a:t>ộ </a:t>
            </a:r>
          </a:p>
          <a:p>
            <a:pPr marL="0" marR="0" lvl="0" indent="0" algn="l" defTabSz="457200" rtl="0" eaLnBrk="1" fontAlgn="auto" latinLnBrk="0" hangingPunct="1">
              <a:lnSpc>
                <a:spcPct val="100000"/>
              </a:lnSpc>
              <a:spcBef>
                <a:spcPts val="0"/>
              </a:spcBef>
              <a:spcAft>
                <a:spcPts val="0"/>
              </a:spcAft>
              <a:buClrTx/>
              <a:buSzTx/>
              <a:buFontTx/>
              <a:buNone/>
              <a:tabLst/>
              <a:defRPr/>
            </a:pPr>
            <a:r>
              <a:rPr lang="vi-VN" dirty="0">
                <a:solidFill>
                  <a:schemeClr val="bg1"/>
                </a:solidFill>
                <a:latin typeface="Arial" panose="020B0604020202020204" pitchFamily="34" charset="0"/>
                <a:cs typeface="Arial" panose="020B0604020202020204" pitchFamily="34" charset="0"/>
              </a:rPr>
              <a:t>1.1. 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danh </a:t>
            </a:r>
            <a:r>
              <a:rPr lang="vi-VN" dirty="0" err="1">
                <a:solidFill>
                  <a:schemeClr val="bg1"/>
                </a:solidFill>
                <a:latin typeface="Arial" panose="020B0604020202020204" pitchFamily="34" charset="0"/>
                <a:cs typeface="Arial" panose="020B0604020202020204" pitchFamily="34" charset="0"/>
              </a:rPr>
              <a:t>mục</a:t>
            </a:r>
            <a:r>
              <a:rPr lang="vi-VN" dirty="0">
                <a:solidFill>
                  <a:schemeClr val="bg1"/>
                </a:solidFill>
                <a:latin typeface="Arial" panose="020B0604020202020204" pitchFamily="34" charset="0"/>
                <a:cs typeface="Arial" panose="020B0604020202020204" pitchFamily="34" charset="0"/>
              </a:rPr>
              <a:t> TTHC </a:t>
            </a:r>
            <a:r>
              <a:rPr lang="vi-VN" dirty="0" err="1">
                <a:solidFill>
                  <a:schemeClr val="bg1"/>
                </a:solidFill>
                <a:latin typeface="Arial" panose="020B0604020202020204" pitchFamily="34" charset="0"/>
                <a:cs typeface="Arial" panose="020B0604020202020204" pitchFamily="34" charset="0"/>
              </a:rPr>
              <a:t>nội</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bộ</a:t>
            </a:r>
            <a:r>
              <a:rPr lang="vi-VN" dirty="0">
                <a:solidFill>
                  <a:schemeClr val="bg1"/>
                </a:solidFill>
                <a:latin typeface="Arial" panose="020B0604020202020204" pitchFamily="34" charset="0"/>
                <a:cs typeface="Arial" panose="020B0604020202020204" pitchFamily="34" charset="0"/>
              </a:rPr>
              <a:t> (22/24 </a:t>
            </a:r>
            <a:r>
              <a:rPr lang="vi-VN" dirty="0" err="1">
                <a:solidFill>
                  <a:schemeClr val="bg1"/>
                </a:solidFill>
                <a:latin typeface="Arial" panose="020B0604020202020204" pitchFamily="34" charset="0"/>
                <a:cs typeface="Arial" panose="020B0604020202020204" pitchFamily="34" charset="0"/>
              </a:rPr>
              <a:t>bộ</a:t>
            </a:r>
            <a:r>
              <a:rPr lang="vi-VN" dirty="0">
                <a:solidFill>
                  <a:schemeClr val="bg1"/>
                </a:solidFill>
                <a:latin typeface="Arial" panose="020B0604020202020204" pitchFamily="34" charset="0"/>
                <a:cs typeface="Arial" panose="020B0604020202020204" pitchFamily="34" charset="0"/>
              </a:rPr>
              <a:t>, CQ </a:t>
            </a:r>
            <a:r>
              <a:rPr lang="vi-VN" dirty="0" err="1">
                <a:solidFill>
                  <a:schemeClr val="bg1"/>
                </a:solidFill>
                <a:latin typeface="Arial" panose="020B0604020202020204" pitchFamily="34" charset="0"/>
                <a:cs typeface="Arial" panose="020B0604020202020204" pitchFamily="34" charset="0"/>
              </a:rPr>
              <a:t>và</a:t>
            </a:r>
            <a:r>
              <a:rPr lang="vi-VN" dirty="0">
                <a:solidFill>
                  <a:schemeClr val="bg1"/>
                </a:solidFill>
                <a:latin typeface="Arial" panose="020B0604020202020204" pitchFamily="34" charset="0"/>
                <a:cs typeface="Arial" panose="020B0604020202020204" pitchFamily="34" charset="0"/>
              </a:rPr>
              <a:t> 60/63 ĐP </a:t>
            </a:r>
            <a:r>
              <a:rPr lang="vi-VN" dirty="0" err="1">
                <a:solidFill>
                  <a:schemeClr val="bg1"/>
                </a:solidFill>
                <a:latin typeface="Arial" panose="020B0604020202020204" pitchFamily="34" charset="0"/>
                <a:cs typeface="Arial" panose="020B0604020202020204" pitchFamily="34" charset="0"/>
              </a:rPr>
              <a:t>đã</a:t>
            </a:r>
            <a:r>
              <a:rPr lang="vi-VN" dirty="0">
                <a:solidFill>
                  <a:schemeClr val="bg1"/>
                </a:solidFill>
                <a:latin typeface="Arial" panose="020B0604020202020204" pitchFamily="34" charset="0"/>
                <a:cs typeface="Arial" panose="020B0604020202020204" pitchFamily="34" charset="0"/>
              </a:rPr>
              <a:t> cơ </a:t>
            </a:r>
            <a:r>
              <a:rPr lang="vi-VN" dirty="0" err="1">
                <a:solidFill>
                  <a:schemeClr val="bg1"/>
                </a:solidFill>
                <a:latin typeface="Arial" panose="020B0604020202020204" pitchFamily="34" charset="0"/>
                <a:cs typeface="Arial" panose="020B0604020202020204" pitchFamily="34" charset="0"/>
              </a:rPr>
              <a:t>bản</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hoàn</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thành</a:t>
            </a:r>
            <a:r>
              <a:rPr lang="vi-VN" dirty="0">
                <a:solidFill>
                  <a:schemeClr val="bg1"/>
                </a:solidFill>
                <a:latin typeface="Arial" panose="020B0604020202020204" pitchFamily="34" charset="0"/>
                <a:cs typeface="Arial" panose="020B0604020202020204" pitchFamily="34" charset="0"/>
              </a:rPr>
              <a:t> 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đợt</a:t>
            </a:r>
            <a:r>
              <a:rPr lang="vi-VN" dirty="0">
                <a:solidFill>
                  <a:schemeClr val="bg1"/>
                </a:solidFill>
                <a:latin typeface="Arial" panose="020B0604020202020204" pitchFamily="34" charset="0"/>
                <a:cs typeface="Arial" panose="020B0604020202020204" pitchFamily="34" charset="0"/>
              </a:rPr>
              <a:t> 1)</a:t>
            </a:r>
            <a:endParaRPr lang="en-US" dirty="0">
              <a:solidFill>
                <a:schemeClr val="bg1"/>
              </a:solidFill>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88FCF4FF-E29C-46A2-931C-2A2A49DC2BB1}"/>
              </a:ext>
            </a:extLst>
          </p:cNvPr>
          <p:cNvGraphicFramePr/>
          <p:nvPr>
            <p:extLst>
              <p:ext uri="{D42A27DB-BD31-4B8C-83A1-F6EECF244321}">
                <p14:modId xmlns:p14="http://schemas.microsoft.com/office/powerpoint/2010/main" val="3928597591"/>
              </p:ext>
            </p:extLst>
          </p:nvPr>
        </p:nvGraphicFramePr>
        <p:xfrm>
          <a:off x="331433" y="1463734"/>
          <a:ext cx="11529134" cy="467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F1566D3-F2A4-0B71-070F-46AB067180F1}"/>
              </a:ext>
            </a:extLst>
          </p:cNvPr>
          <p:cNvPicPr>
            <a:picLocks noChangeAspect="1"/>
          </p:cNvPicPr>
          <p:nvPr/>
        </p:nvPicPr>
        <p:blipFill>
          <a:blip r:embed="rId8"/>
          <a:stretch>
            <a:fillRect/>
          </a:stretch>
        </p:blipFill>
        <p:spPr>
          <a:xfrm>
            <a:off x="1227797" y="83674"/>
            <a:ext cx="890093" cy="747107"/>
          </a:xfrm>
          <a:prstGeom prst="rect">
            <a:avLst/>
          </a:prstGeom>
        </p:spPr>
      </p:pic>
    </p:spTree>
    <p:extLst>
      <p:ext uri="{BB962C8B-B14F-4D97-AF65-F5344CB8AC3E}">
        <p14:creationId xmlns:p14="http://schemas.microsoft.com/office/powerpoint/2010/main" val="63322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763480" y="500233"/>
            <a:ext cx="1109708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lvl="0">
              <a:defRPr/>
            </a:pPr>
            <a:r>
              <a:rPr lang="vi-VN" dirty="0" err="1">
                <a:solidFill>
                  <a:schemeClr val="bg1"/>
                </a:solidFill>
                <a:latin typeface="Arial" panose="020B0604020202020204" pitchFamily="34" charset="0"/>
                <a:cs typeface="Arial" panose="020B0604020202020204" pitchFamily="34" charset="0"/>
              </a:rPr>
              <a:t>Bước</a:t>
            </a:r>
            <a:r>
              <a:rPr lang="vi-VN"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Xác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định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công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bổ</a:t>
            </a:r>
            <a:r>
              <a:rPr lang="vi-VN" dirty="0">
                <a:solidFill>
                  <a:schemeClr val="bg1"/>
                </a:solidFill>
                <a:latin typeface="Arial" panose="020B0604020202020204" pitchFamily="34" charset="0"/>
                <a:cs typeface="Arial" panose="020B0604020202020204" pitchFamily="34" charset="0"/>
              </a:rPr>
              <a:t> sung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mục</a:t>
            </a:r>
            <a:r>
              <a:rPr lang="en-US" dirty="0">
                <a:solidFill>
                  <a:schemeClr val="bg1"/>
                </a:solidFill>
                <a:latin typeface="Arial" panose="020B0604020202020204" pitchFamily="34" charset="0"/>
                <a:cs typeface="Arial" panose="020B0604020202020204" pitchFamily="34" charset="0"/>
              </a:rPr>
              <a:t> TTHC n</a:t>
            </a:r>
            <a:r>
              <a:rPr lang="vi-VN" dirty="0">
                <a:solidFill>
                  <a:schemeClr val="bg1"/>
                </a:solidFill>
                <a:latin typeface="Arial" panose="020B0604020202020204" pitchFamily="34" charset="0"/>
                <a:cs typeface="Arial" panose="020B0604020202020204" pitchFamily="34" charset="0"/>
              </a:rPr>
              <a:t>ộ</a:t>
            </a:r>
            <a:r>
              <a:rPr lang="en-US" dirty="0" err="1">
                <a:solidFill>
                  <a:schemeClr val="bg1"/>
                </a:solidFill>
                <a:latin typeface="Arial" panose="020B0604020202020204" pitchFamily="34" charset="0"/>
                <a:cs typeface="Arial" panose="020B0604020202020204" pitchFamily="34" charset="0"/>
              </a:rPr>
              <a:t>i</a:t>
            </a:r>
            <a:r>
              <a:rPr lang="en-US" dirty="0">
                <a:solidFill>
                  <a:schemeClr val="bg1"/>
                </a:solidFill>
                <a:latin typeface="Arial" panose="020B0604020202020204" pitchFamily="34" charset="0"/>
                <a:cs typeface="Arial" panose="020B0604020202020204" pitchFamily="34" charset="0"/>
              </a:rPr>
              <a:t> b</a:t>
            </a:r>
            <a:r>
              <a:rPr lang="vi-VN" dirty="0">
                <a:solidFill>
                  <a:schemeClr val="bg1"/>
                </a:solidFill>
                <a:latin typeface="Arial" panose="020B0604020202020204" pitchFamily="34" charset="0"/>
                <a:cs typeface="Arial" panose="020B0604020202020204" pitchFamily="34" charset="0"/>
              </a:rPr>
              <a:t>ộ </a:t>
            </a:r>
          </a:p>
          <a:p>
            <a:pPr lvl="0">
              <a:defRPr/>
            </a:pPr>
            <a:r>
              <a:rPr lang="vi-VN" dirty="0">
                <a:solidFill>
                  <a:schemeClr val="bg1"/>
                </a:solidFill>
                <a:latin typeface="Arial" panose="020B0604020202020204" pitchFamily="34" charset="0"/>
                <a:cs typeface="Arial" panose="020B0604020202020204" pitchFamily="34" charset="0"/>
              </a:rPr>
              <a:t>1.2. </a:t>
            </a:r>
            <a:r>
              <a:rPr lang="vi-VN" dirty="0" err="1">
                <a:solidFill>
                  <a:schemeClr val="bg1"/>
                </a:solidFill>
                <a:latin typeface="Arial" panose="020B0604020202020204" pitchFamily="34" charset="0"/>
                <a:cs typeface="Arial" panose="020B0604020202020204" pitchFamily="34" charset="0"/>
              </a:rPr>
              <a:t>Rà</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soát</a:t>
            </a:r>
            <a:r>
              <a:rPr lang="vi-VN" dirty="0">
                <a:solidFill>
                  <a:schemeClr val="bg1"/>
                </a:solidFill>
                <a:latin typeface="Arial" panose="020B0604020202020204" pitchFamily="34" charset="0"/>
                <a:cs typeface="Arial" panose="020B0604020202020204" pitchFamily="34" charset="0"/>
              </a:rPr>
              <a:t>, 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bổ</a:t>
            </a:r>
            <a:r>
              <a:rPr lang="vi-VN" dirty="0">
                <a:solidFill>
                  <a:schemeClr val="bg1"/>
                </a:solidFill>
                <a:latin typeface="Arial" panose="020B0604020202020204" pitchFamily="34" charset="0"/>
                <a:cs typeface="Arial" panose="020B0604020202020204" pitchFamily="34" charset="0"/>
              </a:rPr>
              <a:t> sung danh </a:t>
            </a:r>
            <a:r>
              <a:rPr lang="vi-VN" dirty="0" err="1">
                <a:solidFill>
                  <a:schemeClr val="bg1"/>
                </a:solidFill>
                <a:latin typeface="Arial" panose="020B0604020202020204" pitchFamily="34" charset="0"/>
                <a:cs typeface="Arial" panose="020B0604020202020204" pitchFamily="34" charset="0"/>
              </a:rPr>
              <a:t>mục</a:t>
            </a:r>
            <a:r>
              <a:rPr lang="vi-VN" dirty="0">
                <a:solidFill>
                  <a:schemeClr val="bg1"/>
                </a:solidFill>
                <a:latin typeface="Arial" panose="020B0604020202020204" pitchFamily="34" charset="0"/>
                <a:cs typeface="Arial" panose="020B0604020202020204" pitchFamily="34" charset="0"/>
              </a:rPr>
              <a:t> TTHC </a:t>
            </a:r>
            <a:r>
              <a:rPr lang="vi-VN" dirty="0" err="1">
                <a:solidFill>
                  <a:schemeClr val="bg1"/>
                </a:solidFill>
                <a:latin typeface="Arial" panose="020B0604020202020204" pitchFamily="34" charset="0"/>
                <a:cs typeface="Arial" panose="020B0604020202020204" pitchFamily="34" charset="0"/>
              </a:rPr>
              <a:t>nội</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bộ</a:t>
            </a:r>
            <a:endParaRPr lang="en-US" dirty="0">
              <a:solidFill>
                <a:schemeClr val="bg1"/>
              </a:solidFill>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88FCF4FF-E29C-46A2-931C-2A2A49DC2BB1}"/>
              </a:ext>
            </a:extLst>
          </p:cNvPr>
          <p:cNvGraphicFramePr/>
          <p:nvPr>
            <p:extLst>
              <p:ext uri="{D42A27DB-BD31-4B8C-83A1-F6EECF244321}">
                <p14:modId xmlns:p14="http://schemas.microsoft.com/office/powerpoint/2010/main" val="484735809"/>
              </p:ext>
            </p:extLst>
          </p:nvPr>
        </p:nvGraphicFramePr>
        <p:xfrm>
          <a:off x="195309" y="1740733"/>
          <a:ext cx="11665258" cy="439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126DFE8-C491-7F00-0E7D-2F421D4533C1}"/>
              </a:ext>
            </a:extLst>
          </p:cNvPr>
          <p:cNvPicPr>
            <a:picLocks noChangeAspect="1"/>
          </p:cNvPicPr>
          <p:nvPr/>
        </p:nvPicPr>
        <p:blipFill>
          <a:blip r:embed="rId8"/>
          <a:stretch>
            <a:fillRect/>
          </a:stretch>
        </p:blipFill>
        <p:spPr>
          <a:xfrm>
            <a:off x="1280653" y="81082"/>
            <a:ext cx="890093" cy="786452"/>
          </a:xfrm>
          <a:prstGeom prst="rect">
            <a:avLst/>
          </a:prstGeom>
        </p:spPr>
      </p:pic>
    </p:spTree>
    <p:extLst>
      <p:ext uri="{BB962C8B-B14F-4D97-AF65-F5344CB8AC3E}">
        <p14:creationId xmlns:p14="http://schemas.microsoft.com/office/powerpoint/2010/main" val="3407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32" y="13847"/>
            <a:ext cx="816934" cy="816934"/>
          </a:xfrm>
          <a:prstGeom prst="rect">
            <a:avLst/>
          </a:prstGeom>
        </p:spPr>
      </p:pic>
      <p:sp>
        <p:nvSpPr>
          <p:cNvPr id="6" name="TextBox 5"/>
          <p:cNvSpPr txBox="1"/>
          <p:nvPr/>
        </p:nvSpPr>
        <p:spPr>
          <a:xfrm>
            <a:off x="763480" y="500233"/>
            <a:ext cx="1109708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1" i="0" u="none" strike="noStrike" kern="1200" cap="none" spc="50" normalizeH="0" baseline="0" noProof="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Tahoma" panose="020B0604030504040204" pitchFamily="34" charset="0"/>
                <a:cs typeface="Tahoma" panose="020B0604030504040204" pitchFamily="34" charset="0"/>
              </a:rPr>
              <a:t>TRIỂN KHAI KẾ HOẠCH RÀ SOÁT, ĐGH TTHC NỘI BỘ TRONG HỆ THỐNG HCNN 2022-2025</a:t>
            </a: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vi-VN" sz="1000" b="1" spc="50" dirty="0">
              <a:ln w="0"/>
              <a:gradFill flip="none" rotWithShape="1">
                <a:gsLst>
                  <a:gs pos="0">
                    <a:srgbClr val="C62324">
                      <a:lumMod val="40000"/>
                      <a:lumOff val="60000"/>
                    </a:srgbClr>
                  </a:gs>
                  <a:gs pos="50000">
                    <a:srgbClr val="C62324"/>
                  </a:gs>
                  <a:gs pos="100000">
                    <a:srgbClr val="C62324">
                      <a:lumMod val="75000"/>
                    </a:srgbClr>
                  </a:gs>
                </a:gsLst>
                <a:lin ang="8100000" scaled="1"/>
                <a:tileRect/>
              </a:gra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a:p>
            <a:pPr lvl="0">
              <a:defRPr/>
            </a:pPr>
            <a:r>
              <a:rPr lang="vi-VN" dirty="0" err="1">
                <a:solidFill>
                  <a:schemeClr val="bg1"/>
                </a:solidFill>
                <a:latin typeface="Arial" panose="020B0604020202020204" pitchFamily="34" charset="0"/>
                <a:cs typeface="Arial" panose="020B0604020202020204" pitchFamily="34" charset="0"/>
              </a:rPr>
              <a:t>Bước</a:t>
            </a:r>
            <a:r>
              <a:rPr lang="vi-VN"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Xác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định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công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bổ</a:t>
            </a:r>
            <a:r>
              <a:rPr lang="vi-VN" dirty="0">
                <a:solidFill>
                  <a:schemeClr val="bg1"/>
                </a:solidFill>
                <a:latin typeface="Arial" panose="020B0604020202020204" pitchFamily="34" charset="0"/>
                <a:cs typeface="Arial" panose="020B0604020202020204" pitchFamily="34" charset="0"/>
              </a:rPr>
              <a:t> sung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mục</a:t>
            </a:r>
            <a:r>
              <a:rPr lang="en-US" dirty="0">
                <a:solidFill>
                  <a:schemeClr val="bg1"/>
                </a:solidFill>
                <a:latin typeface="Arial" panose="020B0604020202020204" pitchFamily="34" charset="0"/>
                <a:cs typeface="Arial" panose="020B0604020202020204" pitchFamily="34" charset="0"/>
              </a:rPr>
              <a:t> TTHC n</a:t>
            </a:r>
            <a:r>
              <a:rPr lang="vi-VN" dirty="0">
                <a:solidFill>
                  <a:schemeClr val="bg1"/>
                </a:solidFill>
                <a:latin typeface="Arial" panose="020B0604020202020204" pitchFamily="34" charset="0"/>
                <a:cs typeface="Arial" panose="020B0604020202020204" pitchFamily="34" charset="0"/>
              </a:rPr>
              <a:t>ộ</a:t>
            </a:r>
            <a:r>
              <a:rPr lang="en-US" dirty="0" err="1">
                <a:solidFill>
                  <a:schemeClr val="bg1"/>
                </a:solidFill>
                <a:latin typeface="Arial" panose="020B0604020202020204" pitchFamily="34" charset="0"/>
                <a:cs typeface="Arial" panose="020B0604020202020204" pitchFamily="34" charset="0"/>
              </a:rPr>
              <a:t>i</a:t>
            </a:r>
            <a:r>
              <a:rPr lang="en-US" dirty="0">
                <a:solidFill>
                  <a:schemeClr val="bg1"/>
                </a:solidFill>
                <a:latin typeface="Arial" panose="020B0604020202020204" pitchFamily="34" charset="0"/>
                <a:cs typeface="Arial" panose="020B0604020202020204" pitchFamily="34" charset="0"/>
              </a:rPr>
              <a:t> b</a:t>
            </a:r>
            <a:r>
              <a:rPr lang="vi-VN" dirty="0">
                <a:solidFill>
                  <a:schemeClr val="bg1"/>
                </a:solidFill>
                <a:latin typeface="Arial" panose="020B0604020202020204" pitchFamily="34" charset="0"/>
                <a:cs typeface="Arial" panose="020B0604020202020204" pitchFamily="34" charset="0"/>
              </a:rPr>
              <a:t>ộ </a:t>
            </a:r>
          </a:p>
          <a:p>
            <a:pPr lvl="0">
              <a:defRPr/>
            </a:pPr>
            <a:r>
              <a:rPr lang="vi-VN" dirty="0">
                <a:solidFill>
                  <a:schemeClr val="bg1"/>
                </a:solidFill>
                <a:latin typeface="Arial" panose="020B0604020202020204" pitchFamily="34" charset="0"/>
                <a:cs typeface="Arial" panose="020B0604020202020204" pitchFamily="34" charset="0"/>
              </a:rPr>
              <a:t>1.2. </a:t>
            </a:r>
            <a:r>
              <a:rPr lang="vi-VN" dirty="0" err="1">
                <a:solidFill>
                  <a:schemeClr val="bg1"/>
                </a:solidFill>
                <a:latin typeface="Arial" panose="020B0604020202020204" pitchFamily="34" charset="0"/>
                <a:cs typeface="Arial" panose="020B0604020202020204" pitchFamily="34" charset="0"/>
              </a:rPr>
              <a:t>Rà</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soát</a:t>
            </a:r>
            <a:r>
              <a:rPr lang="vi-VN" dirty="0">
                <a:solidFill>
                  <a:schemeClr val="bg1"/>
                </a:solidFill>
                <a:latin typeface="Arial" panose="020B0604020202020204" pitchFamily="34" charset="0"/>
                <a:cs typeface="Arial" panose="020B0604020202020204" pitchFamily="34" charset="0"/>
              </a:rPr>
              <a:t>, công </a:t>
            </a:r>
            <a:r>
              <a:rPr lang="vi-VN" dirty="0" err="1">
                <a:solidFill>
                  <a:schemeClr val="bg1"/>
                </a:solidFill>
                <a:latin typeface="Arial" panose="020B0604020202020204" pitchFamily="34" charset="0"/>
                <a:cs typeface="Arial" panose="020B0604020202020204" pitchFamily="34" charset="0"/>
              </a:rPr>
              <a:t>bố</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bổ</a:t>
            </a:r>
            <a:r>
              <a:rPr lang="vi-VN" dirty="0">
                <a:solidFill>
                  <a:schemeClr val="bg1"/>
                </a:solidFill>
                <a:latin typeface="Arial" panose="020B0604020202020204" pitchFamily="34" charset="0"/>
                <a:cs typeface="Arial" panose="020B0604020202020204" pitchFamily="34" charset="0"/>
              </a:rPr>
              <a:t> sung danh </a:t>
            </a:r>
            <a:r>
              <a:rPr lang="vi-VN" dirty="0" err="1">
                <a:solidFill>
                  <a:schemeClr val="bg1"/>
                </a:solidFill>
                <a:latin typeface="Arial" panose="020B0604020202020204" pitchFamily="34" charset="0"/>
                <a:cs typeface="Arial" panose="020B0604020202020204" pitchFamily="34" charset="0"/>
              </a:rPr>
              <a:t>mục</a:t>
            </a:r>
            <a:r>
              <a:rPr lang="vi-VN" dirty="0">
                <a:solidFill>
                  <a:schemeClr val="bg1"/>
                </a:solidFill>
                <a:latin typeface="Arial" panose="020B0604020202020204" pitchFamily="34" charset="0"/>
                <a:cs typeface="Arial" panose="020B0604020202020204" pitchFamily="34" charset="0"/>
              </a:rPr>
              <a:t> TTHC </a:t>
            </a:r>
            <a:r>
              <a:rPr lang="vi-VN" dirty="0" err="1">
                <a:solidFill>
                  <a:schemeClr val="bg1"/>
                </a:solidFill>
                <a:latin typeface="Arial" panose="020B0604020202020204" pitchFamily="34" charset="0"/>
                <a:cs typeface="Arial" panose="020B0604020202020204" pitchFamily="34" charset="0"/>
              </a:rPr>
              <a:t>nội</a:t>
            </a:r>
            <a:r>
              <a:rPr lang="vi-VN" dirty="0">
                <a:solidFill>
                  <a:schemeClr val="bg1"/>
                </a:solidFill>
                <a:latin typeface="Arial" panose="020B0604020202020204" pitchFamily="34" charset="0"/>
                <a:cs typeface="Arial" panose="020B0604020202020204" pitchFamily="34" charset="0"/>
              </a:rPr>
              <a:t> </a:t>
            </a:r>
            <a:r>
              <a:rPr lang="vi-VN" dirty="0" err="1">
                <a:solidFill>
                  <a:schemeClr val="bg1"/>
                </a:solidFill>
                <a:latin typeface="Arial" panose="020B0604020202020204" pitchFamily="34" charset="0"/>
                <a:cs typeface="Arial" panose="020B0604020202020204" pitchFamily="34" charset="0"/>
              </a:rPr>
              <a:t>bộ</a:t>
            </a:r>
            <a:endParaRPr lang="en-US" dirty="0">
              <a:solidFill>
                <a:schemeClr val="bg1"/>
              </a:solidFill>
            </a:endParaRPr>
          </a:p>
          <a:p>
            <a:pPr>
              <a:defRPr/>
            </a:pPr>
            <a:r>
              <a:rPr lang="vi-VN" sz="1600" b="1" dirty="0">
                <a:solidFill>
                  <a:schemeClr val="bg1"/>
                </a:solidFill>
                <a:latin typeface="Arial" panose="020B0604020202020204" pitchFamily="34" charset="0"/>
                <a:cs typeface="Arial" panose="020B0604020202020204" pitchFamily="34" charset="0"/>
              </a:rPr>
              <a:t>NHẬN DIỆN TTHC NHÓM B CỦA BỘ, CƠ QUAN, ĐỊA PHƯƠNG</a:t>
            </a:r>
            <a:endParaRPr lang="en-US" sz="1600" b="1" dirty="0">
              <a:solidFill>
                <a:schemeClr val="bg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0" name="TextBox 39"/>
          <p:cNvSpPr txBox="1"/>
          <p:nvPr/>
        </p:nvSpPr>
        <p:spPr>
          <a:xfrm>
            <a:off x="2117890" y="213840"/>
            <a:ext cx="2971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50" normalizeH="0" baseline="0" noProof="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Tahoma" panose="020B0604030504040204" pitchFamily="34" charset="0"/>
                <a:ea typeface="+mn-ea"/>
                <a:cs typeface="+mn-cs"/>
              </a:rPr>
              <a:t>HƯỚNG DẪN</a:t>
            </a:r>
            <a:endParaRPr kumimoji="0" lang="en-US" sz="1400" b="1" i="0" u="none" strike="noStrike" kern="1200" cap="none" spc="50" normalizeH="0" baseline="0" noProof="0" dirty="0">
              <a:ln w="0"/>
              <a:gradFill flip="none" rotWithShape="1">
                <a:gsLst>
                  <a:gs pos="0">
                    <a:srgbClr val="146194">
                      <a:shade val="30000"/>
                      <a:satMod val="115000"/>
                    </a:srgbClr>
                  </a:gs>
                  <a:gs pos="50000">
                    <a:srgbClr val="146194">
                      <a:shade val="67500"/>
                      <a:satMod val="115000"/>
                    </a:srgbClr>
                  </a:gs>
                  <a:gs pos="100000">
                    <a:srgbClr val="146194">
                      <a:shade val="100000"/>
                      <a:satMod val="115000"/>
                    </a:srgbClr>
                  </a:gs>
                </a:gsLst>
                <a:lin ang="8100000" scaled="1"/>
                <a:tileRect/>
              </a:gradFill>
              <a:effectLst>
                <a:innerShdw blurRad="63500" dist="50800" dir="13500000">
                  <a:srgbClr val="000000">
                    <a:alpha val="50000"/>
                  </a:srgbClr>
                </a:innerShdw>
              </a:effectLst>
              <a:uLnTx/>
              <a:uFillTx/>
              <a:latin typeface="Century Gothic" panose="020B0502020202020204"/>
              <a:ea typeface="+mn-ea"/>
              <a:cs typeface="+mn-cs"/>
            </a:endParaRPr>
          </a:p>
        </p:txBody>
      </p:sp>
      <p:sp>
        <p:nvSpPr>
          <p:cNvPr id="9" name="TextBox 8"/>
          <p:cNvSpPr txBox="1"/>
          <p:nvPr/>
        </p:nvSpPr>
        <p:spPr>
          <a:xfrm>
            <a:off x="1509823" y="1832700"/>
            <a:ext cx="567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88FCF4FF-E29C-46A2-931C-2A2A49DC2BB1}"/>
              </a:ext>
            </a:extLst>
          </p:cNvPr>
          <p:cNvGraphicFramePr/>
          <p:nvPr>
            <p:extLst>
              <p:ext uri="{D42A27DB-BD31-4B8C-83A1-F6EECF244321}">
                <p14:modId xmlns:p14="http://schemas.microsoft.com/office/powerpoint/2010/main" val="312323913"/>
              </p:ext>
            </p:extLst>
          </p:nvPr>
        </p:nvGraphicFramePr>
        <p:xfrm>
          <a:off x="331433" y="1681316"/>
          <a:ext cx="11529134" cy="4457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D034985-AA47-C12F-3700-DA8FF72877F2}"/>
              </a:ext>
            </a:extLst>
          </p:cNvPr>
          <p:cNvPicPr>
            <a:picLocks noChangeAspect="1"/>
          </p:cNvPicPr>
          <p:nvPr/>
        </p:nvPicPr>
        <p:blipFill>
          <a:blip r:embed="rId8"/>
          <a:stretch>
            <a:fillRect/>
          </a:stretch>
        </p:blipFill>
        <p:spPr>
          <a:xfrm>
            <a:off x="1227797" y="76370"/>
            <a:ext cx="890093" cy="786452"/>
          </a:xfrm>
          <a:prstGeom prst="rect">
            <a:avLst/>
          </a:prstGeom>
        </p:spPr>
      </p:pic>
    </p:spTree>
    <p:extLst>
      <p:ext uri="{BB962C8B-B14F-4D97-AF65-F5344CB8AC3E}">
        <p14:creationId xmlns:p14="http://schemas.microsoft.com/office/powerpoint/2010/main" val="41288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2187</TotalTime>
  <Words>6648</Words>
  <Application>Microsoft Office PowerPoint</Application>
  <PresentationFormat>Widescreen</PresentationFormat>
  <Paragraphs>308</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Cambria</vt:lpstr>
      <vt:lpstr>Century Gothic</vt:lpstr>
      <vt:lpstr>Tahoma</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Hop</cp:lastModifiedBy>
  <cp:revision>556</cp:revision>
  <dcterms:created xsi:type="dcterms:W3CDTF">2020-12-22T22:23:00Z</dcterms:created>
  <dcterms:modified xsi:type="dcterms:W3CDTF">2023-10-11T07:36:54Z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80D87585CC7444B1A4937BE4C7989B04</vt:lpwstr>
  </property>
  <property fmtid="{D5CDD505-2E9C-101B-9397-08002B2CF9AE}" pid="3" name="KSOProductBuildVer">
    <vt:lpwstr>1033-11.2.0.11486</vt:lpwstr>
  </property>
</Properties>
</file>