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1236" r:id="rId3"/>
    <p:sldId id="1147" r:id="rId4"/>
    <p:sldId id="1216" r:id="rId5"/>
    <p:sldId id="1223" r:id="rId6"/>
    <p:sldId id="1239" r:id="rId7"/>
    <p:sldId id="1240" r:id="rId8"/>
    <p:sldId id="1255" r:id="rId9"/>
    <p:sldId id="1256" r:id="rId10"/>
    <p:sldId id="1257" r:id="rId11"/>
    <p:sldId id="1245" r:id="rId12"/>
    <p:sldId id="1258" r:id="rId13"/>
    <p:sldId id="1259" r:id="rId14"/>
    <p:sldId id="1190" r:id="rId15"/>
    <p:sldId id="1241" r:id="rId16"/>
    <p:sldId id="1247" r:id="rId17"/>
    <p:sldId id="268"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8065" autoAdjust="0"/>
  </p:normalViewPr>
  <p:slideViewPr>
    <p:cSldViewPr>
      <p:cViewPr varScale="1">
        <p:scale>
          <a:sx n="105" d="100"/>
          <a:sy n="105" d="100"/>
        </p:scale>
        <p:origin x="210" y="48"/>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0DE1D-887B-45BA-A28F-E5DF843DFA56}" type="doc">
      <dgm:prSet loTypeId="urn:microsoft.com/office/officeart/2005/8/layout/venn1" loCatId="relationship" qsTypeId="urn:microsoft.com/office/officeart/2005/8/quickstyle/simple5" qsCatId="simple" csTypeId="urn:microsoft.com/office/officeart/2005/8/colors/accent2_2" csCatId="accent2" phldr="1"/>
      <dgm:spPr/>
    </dgm:pt>
    <dgm:pt modelId="{8B0B3C92-E4A1-432A-9231-6608CC4BFDC2}">
      <dgm:prSet phldrT="[Text]" custT="1"/>
      <dgm:spPr/>
      <dgm:t>
        <a:bodyPr/>
        <a:lstStyle/>
        <a:p>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TTHC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endParaRPr lang="en-US" sz="2800" dirty="0">
            <a:latin typeface="Times New Roman" panose="02020603050405020304" pitchFamily="18" charset="0"/>
            <a:cs typeface="Times New Roman" panose="02020603050405020304" pitchFamily="18" charset="0"/>
          </a:endParaRPr>
        </a:p>
      </dgm:t>
    </dgm:pt>
    <dgm:pt modelId="{694D9E3D-9F51-4AF3-816F-FF0BE29C1BD8}" type="parTrans" cxnId="{59958E8C-32D9-4B84-923D-A8A6DC9001BA}">
      <dgm:prSet/>
      <dgm:spPr/>
      <dgm:t>
        <a:bodyPr/>
        <a:lstStyle/>
        <a:p>
          <a:endParaRPr lang="en-US"/>
        </a:p>
      </dgm:t>
    </dgm:pt>
    <dgm:pt modelId="{D04BBC4B-4007-4514-A67E-C1DA04D543F2}" type="sibTrans" cxnId="{59958E8C-32D9-4B84-923D-A8A6DC9001BA}">
      <dgm:prSet/>
      <dgm:spPr/>
      <dgm:t>
        <a:bodyPr/>
        <a:lstStyle/>
        <a:p>
          <a:endParaRPr lang="en-US"/>
        </a:p>
      </dgm:t>
    </dgm:pt>
    <dgm:pt modelId="{E53E054A-A085-4E5F-92F4-5F1B9782140D}">
      <dgm:prSet phldrT="[Text]" custT="1"/>
      <dgm:spPr/>
      <dgm:t>
        <a:bodyPr/>
        <a:lstStyle/>
        <a:p>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TTHC</a:t>
          </a:r>
        </a:p>
      </dgm:t>
    </dgm:pt>
    <dgm:pt modelId="{12E57F51-D647-4A0A-B324-5A1E1154CFBB}" type="parTrans" cxnId="{6DFB766D-739D-49F4-B150-F83B39673984}">
      <dgm:prSet/>
      <dgm:spPr/>
      <dgm:t>
        <a:bodyPr/>
        <a:lstStyle/>
        <a:p>
          <a:endParaRPr lang="en-US"/>
        </a:p>
      </dgm:t>
    </dgm:pt>
    <dgm:pt modelId="{008BC955-2CE2-4560-B378-1D52047E7F8E}" type="sibTrans" cxnId="{6DFB766D-739D-49F4-B150-F83B39673984}">
      <dgm:prSet/>
      <dgm:spPr/>
      <dgm:t>
        <a:bodyPr/>
        <a:lstStyle/>
        <a:p>
          <a:endParaRPr lang="en-US"/>
        </a:p>
      </dgm:t>
    </dgm:pt>
    <dgm:pt modelId="{A2E3F70F-48C5-4759-AE83-FA146F56FF70}" type="pres">
      <dgm:prSet presAssocID="{E8C0DE1D-887B-45BA-A28F-E5DF843DFA56}" presName="compositeShape" presStyleCnt="0">
        <dgm:presLayoutVars>
          <dgm:chMax val="7"/>
          <dgm:dir/>
          <dgm:resizeHandles val="exact"/>
        </dgm:presLayoutVars>
      </dgm:prSet>
      <dgm:spPr/>
    </dgm:pt>
    <dgm:pt modelId="{C7696358-C28E-412A-AA6C-6B9F201848BA}" type="pres">
      <dgm:prSet presAssocID="{8B0B3C92-E4A1-432A-9231-6608CC4BFDC2}" presName="circ1" presStyleLbl="vennNode1" presStyleIdx="0" presStyleCnt="2" custLinFactNeighborX="3422" custLinFactNeighborY="776"/>
      <dgm:spPr/>
    </dgm:pt>
    <dgm:pt modelId="{8D976EA8-AF61-49AF-914B-649B5ADEFDA1}" type="pres">
      <dgm:prSet presAssocID="{8B0B3C92-E4A1-432A-9231-6608CC4BFDC2}" presName="circ1Tx" presStyleLbl="revTx" presStyleIdx="0" presStyleCnt="0">
        <dgm:presLayoutVars>
          <dgm:chMax val="0"/>
          <dgm:chPref val="0"/>
          <dgm:bulletEnabled val="1"/>
        </dgm:presLayoutVars>
      </dgm:prSet>
      <dgm:spPr/>
    </dgm:pt>
    <dgm:pt modelId="{6E64A350-5264-4C8D-B044-3533A7D8ED88}" type="pres">
      <dgm:prSet presAssocID="{E53E054A-A085-4E5F-92F4-5F1B9782140D}" presName="circ2" presStyleLbl="vennNode1" presStyleIdx="1" presStyleCnt="2" custLinFactNeighborX="-10381" custLinFactNeighborY="2086"/>
      <dgm:spPr/>
    </dgm:pt>
    <dgm:pt modelId="{5593F449-BC1B-4695-855A-06971AF90863}" type="pres">
      <dgm:prSet presAssocID="{E53E054A-A085-4E5F-92F4-5F1B9782140D}" presName="circ2Tx" presStyleLbl="revTx" presStyleIdx="0" presStyleCnt="0">
        <dgm:presLayoutVars>
          <dgm:chMax val="0"/>
          <dgm:chPref val="0"/>
          <dgm:bulletEnabled val="1"/>
        </dgm:presLayoutVars>
      </dgm:prSet>
      <dgm:spPr/>
    </dgm:pt>
  </dgm:ptLst>
  <dgm:cxnLst>
    <dgm:cxn modelId="{D6E43417-82B7-42AD-9E4F-8429CF14D00C}" type="presOf" srcId="{8B0B3C92-E4A1-432A-9231-6608CC4BFDC2}" destId="{8D976EA8-AF61-49AF-914B-649B5ADEFDA1}" srcOrd="1" destOrd="0" presId="urn:microsoft.com/office/officeart/2005/8/layout/venn1"/>
    <dgm:cxn modelId="{6DFB766D-739D-49F4-B150-F83B39673984}" srcId="{E8C0DE1D-887B-45BA-A28F-E5DF843DFA56}" destId="{E53E054A-A085-4E5F-92F4-5F1B9782140D}" srcOrd="1" destOrd="0" parTransId="{12E57F51-D647-4A0A-B324-5A1E1154CFBB}" sibTransId="{008BC955-2CE2-4560-B378-1D52047E7F8E}"/>
    <dgm:cxn modelId="{59958E8C-32D9-4B84-923D-A8A6DC9001BA}" srcId="{E8C0DE1D-887B-45BA-A28F-E5DF843DFA56}" destId="{8B0B3C92-E4A1-432A-9231-6608CC4BFDC2}" srcOrd="0" destOrd="0" parTransId="{694D9E3D-9F51-4AF3-816F-FF0BE29C1BD8}" sibTransId="{D04BBC4B-4007-4514-A67E-C1DA04D543F2}"/>
    <dgm:cxn modelId="{51E78EA3-ED26-4C6F-9E14-3393571838F0}" type="presOf" srcId="{8B0B3C92-E4A1-432A-9231-6608CC4BFDC2}" destId="{C7696358-C28E-412A-AA6C-6B9F201848BA}" srcOrd="0" destOrd="0" presId="urn:microsoft.com/office/officeart/2005/8/layout/venn1"/>
    <dgm:cxn modelId="{B9D301B3-62E8-4558-9B73-6DC2C7CC97E1}" type="presOf" srcId="{E53E054A-A085-4E5F-92F4-5F1B9782140D}" destId="{6E64A350-5264-4C8D-B044-3533A7D8ED88}" srcOrd="0" destOrd="0" presId="urn:microsoft.com/office/officeart/2005/8/layout/venn1"/>
    <dgm:cxn modelId="{C5D476CE-3180-4DFB-B1AE-36792604EB50}" type="presOf" srcId="{E8C0DE1D-887B-45BA-A28F-E5DF843DFA56}" destId="{A2E3F70F-48C5-4759-AE83-FA146F56FF70}" srcOrd="0" destOrd="0" presId="urn:microsoft.com/office/officeart/2005/8/layout/venn1"/>
    <dgm:cxn modelId="{57B306FA-7AF5-4483-801F-0CA0FAE58C5C}" type="presOf" srcId="{E53E054A-A085-4E5F-92F4-5F1B9782140D}" destId="{5593F449-BC1B-4695-855A-06971AF90863}" srcOrd="1" destOrd="0" presId="urn:microsoft.com/office/officeart/2005/8/layout/venn1"/>
    <dgm:cxn modelId="{DAD34B12-92D4-44CB-B837-9930825581CB}" type="presParOf" srcId="{A2E3F70F-48C5-4759-AE83-FA146F56FF70}" destId="{C7696358-C28E-412A-AA6C-6B9F201848BA}" srcOrd="0" destOrd="0" presId="urn:microsoft.com/office/officeart/2005/8/layout/venn1"/>
    <dgm:cxn modelId="{CF58C1BE-2F56-411A-88CB-24CA2B474DB6}" type="presParOf" srcId="{A2E3F70F-48C5-4759-AE83-FA146F56FF70}" destId="{8D976EA8-AF61-49AF-914B-649B5ADEFDA1}" srcOrd="1" destOrd="0" presId="urn:microsoft.com/office/officeart/2005/8/layout/venn1"/>
    <dgm:cxn modelId="{9865F3E3-3663-437A-9699-A91A83A5BCD8}" type="presParOf" srcId="{A2E3F70F-48C5-4759-AE83-FA146F56FF70}" destId="{6E64A350-5264-4C8D-B044-3533A7D8ED88}" srcOrd="2" destOrd="0" presId="urn:microsoft.com/office/officeart/2005/8/layout/venn1"/>
    <dgm:cxn modelId="{326A56ED-0C8D-4CB4-818A-500F5AC6C88E}" type="presParOf" srcId="{A2E3F70F-48C5-4759-AE83-FA146F56FF70}" destId="{5593F449-BC1B-4695-855A-06971AF90863}" srcOrd="3" destOrd="0" presId="urn:microsoft.com/office/officeart/2005/8/layout/venn1"/>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AF8455-598C-4737-9455-D48C5E4C880C}"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1E8F62BB-38E1-4B33-A46C-221B4E461878}">
      <dgm:prSet phldrT="[Text]" custT="1"/>
      <dgm:spPr>
        <a:solidFill>
          <a:srgbClr val="92D050"/>
        </a:solidFill>
        <a:ln>
          <a:solidFill>
            <a:schemeClr val="tx1"/>
          </a:solidFill>
        </a:ln>
      </dgm:spPr>
      <dgm:t>
        <a:bodyPr/>
        <a:lstStyle/>
        <a:p>
          <a:pPr algn="just"/>
          <a:r>
            <a:rPr lang="en-US" sz="1600" b="1" dirty="0" err="1">
              <a:solidFill>
                <a:schemeClr val="tx1"/>
              </a:solidFill>
              <a:latin typeface="Times New Roman" panose="02020603050405020304" pitchFamily="18" charset="0"/>
              <a:cs typeface="Times New Roman" panose="02020603050405020304" pitchFamily="18" charset="0"/>
            </a:rPr>
            <a:t>Giấy</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tờ</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số</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hóa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có</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giá</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trị</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pháp</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lý</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để</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tái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sử</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dụng</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1E90A1DC-0F02-4A1A-856E-9E27001B5AEC}" type="parTrans" cxnId="{EE8AF871-E58B-4EEE-876E-EAB0D2EFE8B3}">
      <dgm:prSet/>
      <dgm:spPr/>
      <dgm:t>
        <a:bodyPr/>
        <a:lstStyle/>
        <a:p>
          <a:endParaRPr lang="en-US" sz="1600">
            <a:solidFill>
              <a:schemeClr val="tx1"/>
            </a:solidFill>
            <a:highlight>
              <a:srgbClr val="C0C0C0"/>
            </a:highlight>
          </a:endParaRPr>
        </a:p>
      </dgm:t>
    </dgm:pt>
    <dgm:pt modelId="{E5A9537A-77F3-49BD-A4C4-0DC720EB5946}" type="sibTrans" cxnId="{EE8AF871-E58B-4EEE-876E-EAB0D2EFE8B3}">
      <dgm:prSet/>
      <dgm:spPr/>
      <dgm:t>
        <a:bodyPr/>
        <a:lstStyle/>
        <a:p>
          <a:endParaRPr lang="en-US" sz="1600">
            <a:solidFill>
              <a:schemeClr val="tx1"/>
            </a:solidFill>
            <a:highlight>
              <a:srgbClr val="C0C0C0"/>
            </a:highlight>
          </a:endParaRPr>
        </a:p>
      </dgm:t>
    </dgm:pt>
    <dgm:pt modelId="{A3483750-D9C1-4D57-807A-6F8A5025FA6D}">
      <dgm:prSet phldrT="[Text]" custT="1"/>
      <dgm:spPr>
        <a:solidFill>
          <a:srgbClr val="92D050"/>
        </a:solidFill>
        <a:ln>
          <a:solidFill>
            <a:schemeClr val="tx1"/>
          </a:solidFill>
        </a:ln>
      </dgm:spPr>
      <dgm:t>
        <a:bodyPr/>
        <a:lstStyle/>
        <a:p>
          <a:pPr algn="ctr"/>
          <a:r>
            <a:rPr lang="en-US" sz="1600" b="1" dirty="0" err="1">
              <a:solidFill>
                <a:schemeClr val="tx1"/>
              </a:solidFill>
              <a:latin typeface="Times New Roman" panose="02020603050405020304" pitchFamily="18" charset="0"/>
              <a:cs typeface="Times New Roman" panose="02020603050405020304" pitchFamily="18" charset="0"/>
            </a:rPr>
            <a:t>Điều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kiện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cần</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265A76CD-4E48-4B35-81A9-2F06B617A408}" type="parTrans" cxnId="{9F18276D-6309-4657-92F3-4F915997CC51}">
      <dgm:prSet custT="1"/>
      <dgm:spPr>
        <a:solidFill>
          <a:srgbClr val="92D050"/>
        </a:solidFill>
        <a:ln>
          <a:solidFill>
            <a:schemeClr val="tx1"/>
          </a:solidFill>
        </a:ln>
      </dgm:spPr>
      <dgm:t>
        <a:bodyPr/>
        <a:lstStyle/>
        <a:p>
          <a:pPr algn="just"/>
          <a:endParaRPr lang="en-US" sz="1600" b="1">
            <a:solidFill>
              <a:schemeClr val="tx1"/>
            </a:solidFill>
            <a:latin typeface="Times New Roman" panose="02020603050405020304" pitchFamily="18" charset="0"/>
            <a:cs typeface="Times New Roman" panose="02020603050405020304" pitchFamily="18" charset="0"/>
          </a:endParaRPr>
        </a:p>
      </dgm:t>
    </dgm:pt>
    <dgm:pt modelId="{99B0CA0C-EC2D-4A6C-993E-AD889D82BF91}" type="sibTrans" cxnId="{9F18276D-6309-4657-92F3-4F915997CC51}">
      <dgm:prSet/>
      <dgm:spPr/>
      <dgm:t>
        <a:bodyPr/>
        <a:lstStyle/>
        <a:p>
          <a:endParaRPr lang="en-US" sz="1600">
            <a:solidFill>
              <a:schemeClr val="tx1"/>
            </a:solidFill>
            <a:highlight>
              <a:srgbClr val="C0C0C0"/>
            </a:highlight>
          </a:endParaRPr>
        </a:p>
      </dgm:t>
    </dgm:pt>
    <dgm:pt modelId="{7306F9D7-C794-4A45-9F7C-FAB01A1F5985}">
      <dgm:prSet phldrT="[Text]" custT="1"/>
      <dgm:spPr>
        <a:solidFill>
          <a:srgbClr val="92D050"/>
        </a:solidFill>
        <a:ln>
          <a:solidFill>
            <a:schemeClr val="tx1"/>
          </a:solidFill>
        </a:ln>
      </dgm:spPr>
      <dgm:t>
        <a:bodyPr/>
        <a:lstStyle/>
        <a:p>
          <a:pPr algn="just"/>
          <a:r>
            <a:rPr lang="en-US" sz="1600" b="1" dirty="0" err="1">
              <a:solidFill>
                <a:schemeClr val="accent5"/>
              </a:solidFill>
              <a:latin typeface="Times New Roman" panose="02020603050405020304" pitchFamily="18" charset="0"/>
              <a:cs typeface="Times New Roman" panose="02020603050405020304" pitchFamily="18" charset="0"/>
            </a:rPr>
            <a:t>Loại</a:t>
          </a:r>
          <a:r>
            <a:rPr lang="en-US" sz="1600" b="1" dirty="0">
              <a:solidFill>
                <a:schemeClr val="accent5"/>
              </a:solidFill>
              <a:latin typeface="Times New Roman" panose="02020603050405020304" pitchFamily="18" charset="0"/>
              <a:cs typeface="Times New Roman" panose="02020603050405020304" pitchFamily="18" charset="0"/>
            </a:rPr>
            <a:t> </a:t>
          </a:r>
          <a:r>
            <a:rPr lang="en-US" sz="1600" b="1" dirty="0" err="1">
              <a:solidFill>
                <a:schemeClr val="accent5"/>
              </a:solidFill>
              <a:latin typeface="Times New Roman" panose="02020603050405020304" pitchFamily="18" charset="0"/>
              <a:cs typeface="Times New Roman" panose="02020603050405020304" pitchFamily="18" charset="0"/>
            </a:rPr>
            <a:t>giấy</a:t>
          </a:r>
          <a:r>
            <a:rPr lang="en-US" sz="1600" b="1" dirty="0">
              <a:solidFill>
                <a:schemeClr val="accent5"/>
              </a:solidFill>
              <a:latin typeface="Times New Roman" panose="02020603050405020304" pitchFamily="18" charset="0"/>
              <a:cs typeface="Times New Roman" panose="02020603050405020304" pitchFamily="18" charset="0"/>
            </a:rPr>
            <a:t> </a:t>
          </a:r>
          <a:r>
            <a:rPr lang="en-US" sz="1600" b="1" dirty="0" err="1">
              <a:solidFill>
                <a:schemeClr val="accent5"/>
              </a:solidFill>
              <a:latin typeface="Times New Roman" panose="02020603050405020304" pitchFamily="18" charset="0"/>
              <a:cs typeface="Times New Roman" panose="02020603050405020304" pitchFamily="18" charset="0"/>
            </a:rPr>
            <a:t>tờ</a:t>
          </a:r>
          <a:r>
            <a:rPr lang="en-US" sz="1600" b="1" dirty="0">
              <a:solidFill>
                <a:schemeClr val="accent5"/>
              </a:solidFill>
              <a:latin typeface="Times New Roman" panose="02020603050405020304" pitchFamily="18" charset="0"/>
              <a:cs typeface="Times New Roman" panose="02020603050405020304" pitchFamily="18" charset="0"/>
            </a:rPr>
            <a:t> </a:t>
          </a:r>
          <a:r>
            <a:rPr lang="en-US" sz="1600" b="1" dirty="0" err="1">
              <a:solidFill>
                <a:schemeClr val="accent5"/>
              </a:solidFill>
              <a:latin typeface="Times New Roman" panose="02020603050405020304" pitchFamily="18" charset="0"/>
              <a:cs typeface="Times New Roman" panose="02020603050405020304" pitchFamily="18" charset="0"/>
            </a:rPr>
            <a:t>được</a:t>
          </a:r>
          <a:r>
            <a:rPr lang="en-US" sz="1600" b="1" dirty="0">
              <a:solidFill>
                <a:schemeClr val="accent5"/>
              </a:solidFill>
              <a:latin typeface="Times New Roman" panose="02020603050405020304" pitchFamily="18" charset="0"/>
              <a:cs typeface="Times New Roman" panose="02020603050405020304" pitchFamily="18" charset="0"/>
            </a:rPr>
            <a:t> </a:t>
          </a:r>
          <a:r>
            <a:rPr lang="en-US" sz="1600" b="1" dirty="0" err="1">
              <a:solidFill>
                <a:schemeClr val="accent5"/>
              </a:solidFill>
              <a:latin typeface="Times New Roman" panose="02020603050405020304" pitchFamily="18" charset="0"/>
              <a:cs typeface="Times New Roman" panose="02020603050405020304" pitchFamily="18" charset="0"/>
            </a:rPr>
            <a:t>đưa</a:t>
          </a:r>
          <a:r>
            <a:rPr lang="en-US" sz="1600" b="1" dirty="0">
              <a:solidFill>
                <a:schemeClr val="accent5"/>
              </a:solidFill>
              <a:latin typeface="Times New Roman" panose="02020603050405020304" pitchFamily="18" charset="0"/>
              <a:cs typeface="Times New Roman" panose="02020603050405020304" pitchFamily="18" charset="0"/>
            </a:rPr>
            <a:t> </a:t>
          </a:r>
          <a:r>
            <a:rPr lang="en-US" sz="1600" b="1" dirty="0" err="1">
              <a:solidFill>
                <a:schemeClr val="accent5"/>
              </a:solidFill>
              <a:latin typeface="Times New Roman" panose="02020603050405020304" pitchFamily="18" charset="0"/>
              <a:cs typeface="Times New Roman" panose="02020603050405020304" pitchFamily="18" charset="0"/>
            </a:rPr>
            <a:t>vào</a:t>
          </a:r>
          <a:r>
            <a:rPr lang="en-US" sz="1600" b="1" dirty="0">
              <a:solidFill>
                <a:schemeClr val="accent5"/>
              </a:solidFill>
              <a:latin typeface="Times New Roman" panose="02020603050405020304" pitchFamily="18" charset="0"/>
              <a:cs typeface="Times New Roman" panose="02020603050405020304" pitchFamily="18" charset="0"/>
            </a:rPr>
            <a:t> </a:t>
          </a:r>
          <a:r>
            <a:rPr lang="en-US" sz="1600" b="1" dirty="0" err="1">
              <a:solidFill>
                <a:schemeClr val="accent5"/>
              </a:solidFill>
              <a:latin typeface="Times New Roman" panose="02020603050405020304" pitchFamily="18" charset="0"/>
              <a:cs typeface="Times New Roman" panose="02020603050405020304" pitchFamily="18" charset="0"/>
            </a:rPr>
            <a:t>số</a:t>
          </a:r>
          <a:r>
            <a:rPr lang="en-US" sz="1600" b="1" dirty="0">
              <a:solidFill>
                <a:schemeClr val="accent5"/>
              </a:solidFill>
              <a:latin typeface="Times New Roman" panose="02020603050405020304" pitchFamily="18" charset="0"/>
              <a:cs typeface="Times New Roman" panose="02020603050405020304" pitchFamily="18" charset="0"/>
            </a:rPr>
            <a:t> </a:t>
          </a:r>
          <a:r>
            <a:rPr lang="en-US" sz="1600" b="1" dirty="0" err="1">
              <a:solidFill>
                <a:schemeClr val="accent5"/>
              </a:solidFill>
              <a:latin typeface="Times New Roman" panose="02020603050405020304" pitchFamily="18" charset="0"/>
              <a:cs typeface="Times New Roman" panose="02020603050405020304" pitchFamily="18" charset="0"/>
            </a:rPr>
            <a:t>hóa</a:t>
          </a:r>
          <a:endParaRPr lang="en-US" sz="1600" b="1" dirty="0">
            <a:solidFill>
              <a:schemeClr val="accent5"/>
            </a:solidFill>
            <a:latin typeface="Times New Roman" panose="02020603050405020304" pitchFamily="18" charset="0"/>
            <a:cs typeface="Times New Roman" panose="02020603050405020304" pitchFamily="18" charset="0"/>
          </a:endParaRPr>
        </a:p>
      </dgm:t>
    </dgm:pt>
    <dgm:pt modelId="{B8480A65-88AF-454B-9528-F545DFC1E17A}" type="parTrans" cxnId="{3F4C46E1-2E1A-4BAB-8100-31A6844BAB42}">
      <dgm:prSet custT="1"/>
      <dgm:spPr>
        <a:solidFill>
          <a:srgbClr val="92D050"/>
        </a:solidFill>
        <a:ln>
          <a:solidFill>
            <a:schemeClr val="tx1"/>
          </a:solidFill>
        </a:ln>
      </dgm:spPr>
      <dgm:t>
        <a:bodyPr/>
        <a:lstStyle/>
        <a:p>
          <a:pPr algn="just"/>
          <a:endParaRPr lang="en-US" sz="1600" b="1">
            <a:solidFill>
              <a:schemeClr val="tx1"/>
            </a:solidFill>
            <a:latin typeface="Times New Roman" panose="02020603050405020304" pitchFamily="18" charset="0"/>
            <a:cs typeface="Times New Roman" panose="02020603050405020304" pitchFamily="18" charset="0"/>
          </a:endParaRPr>
        </a:p>
      </dgm:t>
    </dgm:pt>
    <dgm:pt modelId="{8BF69F04-7066-4511-A07D-4E93775F2AC6}" type="sibTrans" cxnId="{3F4C46E1-2E1A-4BAB-8100-31A6844BAB42}">
      <dgm:prSet/>
      <dgm:spPr/>
      <dgm:t>
        <a:bodyPr/>
        <a:lstStyle/>
        <a:p>
          <a:endParaRPr lang="en-US" sz="1600">
            <a:solidFill>
              <a:schemeClr val="tx1"/>
            </a:solidFill>
            <a:highlight>
              <a:srgbClr val="C0C0C0"/>
            </a:highlight>
          </a:endParaRPr>
        </a:p>
      </dgm:t>
    </dgm:pt>
    <dgm:pt modelId="{051797D0-0235-481D-96C0-313D42BF0F4D}">
      <dgm:prSet phldrT="[Text]" custT="1"/>
      <dgm:spPr>
        <a:solidFill>
          <a:srgbClr val="92D050"/>
        </a:solidFill>
        <a:ln>
          <a:solidFill>
            <a:schemeClr val="tx1"/>
          </a:solidFill>
        </a:ln>
      </dgm:spPr>
      <dgm:t>
        <a:bodyPr/>
        <a:lstStyle/>
        <a:p>
          <a:pPr algn="just"/>
          <a:r>
            <a:rPr lang="en-US" sz="1600" b="1" dirty="0" err="1">
              <a:solidFill>
                <a:schemeClr val="tx1"/>
              </a:solidFill>
              <a:latin typeface="Times New Roman" panose="02020603050405020304" pitchFamily="18" charset="0"/>
              <a:cs typeface="Times New Roman" panose="02020603050405020304" pitchFamily="18" charset="0"/>
            </a:rPr>
            <a:t>Thực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hiện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đầy</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đủ</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quy</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trình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số</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hóa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theo</a:t>
          </a:r>
          <a:r>
            <a:rPr lang="en-US" sz="1600" b="1" dirty="0">
              <a:solidFill>
                <a:schemeClr val="tx1"/>
              </a:solidFill>
              <a:latin typeface="Times New Roman" panose="02020603050405020304" pitchFamily="18" charset="0"/>
              <a:cs typeface="Times New Roman" panose="02020603050405020304" pitchFamily="18" charset="0"/>
            </a:rPr>
            <a:t> NĐ 107/2021/NĐ-CP</a:t>
          </a:r>
        </a:p>
      </dgm:t>
    </dgm:pt>
    <dgm:pt modelId="{42C7C8E2-4F47-4657-AA0D-2E9D1E82D1DE}" type="parTrans" cxnId="{99024BC4-20B3-4361-B3BF-300BD39FD9EA}">
      <dgm:prSet custT="1"/>
      <dgm:spPr>
        <a:solidFill>
          <a:srgbClr val="92D050"/>
        </a:solidFill>
        <a:ln>
          <a:solidFill>
            <a:schemeClr val="tx1"/>
          </a:solidFill>
        </a:ln>
      </dgm:spPr>
      <dgm:t>
        <a:bodyPr/>
        <a:lstStyle/>
        <a:p>
          <a:pPr algn="just"/>
          <a:endParaRPr lang="en-US" sz="1600" b="1">
            <a:solidFill>
              <a:schemeClr val="tx1"/>
            </a:solidFill>
            <a:latin typeface="Times New Roman" panose="02020603050405020304" pitchFamily="18" charset="0"/>
            <a:cs typeface="Times New Roman" panose="02020603050405020304" pitchFamily="18" charset="0"/>
          </a:endParaRPr>
        </a:p>
      </dgm:t>
    </dgm:pt>
    <dgm:pt modelId="{56000624-4C0C-4B13-BA93-ED993765FB5A}" type="sibTrans" cxnId="{99024BC4-20B3-4361-B3BF-300BD39FD9EA}">
      <dgm:prSet/>
      <dgm:spPr/>
      <dgm:t>
        <a:bodyPr/>
        <a:lstStyle/>
        <a:p>
          <a:endParaRPr lang="en-US" sz="1600">
            <a:solidFill>
              <a:schemeClr val="tx1"/>
            </a:solidFill>
            <a:highlight>
              <a:srgbClr val="C0C0C0"/>
            </a:highlight>
          </a:endParaRPr>
        </a:p>
      </dgm:t>
    </dgm:pt>
    <dgm:pt modelId="{25679FDA-2891-4CE3-9737-F692EEAA9667}">
      <dgm:prSet phldrT="[Text]" custT="1"/>
      <dgm:spPr>
        <a:solidFill>
          <a:srgbClr val="92D050"/>
        </a:solidFill>
        <a:ln>
          <a:solidFill>
            <a:schemeClr val="tx1"/>
          </a:solidFill>
        </a:ln>
      </dgm:spPr>
      <dgm:t>
        <a:bodyPr/>
        <a:lstStyle/>
        <a:p>
          <a:pPr algn="ctr"/>
          <a:r>
            <a:rPr lang="en-US" sz="1600" b="1" dirty="0" err="1">
              <a:solidFill>
                <a:schemeClr val="tx1"/>
              </a:solidFill>
              <a:latin typeface="Times New Roman" panose="02020603050405020304" pitchFamily="18" charset="0"/>
              <a:cs typeface="Times New Roman" panose="02020603050405020304" pitchFamily="18" charset="0"/>
            </a:rPr>
            <a:t>Điều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kiện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đủ</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86D0BD3E-3488-465B-9F47-37DE85F74D52}" type="parTrans" cxnId="{4061D38B-B7DA-4F96-8A12-0D7945B9D651}">
      <dgm:prSet custT="1"/>
      <dgm:spPr>
        <a:solidFill>
          <a:srgbClr val="92D050"/>
        </a:solidFill>
        <a:ln>
          <a:solidFill>
            <a:schemeClr val="tx1"/>
          </a:solidFill>
        </a:ln>
      </dgm:spPr>
      <dgm:t>
        <a:bodyPr/>
        <a:lstStyle/>
        <a:p>
          <a:pPr algn="just"/>
          <a:endParaRPr lang="en-US" sz="1600" b="1">
            <a:solidFill>
              <a:schemeClr val="tx1"/>
            </a:solidFill>
            <a:latin typeface="Times New Roman" panose="02020603050405020304" pitchFamily="18" charset="0"/>
            <a:cs typeface="Times New Roman" panose="02020603050405020304" pitchFamily="18" charset="0"/>
          </a:endParaRPr>
        </a:p>
      </dgm:t>
    </dgm:pt>
    <dgm:pt modelId="{60CD076F-BFD5-4BF8-8DD3-F70D7AE55125}" type="sibTrans" cxnId="{4061D38B-B7DA-4F96-8A12-0D7945B9D651}">
      <dgm:prSet/>
      <dgm:spPr/>
      <dgm:t>
        <a:bodyPr/>
        <a:lstStyle/>
        <a:p>
          <a:endParaRPr lang="en-US" sz="1600">
            <a:solidFill>
              <a:schemeClr val="tx1"/>
            </a:solidFill>
            <a:highlight>
              <a:srgbClr val="C0C0C0"/>
            </a:highlight>
          </a:endParaRPr>
        </a:p>
      </dgm:t>
    </dgm:pt>
    <dgm:pt modelId="{973BE263-CD1C-4922-9751-B213433B5005}">
      <dgm:prSet phldrT="[Text]" custT="1"/>
      <dgm:spPr>
        <a:solidFill>
          <a:srgbClr val="92D050"/>
        </a:solidFill>
        <a:ln>
          <a:solidFill>
            <a:schemeClr val="tx1"/>
          </a:solidFill>
        </a:ln>
      </dgm:spPr>
      <dgm:t>
        <a:bodyPr/>
        <a:lstStyle/>
        <a:p>
          <a:pPr algn="just"/>
          <a:r>
            <a:rPr lang="en-US" sz="1600" b="1" dirty="0" err="1">
              <a:solidFill>
                <a:schemeClr val="tx1"/>
              </a:solidFill>
              <a:latin typeface="Times New Roman" panose="02020603050405020304" pitchFamily="18" charset="0"/>
              <a:cs typeface="Times New Roman" panose="02020603050405020304" pitchFamily="18" charset="0"/>
            </a:rPr>
            <a:t>Có</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kết</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quả</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giải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quyết</a:t>
          </a:r>
          <a:r>
            <a:rPr lang="en-US" sz="1600" b="1" dirty="0">
              <a:solidFill>
                <a:schemeClr val="tx1"/>
              </a:solidFill>
              <a:latin typeface="Times New Roman" panose="02020603050405020304" pitchFamily="18" charset="0"/>
              <a:cs typeface="Times New Roman" panose="02020603050405020304" pitchFamily="18" charset="0"/>
            </a:rPr>
            <a:t> TTHC </a:t>
          </a:r>
          <a:r>
            <a:rPr lang="en-US" sz="1600" b="1" dirty="0" err="1">
              <a:solidFill>
                <a:schemeClr val="tx1"/>
              </a:solidFill>
              <a:latin typeface="Times New Roman" panose="02020603050405020304" pitchFamily="18" charset="0"/>
              <a:cs typeface="Times New Roman" panose="02020603050405020304" pitchFamily="18" charset="0"/>
            </a:rPr>
            <a:t>thành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công</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0F902AC0-F417-41E1-8F0E-1463D2F5FDB8}" type="parTrans" cxnId="{17288870-BB8F-47CC-8C5D-7CE4ED9BAF95}">
      <dgm:prSet custT="1"/>
      <dgm:spPr>
        <a:solidFill>
          <a:srgbClr val="92D050"/>
        </a:solidFill>
        <a:ln>
          <a:solidFill>
            <a:schemeClr val="tx1"/>
          </a:solidFill>
        </a:ln>
      </dgm:spPr>
      <dgm:t>
        <a:bodyPr/>
        <a:lstStyle/>
        <a:p>
          <a:pPr algn="just"/>
          <a:endParaRPr lang="en-US" sz="1600" b="1">
            <a:solidFill>
              <a:schemeClr val="tx1"/>
            </a:solidFill>
            <a:latin typeface="Times New Roman" panose="02020603050405020304" pitchFamily="18" charset="0"/>
            <a:cs typeface="Times New Roman" panose="02020603050405020304" pitchFamily="18" charset="0"/>
          </a:endParaRPr>
        </a:p>
      </dgm:t>
    </dgm:pt>
    <dgm:pt modelId="{5FE3DF28-4118-459B-844D-F6CDBE30D1EF}" type="sibTrans" cxnId="{17288870-BB8F-47CC-8C5D-7CE4ED9BAF95}">
      <dgm:prSet/>
      <dgm:spPr/>
      <dgm:t>
        <a:bodyPr/>
        <a:lstStyle/>
        <a:p>
          <a:endParaRPr lang="en-US" sz="1600">
            <a:solidFill>
              <a:schemeClr val="tx1"/>
            </a:solidFill>
            <a:highlight>
              <a:srgbClr val="C0C0C0"/>
            </a:highlight>
          </a:endParaRPr>
        </a:p>
      </dgm:t>
    </dgm:pt>
    <dgm:pt modelId="{CDC98D97-95B0-4FF7-B105-140D9CCB4713}">
      <dgm:prSet phldrT="[Text]" custT="1"/>
      <dgm:spPr>
        <a:solidFill>
          <a:srgbClr val="92D050"/>
        </a:solidFill>
        <a:ln>
          <a:solidFill>
            <a:schemeClr val="tx1"/>
          </a:solidFill>
        </a:ln>
      </dgm:spPr>
      <dgm:t>
        <a:bodyPr/>
        <a:lstStyle/>
        <a:p>
          <a:pPr algn="just"/>
          <a:r>
            <a:rPr lang="en-US" sz="1600" b="1" dirty="0" err="1">
              <a:solidFill>
                <a:schemeClr val="accent5"/>
              </a:solidFill>
              <a:latin typeface="Times New Roman" panose="02020603050405020304" pitchFamily="18" charset="0"/>
              <a:cs typeface="Times New Roman" panose="02020603050405020304" pitchFamily="18" charset="0"/>
            </a:rPr>
            <a:t>Đáp</a:t>
          </a:r>
          <a:r>
            <a:rPr lang="en-US" sz="1600" b="1" dirty="0">
              <a:solidFill>
                <a:schemeClr val="accent5"/>
              </a:solidFill>
              <a:latin typeface="Times New Roman" panose="02020603050405020304" pitchFamily="18" charset="0"/>
              <a:cs typeface="Times New Roman" panose="02020603050405020304" pitchFamily="18" charset="0"/>
            </a:rPr>
            <a:t> </a:t>
          </a:r>
          <a:r>
            <a:rPr lang="en-US" sz="1600" b="1" dirty="0" err="1">
              <a:solidFill>
                <a:schemeClr val="accent5"/>
              </a:solidFill>
              <a:latin typeface="Times New Roman" panose="02020603050405020304" pitchFamily="18" charset="0"/>
              <a:cs typeface="Times New Roman" panose="02020603050405020304" pitchFamily="18" charset="0"/>
            </a:rPr>
            <a:t>ứng</a:t>
          </a:r>
          <a:r>
            <a:rPr lang="en-US" sz="1600" b="1" dirty="0">
              <a:solidFill>
                <a:schemeClr val="accent5"/>
              </a:solidFill>
              <a:latin typeface="Times New Roman" panose="02020603050405020304" pitchFamily="18" charset="0"/>
              <a:cs typeface="Times New Roman" panose="02020603050405020304" pitchFamily="18" charset="0"/>
            </a:rPr>
            <a:t> </a:t>
          </a:r>
          <a:r>
            <a:rPr lang="en-US" sz="1600" b="1" dirty="0" err="1">
              <a:solidFill>
                <a:schemeClr val="accent5"/>
              </a:solidFill>
              <a:latin typeface="Times New Roman" panose="02020603050405020304" pitchFamily="18" charset="0"/>
              <a:cs typeface="Times New Roman" panose="02020603050405020304" pitchFamily="18" charset="0"/>
            </a:rPr>
            <a:t>yêu</a:t>
          </a:r>
          <a:r>
            <a:rPr lang="en-US" sz="1600" b="1" dirty="0">
              <a:solidFill>
                <a:schemeClr val="accent5"/>
              </a:solidFill>
              <a:latin typeface="Times New Roman" panose="02020603050405020304" pitchFamily="18" charset="0"/>
              <a:cs typeface="Times New Roman" panose="02020603050405020304" pitchFamily="18" charset="0"/>
            </a:rPr>
            <a:t> </a:t>
          </a:r>
          <a:r>
            <a:rPr lang="en-US" sz="1600" b="1" dirty="0" err="1">
              <a:solidFill>
                <a:schemeClr val="accent5"/>
              </a:solidFill>
              <a:latin typeface="Times New Roman" panose="02020603050405020304" pitchFamily="18" charset="0"/>
              <a:cs typeface="Times New Roman" panose="02020603050405020304" pitchFamily="18" charset="0"/>
            </a:rPr>
            <a:t>cầu</a:t>
          </a:r>
          <a:r>
            <a:rPr lang="en-US" sz="1600" b="1" dirty="0">
              <a:solidFill>
                <a:schemeClr val="accent5"/>
              </a:solidFill>
              <a:latin typeface="Times New Roman" panose="02020603050405020304" pitchFamily="18" charset="0"/>
              <a:cs typeface="Times New Roman" panose="02020603050405020304" pitchFamily="18" charset="0"/>
            </a:rPr>
            <a:t> </a:t>
          </a:r>
          <a:r>
            <a:rPr lang="en-US" sz="1600" b="1" i="0" dirty="0">
              <a:solidFill>
                <a:schemeClr val="accent5"/>
              </a:solidFill>
              <a:latin typeface="Times New Roman" panose="02020603050405020304" pitchFamily="18" charset="0"/>
              <a:cs typeface="Times New Roman" panose="02020603050405020304" pitchFamily="18" charset="0"/>
            </a:rPr>
            <a:t>Sao y </a:t>
          </a:r>
          <a:r>
            <a:rPr lang="en-US" sz="1600" b="1" i="0" dirty="0" err="1">
              <a:solidFill>
                <a:schemeClr val="accent5"/>
              </a:solidFill>
              <a:latin typeface="Times New Roman" panose="02020603050405020304" pitchFamily="18" charset="0"/>
              <a:cs typeface="Times New Roman" panose="02020603050405020304" pitchFamily="18" charset="0"/>
            </a:rPr>
            <a:t>từ</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văn</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bản</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giấy</a:t>
          </a:r>
          <a:r>
            <a:rPr lang="en-US" sz="1600" b="1" i="0" dirty="0">
              <a:solidFill>
                <a:schemeClr val="accent5"/>
              </a:solidFill>
              <a:latin typeface="Times New Roman" panose="02020603050405020304" pitchFamily="18" charset="0"/>
              <a:cs typeface="Times New Roman" panose="02020603050405020304" pitchFamily="18" charset="0"/>
            </a:rPr>
            <a:t> sang </a:t>
          </a:r>
          <a:r>
            <a:rPr lang="en-US" sz="1600" b="1" i="0" dirty="0" err="1">
              <a:solidFill>
                <a:schemeClr val="accent5"/>
              </a:solidFill>
              <a:latin typeface="Times New Roman" panose="02020603050405020304" pitchFamily="18" charset="0"/>
              <a:cs typeface="Times New Roman" panose="02020603050405020304" pitchFamily="18" charset="0"/>
            </a:rPr>
            <a:t>văn</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bản</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điện</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tử</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số</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hóa+ký</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số</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cơ</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quan</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tổ</a:t>
          </a:r>
          <a:r>
            <a:rPr lang="en-US" sz="1600" b="1" i="0" dirty="0">
              <a:solidFill>
                <a:schemeClr val="accent5"/>
              </a:solidFill>
              <a:latin typeface="Times New Roman" panose="02020603050405020304" pitchFamily="18" charset="0"/>
              <a:cs typeface="Times New Roman" panose="02020603050405020304" pitchFamily="18" charset="0"/>
            </a:rPr>
            <a:t> </a:t>
          </a:r>
          <a:r>
            <a:rPr lang="en-US" sz="1600" b="1" i="0" dirty="0" err="1">
              <a:solidFill>
                <a:schemeClr val="accent5"/>
              </a:solidFill>
              <a:latin typeface="Times New Roman" panose="02020603050405020304" pitchFamily="18" charset="0"/>
              <a:cs typeface="Times New Roman" panose="02020603050405020304" pitchFamily="18" charset="0"/>
            </a:rPr>
            <a:t>chức</a:t>
          </a:r>
          <a:r>
            <a:rPr lang="en-US" sz="1600" b="1" i="0" dirty="0">
              <a:solidFill>
                <a:schemeClr val="accent5"/>
              </a:solidFill>
              <a:latin typeface="Times New Roman" panose="02020603050405020304" pitchFamily="18" charset="0"/>
              <a:cs typeface="Times New Roman" panose="02020603050405020304" pitchFamily="18" charset="0"/>
            </a:rPr>
            <a:t>)</a:t>
          </a:r>
          <a:endParaRPr lang="en-US" sz="1600" b="1" dirty="0">
            <a:solidFill>
              <a:schemeClr val="accent5"/>
            </a:solidFill>
            <a:latin typeface="Times New Roman" panose="02020603050405020304" pitchFamily="18" charset="0"/>
            <a:cs typeface="Times New Roman" panose="02020603050405020304" pitchFamily="18" charset="0"/>
          </a:endParaRPr>
        </a:p>
      </dgm:t>
    </dgm:pt>
    <dgm:pt modelId="{8D7548DB-A6E3-406D-BD4C-72BA3C8F9F9F}" type="parTrans" cxnId="{8270B872-9CD8-4A8A-9EA6-BB3EBC0A9E34}">
      <dgm:prSet custT="1"/>
      <dgm:spPr>
        <a:solidFill>
          <a:srgbClr val="92D050"/>
        </a:solidFill>
        <a:ln>
          <a:solidFill>
            <a:schemeClr val="tx1"/>
          </a:solidFill>
        </a:ln>
      </dgm:spPr>
      <dgm:t>
        <a:bodyPr/>
        <a:lstStyle/>
        <a:p>
          <a:pPr algn="just"/>
          <a:endParaRPr lang="en-US" sz="1600" b="1">
            <a:latin typeface="Times New Roman" panose="02020603050405020304" pitchFamily="18" charset="0"/>
            <a:cs typeface="Times New Roman" panose="02020603050405020304" pitchFamily="18" charset="0"/>
          </a:endParaRPr>
        </a:p>
      </dgm:t>
    </dgm:pt>
    <dgm:pt modelId="{E5216709-F2A0-4BD5-B6F7-2B3215AEABFA}" type="sibTrans" cxnId="{8270B872-9CD8-4A8A-9EA6-BB3EBC0A9E34}">
      <dgm:prSet/>
      <dgm:spPr/>
      <dgm:t>
        <a:bodyPr/>
        <a:lstStyle/>
        <a:p>
          <a:endParaRPr lang="en-US" sz="1600"/>
        </a:p>
      </dgm:t>
    </dgm:pt>
    <dgm:pt modelId="{2504F89C-2494-4E07-A0A4-193354B40669}" type="pres">
      <dgm:prSet presAssocID="{87AF8455-598C-4737-9455-D48C5E4C880C}" presName="diagram" presStyleCnt="0">
        <dgm:presLayoutVars>
          <dgm:chPref val="1"/>
          <dgm:dir/>
          <dgm:animOne val="branch"/>
          <dgm:animLvl val="lvl"/>
          <dgm:resizeHandles val="exact"/>
        </dgm:presLayoutVars>
      </dgm:prSet>
      <dgm:spPr/>
    </dgm:pt>
    <dgm:pt modelId="{BFEC1E65-BE6E-405C-AECE-DAAC490AA7F2}" type="pres">
      <dgm:prSet presAssocID="{1E8F62BB-38E1-4B33-A46C-221B4E461878}" presName="root1" presStyleCnt="0"/>
      <dgm:spPr/>
    </dgm:pt>
    <dgm:pt modelId="{999AFE35-ED8A-414E-90A4-FC85C29FB4AD}" type="pres">
      <dgm:prSet presAssocID="{1E8F62BB-38E1-4B33-A46C-221B4E461878}" presName="LevelOneTextNode" presStyleLbl="node0" presStyleIdx="0" presStyleCnt="1" custScaleY="107295">
        <dgm:presLayoutVars>
          <dgm:chPref val="3"/>
        </dgm:presLayoutVars>
      </dgm:prSet>
      <dgm:spPr/>
    </dgm:pt>
    <dgm:pt modelId="{D4C179E5-868B-4551-BD40-7F787F8AF9AC}" type="pres">
      <dgm:prSet presAssocID="{1E8F62BB-38E1-4B33-A46C-221B4E461878}" presName="level2hierChild" presStyleCnt="0"/>
      <dgm:spPr/>
    </dgm:pt>
    <dgm:pt modelId="{6A12E6F1-3D7B-4394-A352-06CA408C4B23}" type="pres">
      <dgm:prSet presAssocID="{265A76CD-4E48-4B35-81A9-2F06B617A408}" presName="conn2-1" presStyleLbl="parChTrans1D2" presStyleIdx="0" presStyleCnt="2"/>
      <dgm:spPr/>
    </dgm:pt>
    <dgm:pt modelId="{1A41F5C3-C2C6-413B-85F9-2A67923EB4B5}" type="pres">
      <dgm:prSet presAssocID="{265A76CD-4E48-4B35-81A9-2F06B617A408}" presName="connTx" presStyleLbl="parChTrans1D2" presStyleIdx="0" presStyleCnt="2"/>
      <dgm:spPr/>
    </dgm:pt>
    <dgm:pt modelId="{B44B7ADD-D856-4537-93C9-63AB52A9597B}" type="pres">
      <dgm:prSet presAssocID="{A3483750-D9C1-4D57-807A-6F8A5025FA6D}" presName="root2" presStyleCnt="0"/>
      <dgm:spPr/>
    </dgm:pt>
    <dgm:pt modelId="{8F570925-4F4F-4208-9989-9326ECF71E79}" type="pres">
      <dgm:prSet presAssocID="{A3483750-D9C1-4D57-807A-6F8A5025FA6D}" presName="LevelTwoTextNode" presStyleLbl="node2" presStyleIdx="0" presStyleCnt="2">
        <dgm:presLayoutVars>
          <dgm:chPref val="3"/>
        </dgm:presLayoutVars>
      </dgm:prSet>
      <dgm:spPr/>
    </dgm:pt>
    <dgm:pt modelId="{23C89EBE-331B-4A02-9EBC-A630E6147803}" type="pres">
      <dgm:prSet presAssocID="{A3483750-D9C1-4D57-807A-6F8A5025FA6D}" presName="level3hierChild" presStyleCnt="0"/>
      <dgm:spPr/>
    </dgm:pt>
    <dgm:pt modelId="{3C1B25F7-1AA1-4D5E-AAC2-84018640D8B2}" type="pres">
      <dgm:prSet presAssocID="{B8480A65-88AF-454B-9528-F545DFC1E17A}" presName="conn2-1" presStyleLbl="parChTrans1D3" presStyleIdx="0" presStyleCnt="4"/>
      <dgm:spPr/>
    </dgm:pt>
    <dgm:pt modelId="{6D7AC708-000E-430F-95D9-91C8B10517AE}" type="pres">
      <dgm:prSet presAssocID="{B8480A65-88AF-454B-9528-F545DFC1E17A}" presName="connTx" presStyleLbl="parChTrans1D3" presStyleIdx="0" presStyleCnt="4"/>
      <dgm:spPr/>
    </dgm:pt>
    <dgm:pt modelId="{0F2D45E0-B349-4B39-943D-1880DC1A18B1}" type="pres">
      <dgm:prSet presAssocID="{7306F9D7-C794-4A45-9F7C-FAB01A1F5985}" presName="root2" presStyleCnt="0"/>
      <dgm:spPr/>
    </dgm:pt>
    <dgm:pt modelId="{B8F1D260-9804-4343-B0DF-F6FDAF07CFDC}" type="pres">
      <dgm:prSet presAssocID="{7306F9D7-C794-4A45-9F7C-FAB01A1F5985}" presName="LevelTwoTextNode" presStyleLbl="node3" presStyleIdx="0" presStyleCnt="4" custScaleX="135139" custLinFactNeighborX="-1319" custLinFactNeighborY="-13017">
        <dgm:presLayoutVars>
          <dgm:chPref val="3"/>
        </dgm:presLayoutVars>
      </dgm:prSet>
      <dgm:spPr/>
    </dgm:pt>
    <dgm:pt modelId="{0526CF8A-E866-422A-A082-7FA3E13A542C}" type="pres">
      <dgm:prSet presAssocID="{7306F9D7-C794-4A45-9F7C-FAB01A1F5985}" presName="level3hierChild" presStyleCnt="0"/>
      <dgm:spPr/>
    </dgm:pt>
    <dgm:pt modelId="{961ABFD2-D96B-43BF-977A-DE4316ED3A67}" type="pres">
      <dgm:prSet presAssocID="{42C7C8E2-4F47-4657-AA0D-2E9D1E82D1DE}" presName="conn2-1" presStyleLbl="parChTrans1D3" presStyleIdx="1" presStyleCnt="4"/>
      <dgm:spPr/>
    </dgm:pt>
    <dgm:pt modelId="{DC39DBC7-5A8D-4343-A62A-14E761A19A8D}" type="pres">
      <dgm:prSet presAssocID="{42C7C8E2-4F47-4657-AA0D-2E9D1E82D1DE}" presName="connTx" presStyleLbl="parChTrans1D3" presStyleIdx="1" presStyleCnt="4"/>
      <dgm:spPr/>
    </dgm:pt>
    <dgm:pt modelId="{D49F98D8-8AB8-4207-B38A-1E67C0327729}" type="pres">
      <dgm:prSet presAssocID="{051797D0-0235-481D-96C0-313D42BF0F4D}" presName="root2" presStyleCnt="0"/>
      <dgm:spPr/>
    </dgm:pt>
    <dgm:pt modelId="{4B869DE3-0909-4435-B7F5-7F02C06A7823}" type="pres">
      <dgm:prSet presAssocID="{051797D0-0235-481D-96C0-313D42BF0F4D}" presName="LevelTwoTextNode" presStyleLbl="node3" presStyleIdx="1" presStyleCnt="4" custScaleX="135139" custLinFactNeighborX="380" custLinFactNeighborY="-3356">
        <dgm:presLayoutVars>
          <dgm:chPref val="3"/>
        </dgm:presLayoutVars>
      </dgm:prSet>
      <dgm:spPr/>
    </dgm:pt>
    <dgm:pt modelId="{CCAB11E1-9D8B-41CE-8EA6-38BBE23F5A63}" type="pres">
      <dgm:prSet presAssocID="{051797D0-0235-481D-96C0-313D42BF0F4D}" presName="level3hierChild" presStyleCnt="0"/>
      <dgm:spPr/>
    </dgm:pt>
    <dgm:pt modelId="{9731614D-F45E-4777-9B88-66CE417BC0F2}" type="pres">
      <dgm:prSet presAssocID="{8D7548DB-A6E3-406D-BD4C-72BA3C8F9F9F}" presName="conn2-1" presStyleLbl="parChTrans1D3" presStyleIdx="2" presStyleCnt="4"/>
      <dgm:spPr/>
    </dgm:pt>
    <dgm:pt modelId="{0C3B7E01-1662-4A8A-8ADF-6834CF40B6E3}" type="pres">
      <dgm:prSet presAssocID="{8D7548DB-A6E3-406D-BD4C-72BA3C8F9F9F}" presName="connTx" presStyleLbl="parChTrans1D3" presStyleIdx="2" presStyleCnt="4"/>
      <dgm:spPr/>
    </dgm:pt>
    <dgm:pt modelId="{E487B9F9-CFD3-42F9-A4D3-901309054352}" type="pres">
      <dgm:prSet presAssocID="{CDC98D97-95B0-4FF7-B105-140D9CCB4713}" presName="root2" presStyleCnt="0"/>
      <dgm:spPr/>
    </dgm:pt>
    <dgm:pt modelId="{24F4BCBE-B18D-48BF-92BA-788C70229BB3}" type="pres">
      <dgm:prSet presAssocID="{CDC98D97-95B0-4FF7-B105-140D9CCB4713}" presName="LevelTwoTextNode" presStyleLbl="node3" presStyleIdx="2" presStyleCnt="4" custScaleX="135139">
        <dgm:presLayoutVars>
          <dgm:chPref val="3"/>
        </dgm:presLayoutVars>
      </dgm:prSet>
      <dgm:spPr/>
    </dgm:pt>
    <dgm:pt modelId="{C239BE35-9D83-4928-9C09-536831B17276}" type="pres">
      <dgm:prSet presAssocID="{CDC98D97-95B0-4FF7-B105-140D9CCB4713}" presName="level3hierChild" presStyleCnt="0"/>
      <dgm:spPr/>
    </dgm:pt>
    <dgm:pt modelId="{4A7A4902-CEE6-4D88-99BE-71A29C47036F}" type="pres">
      <dgm:prSet presAssocID="{86D0BD3E-3488-465B-9F47-37DE85F74D52}" presName="conn2-1" presStyleLbl="parChTrans1D2" presStyleIdx="1" presStyleCnt="2"/>
      <dgm:spPr/>
    </dgm:pt>
    <dgm:pt modelId="{B5B61E8C-9106-44A5-86EC-32CF02A72A98}" type="pres">
      <dgm:prSet presAssocID="{86D0BD3E-3488-465B-9F47-37DE85F74D52}" presName="connTx" presStyleLbl="parChTrans1D2" presStyleIdx="1" presStyleCnt="2"/>
      <dgm:spPr/>
    </dgm:pt>
    <dgm:pt modelId="{07100575-F56C-4BBD-8ADE-1930E90E5BC2}" type="pres">
      <dgm:prSet presAssocID="{25679FDA-2891-4CE3-9737-F692EEAA9667}" presName="root2" presStyleCnt="0"/>
      <dgm:spPr/>
    </dgm:pt>
    <dgm:pt modelId="{68A55F82-4ECB-49FB-BDD3-1C5A66018DEE}" type="pres">
      <dgm:prSet presAssocID="{25679FDA-2891-4CE3-9737-F692EEAA9667}" presName="LevelTwoTextNode" presStyleLbl="node2" presStyleIdx="1" presStyleCnt="2" custLinFactNeighborX="-652" custLinFactNeighborY="19250">
        <dgm:presLayoutVars>
          <dgm:chPref val="3"/>
        </dgm:presLayoutVars>
      </dgm:prSet>
      <dgm:spPr/>
    </dgm:pt>
    <dgm:pt modelId="{4FF09969-2C1D-4AF4-9675-4096F41047B2}" type="pres">
      <dgm:prSet presAssocID="{25679FDA-2891-4CE3-9737-F692EEAA9667}" presName="level3hierChild" presStyleCnt="0"/>
      <dgm:spPr/>
    </dgm:pt>
    <dgm:pt modelId="{60BEC776-39EC-4D58-AE6D-B975290A250D}" type="pres">
      <dgm:prSet presAssocID="{0F902AC0-F417-41E1-8F0E-1463D2F5FDB8}" presName="conn2-1" presStyleLbl="parChTrans1D3" presStyleIdx="3" presStyleCnt="4"/>
      <dgm:spPr/>
    </dgm:pt>
    <dgm:pt modelId="{1A81E858-61B0-4DB8-9371-B8C567E1F9A2}" type="pres">
      <dgm:prSet presAssocID="{0F902AC0-F417-41E1-8F0E-1463D2F5FDB8}" presName="connTx" presStyleLbl="parChTrans1D3" presStyleIdx="3" presStyleCnt="4"/>
      <dgm:spPr/>
    </dgm:pt>
    <dgm:pt modelId="{4E6F68E1-97CC-4689-A586-8417C355039A}" type="pres">
      <dgm:prSet presAssocID="{973BE263-CD1C-4922-9751-B213433B5005}" presName="root2" presStyleCnt="0"/>
      <dgm:spPr/>
    </dgm:pt>
    <dgm:pt modelId="{6F67D955-BC3C-4567-883D-00F0DCE96A2B}" type="pres">
      <dgm:prSet presAssocID="{973BE263-CD1C-4922-9751-B213433B5005}" presName="LevelTwoTextNode" presStyleLbl="node3" presStyleIdx="3" presStyleCnt="4" custScaleX="135139" custLinFactNeighborX="380" custLinFactNeighborY="19250">
        <dgm:presLayoutVars>
          <dgm:chPref val="3"/>
        </dgm:presLayoutVars>
      </dgm:prSet>
      <dgm:spPr/>
    </dgm:pt>
    <dgm:pt modelId="{C655D8F1-DE89-4C89-B48A-F14E328B0C28}" type="pres">
      <dgm:prSet presAssocID="{973BE263-CD1C-4922-9751-B213433B5005}" presName="level3hierChild" presStyleCnt="0"/>
      <dgm:spPr/>
    </dgm:pt>
  </dgm:ptLst>
  <dgm:cxnLst>
    <dgm:cxn modelId="{D74D5305-82D2-46A1-9435-EC72917CF2F3}" type="presOf" srcId="{1E8F62BB-38E1-4B33-A46C-221B4E461878}" destId="{999AFE35-ED8A-414E-90A4-FC85C29FB4AD}" srcOrd="0" destOrd="0" presId="urn:microsoft.com/office/officeart/2005/8/layout/hierarchy2"/>
    <dgm:cxn modelId="{29F40321-EAAB-4B31-AC2D-61C6F95F5BA7}" type="presOf" srcId="{86D0BD3E-3488-465B-9F47-37DE85F74D52}" destId="{4A7A4902-CEE6-4D88-99BE-71A29C47036F}" srcOrd="0" destOrd="0" presId="urn:microsoft.com/office/officeart/2005/8/layout/hierarchy2"/>
    <dgm:cxn modelId="{18726D31-2D5D-43C2-906A-D7FB852496BB}" type="presOf" srcId="{87AF8455-598C-4737-9455-D48C5E4C880C}" destId="{2504F89C-2494-4E07-A0A4-193354B40669}" srcOrd="0" destOrd="0" presId="urn:microsoft.com/office/officeart/2005/8/layout/hierarchy2"/>
    <dgm:cxn modelId="{72610837-A251-4360-A8AF-AE9B0315F17B}" type="presOf" srcId="{7306F9D7-C794-4A45-9F7C-FAB01A1F5985}" destId="{B8F1D260-9804-4343-B0DF-F6FDAF07CFDC}" srcOrd="0" destOrd="0" presId="urn:microsoft.com/office/officeart/2005/8/layout/hierarchy2"/>
    <dgm:cxn modelId="{EEAB0D3C-782B-4F05-A9F7-24DE8449B416}" type="presOf" srcId="{265A76CD-4E48-4B35-81A9-2F06B617A408}" destId="{6A12E6F1-3D7B-4394-A352-06CA408C4B23}" srcOrd="0" destOrd="0" presId="urn:microsoft.com/office/officeart/2005/8/layout/hierarchy2"/>
    <dgm:cxn modelId="{AAA94B3F-A52A-4383-90C0-0DE06BC0E1BD}" type="presOf" srcId="{86D0BD3E-3488-465B-9F47-37DE85F74D52}" destId="{B5B61E8C-9106-44A5-86EC-32CF02A72A98}" srcOrd="1" destOrd="0" presId="urn:microsoft.com/office/officeart/2005/8/layout/hierarchy2"/>
    <dgm:cxn modelId="{72B7036B-8030-4012-A3CB-452401B09C16}" type="presOf" srcId="{42C7C8E2-4F47-4657-AA0D-2E9D1E82D1DE}" destId="{961ABFD2-D96B-43BF-977A-DE4316ED3A67}" srcOrd="0" destOrd="0" presId="urn:microsoft.com/office/officeart/2005/8/layout/hierarchy2"/>
    <dgm:cxn modelId="{BE67D66C-E658-4CEA-A49F-9982ABC04048}" type="presOf" srcId="{265A76CD-4E48-4B35-81A9-2F06B617A408}" destId="{1A41F5C3-C2C6-413B-85F9-2A67923EB4B5}" srcOrd="1" destOrd="0" presId="urn:microsoft.com/office/officeart/2005/8/layout/hierarchy2"/>
    <dgm:cxn modelId="{9F18276D-6309-4657-92F3-4F915997CC51}" srcId="{1E8F62BB-38E1-4B33-A46C-221B4E461878}" destId="{A3483750-D9C1-4D57-807A-6F8A5025FA6D}" srcOrd="0" destOrd="0" parTransId="{265A76CD-4E48-4B35-81A9-2F06B617A408}" sibTransId="{99B0CA0C-EC2D-4A6C-993E-AD889D82BF91}"/>
    <dgm:cxn modelId="{17288870-BB8F-47CC-8C5D-7CE4ED9BAF95}" srcId="{25679FDA-2891-4CE3-9737-F692EEAA9667}" destId="{973BE263-CD1C-4922-9751-B213433B5005}" srcOrd="0" destOrd="0" parTransId="{0F902AC0-F417-41E1-8F0E-1463D2F5FDB8}" sibTransId="{5FE3DF28-4118-459B-844D-F6CDBE30D1EF}"/>
    <dgm:cxn modelId="{EE8AF871-E58B-4EEE-876E-EAB0D2EFE8B3}" srcId="{87AF8455-598C-4737-9455-D48C5E4C880C}" destId="{1E8F62BB-38E1-4B33-A46C-221B4E461878}" srcOrd="0" destOrd="0" parTransId="{1E90A1DC-0F02-4A1A-856E-9E27001B5AEC}" sibTransId="{E5A9537A-77F3-49BD-A4C4-0DC720EB5946}"/>
    <dgm:cxn modelId="{8270B872-9CD8-4A8A-9EA6-BB3EBC0A9E34}" srcId="{A3483750-D9C1-4D57-807A-6F8A5025FA6D}" destId="{CDC98D97-95B0-4FF7-B105-140D9CCB4713}" srcOrd="2" destOrd="0" parTransId="{8D7548DB-A6E3-406D-BD4C-72BA3C8F9F9F}" sibTransId="{E5216709-F2A0-4BD5-B6F7-2B3215AEABFA}"/>
    <dgm:cxn modelId="{93522A81-F4C1-4ABA-9EF9-90493164CC78}" type="presOf" srcId="{A3483750-D9C1-4D57-807A-6F8A5025FA6D}" destId="{8F570925-4F4F-4208-9989-9326ECF71E79}" srcOrd="0" destOrd="0" presId="urn:microsoft.com/office/officeart/2005/8/layout/hierarchy2"/>
    <dgm:cxn modelId="{4061D38B-B7DA-4F96-8A12-0D7945B9D651}" srcId="{1E8F62BB-38E1-4B33-A46C-221B4E461878}" destId="{25679FDA-2891-4CE3-9737-F692EEAA9667}" srcOrd="1" destOrd="0" parTransId="{86D0BD3E-3488-465B-9F47-37DE85F74D52}" sibTransId="{60CD076F-BFD5-4BF8-8DD3-F70D7AE55125}"/>
    <dgm:cxn modelId="{D492B6A5-1A64-4568-9FDB-0EBA7833A1B2}" type="presOf" srcId="{8D7548DB-A6E3-406D-BD4C-72BA3C8F9F9F}" destId="{9731614D-F45E-4777-9B88-66CE417BC0F2}" srcOrd="0" destOrd="0" presId="urn:microsoft.com/office/officeart/2005/8/layout/hierarchy2"/>
    <dgm:cxn modelId="{1810C8A6-E2E1-4E31-ABFE-0C2CB76ECFCD}" type="presOf" srcId="{B8480A65-88AF-454B-9528-F545DFC1E17A}" destId="{3C1B25F7-1AA1-4D5E-AAC2-84018640D8B2}" srcOrd="0" destOrd="0" presId="urn:microsoft.com/office/officeart/2005/8/layout/hierarchy2"/>
    <dgm:cxn modelId="{7E4338A7-35E8-421D-9437-B355D66E9425}" type="presOf" srcId="{25679FDA-2891-4CE3-9737-F692EEAA9667}" destId="{68A55F82-4ECB-49FB-BDD3-1C5A66018DEE}" srcOrd="0" destOrd="0" presId="urn:microsoft.com/office/officeart/2005/8/layout/hierarchy2"/>
    <dgm:cxn modelId="{47F517AD-B215-47A1-BF60-D0B17917F5CE}" type="presOf" srcId="{973BE263-CD1C-4922-9751-B213433B5005}" destId="{6F67D955-BC3C-4567-883D-00F0DCE96A2B}" srcOrd="0" destOrd="0" presId="urn:microsoft.com/office/officeart/2005/8/layout/hierarchy2"/>
    <dgm:cxn modelId="{9E8353AF-3B07-4E6B-ADBE-84AE70436A1E}" type="presOf" srcId="{42C7C8E2-4F47-4657-AA0D-2E9D1E82D1DE}" destId="{DC39DBC7-5A8D-4343-A62A-14E761A19A8D}" srcOrd="1" destOrd="0" presId="urn:microsoft.com/office/officeart/2005/8/layout/hierarchy2"/>
    <dgm:cxn modelId="{99024BC4-20B3-4361-B3BF-300BD39FD9EA}" srcId="{A3483750-D9C1-4D57-807A-6F8A5025FA6D}" destId="{051797D0-0235-481D-96C0-313D42BF0F4D}" srcOrd="1" destOrd="0" parTransId="{42C7C8E2-4F47-4657-AA0D-2E9D1E82D1DE}" sibTransId="{56000624-4C0C-4B13-BA93-ED993765FB5A}"/>
    <dgm:cxn modelId="{D61656C8-2C31-4815-8261-196A0D065FE3}" type="presOf" srcId="{8D7548DB-A6E3-406D-BD4C-72BA3C8F9F9F}" destId="{0C3B7E01-1662-4A8A-8ADF-6834CF40B6E3}" srcOrd="1" destOrd="0" presId="urn:microsoft.com/office/officeart/2005/8/layout/hierarchy2"/>
    <dgm:cxn modelId="{0B74CBCF-389B-4983-9BDD-5299526475D3}" type="presOf" srcId="{051797D0-0235-481D-96C0-313D42BF0F4D}" destId="{4B869DE3-0909-4435-B7F5-7F02C06A7823}" srcOrd="0" destOrd="0" presId="urn:microsoft.com/office/officeart/2005/8/layout/hierarchy2"/>
    <dgm:cxn modelId="{C7DDE0DF-727B-46BA-9EBD-9C3A08E16F77}" type="presOf" srcId="{0F902AC0-F417-41E1-8F0E-1463D2F5FDB8}" destId="{60BEC776-39EC-4D58-AE6D-B975290A250D}" srcOrd="0" destOrd="0" presId="urn:microsoft.com/office/officeart/2005/8/layout/hierarchy2"/>
    <dgm:cxn modelId="{3F4C46E1-2E1A-4BAB-8100-31A6844BAB42}" srcId="{A3483750-D9C1-4D57-807A-6F8A5025FA6D}" destId="{7306F9D7-C794-4A45-9F7C-FAB01A1F5985}" srcOrd="0" destOrd="0" parTransId="{B8480A65-88AF-454B-9528-F545DFC1E17A}" sibTransId="{8BF69F04-7066-4511-A07D-4E93775F2AC6}"/>
    <dgm:cxn modelId="{76E547E5-AF0E-42FB-9660-5B0E4E2C3174}" type="presOf" srcId="{0F902AC0-F417-41E1-8F0E-1463D2F5FDB8}" destId="{1A81E858-61B0-4DB8-9371-B8C567E1F9A2}" srcOrd="1" destOrd="0" presId="urn:microsoft.com/office/officeart/2005/8/layout/hierarchy2"/>
    <dgm:cxn modelId="{1D65CDE6-9FD2-4C46-9192-9038DFB8FF7F}" type="presOf" srcId="{CDC98D97-95B0-4FF7-B105-140D9CCB4713}" destId="{24F4BCBE-B18D-48BF-92BA-788C70229BB3}" srcOrd="0" destOrd="0" presId="urn:microsoft.com/office/officeart/2005/8/layout/hierarchy2"/>
    <dgm:cxn modelId="{1D079EEC-2D36-4D2F-BB13-1E213FBC5B38}" type="presOf" srcId="{B8480A65-88AF-454B-9528-F545DFC1E17A}" destId="{6D7AC708-000E-430F-95D9-91C8B10517AE}" srcOrd="1" destOrd="0" presId="urn:microsoft.com/office/officeart/2005/8/layout/hierarchy2"/>
    <dgm:cxn modelId="{3ECA8D6B-16AF-43D1-A20E-452BC4743CB4}" type="presParOf" srcId="{2504F89C-2494-4E07-A0A4-193354B40669}" destId="{BFEC1E65-BE6E-405C-AECE-DAAC490AA7F2}" srcOrd="0" destOrd="0" presId="urn:microsoft.com/office/officeart/2005/8/layout/hierarchy2"/>
    <dgm:cxn modelId="{7B0C5876-A26B-43A2-86D7-3D840C62003F}" type="presParOf" srcId="{BFEC1E65-BE6E-405C-AECE-DAAC490AA7F2}" destId="{999AFE35-ED8A-414E-90A4-FC85C29FB4AD}" srcOrd="0" destOrd="0" presId="urn:microsoft.com/office/officeart/2005/8/layout/hierarchy2"/>
    <dgm:cxn modelId="{C7A1E59C-909A-425F-A5AA-5A52651C1155}" type="presParOf" srcId="{BFEC1E65-BE6E-405C-AECE-DAAC490AA7F2}" destId="{D4C179E5-868B-4551-BD40-7F787F8AF9AC}" srcOrd="1" destOrd="0" presId="urn:microsoft.com/office/officeart/2005/8/layout/hierarchy2"/>
    <dgm:cxn modelId="{1283CCFA-E0D9-4972-B6C4-0D738DD773E4}" type="presParOf" srcId="{D4C179E5-868B-4551-BD40-7F787F8AF9AC}" destId="{6A12E6F1-3D7B-4394-A352-06CA408C4B23}" srcOrd="0" destOrd="0" presId="urn:microsoft.com/office/officeart/2005/8/layout/hierarchy2"/>
    <dgm:cxn modelId="{BF4B709B-E907-4955-9647-B9B66185811E}" type="presParOf" srcId="{6A12E6F1-3D7B-4394-A352-06CA408C4B23}" destId="{1A41F5C3-C2C6-413B-85F9-2A67923EB4B5}" srcOrd="0" destOrd="0" presId="urn:microsoft.com/office/officeart/2005/8/layout/hierarchy2"/>
    <dgm:cxn modelId="{C0126A1F-8386-4B5A-8466-ECD3206FC32C}" type="presParOf" srcId="{D4C179E5-868B-4551-BD40-7F787F8AF9AC}" destId="{B44B7ADD-D856-4537-93C9-63AB52A9597B}" srcOrd="1" destOrd="0" presId="urn:microsoft.com/office/officeart/2005/8/layout/hierarchy2"/>
    <dgm:cxn modelId="{773FB491-D85E-42F8-9B74-BA421739B710}" type="presParOf" srcId="{B44B7ADD-D856-4537-93C9-63AB52A9597B}" destId="{8F570925-4F4F-4208-9989-9326ECF71E79}" srcOrd="0" destOrd="0" presId="urn:microsoft.com/office/officeart/2005/8/layout/hierarchy2"/>
    <dgm:cxn modelId="{9050DEA1-8868-4933-8C50-9B452C60C311}" type="presParOf" srcId="{B44B7ADD-D856-4537-93C9-63AB52A9597B}" destId="{23C89EBE-331B-4A02-9EBC-A630E6147803}" srcOrd="1" destOrd="0" presId="urn:microsoft.com/office/officeart/2005/8/layout/hierarchy2"/>
    <dgm:cxn modelId="{A63DAE55-3DB6-4029-9358-44E2D271C2C4}" type="presParOf" srcId="{23C89EBE-331B-4A02-9EBC-A630E6147803}" destId="{3C1B25F7-1AA1-4D5E-AAC2-84018640D8B2}" srcOrd="0" destOrd="0" presId="urn:microsoft.com/office/officeart/2005/8/layout/hierarchy2"/>
    <dgm:cxn modelId="{BC156902-4104-493E-9256-D18D21A15268}" type="presParOf" srcId="{3C1B25F7-1AA1-4D5E-AAC2-84018640D8B2}" destId="{6D7AC708-000E-430F-95D9-91C8B10517AE}" srcOrd="0" destOrd="0" presId="urn:microsoft.com/office/officeart/2005/8/layout/hierarchy2"/>
    <dgm:cxn modelId="{4A7D6FC6-018D-4D9E-8912-E114F8A0F6B8}" type="presParOf" srcId="{23C89EBE-331B-4A02-9EBC-A630E6147803}" destId="{0F2D45E0-B349-4B39-943D-1880DC1A18B1}" srcOrd="1" destOrd="0" presId="urn:microsoft.com/office/officeart/2005/8/layout/hierarchy2"/>
    <dgm:cxn modelId="{8F90B3CF-3B23-4DC5-B750-65D09AF15523}" type="presParOf" srcId="{0F2D45E0-B349-4B39-943D-1880DC1A18B1}" destId="{B8F1D260-9804-4343-B0DF-F6FDAF07CFDC}" srcOrd="0" destOrd="0" presId="urn:microsoft.com/office/officeart/2005/8/layout/hierarchy2"/>
    <dgm:cxn modelId="{D26876BF-7700-46B7-AFB5-40144E9D4070}" type="presParOf" srcId="{0F2D45E0-B349-4B39-943D-1880DC1A18B1}" destId="{0526CF8A-E866-422A-A082-7FA3E13A542C}" srcOrd="1" destOrd="0" presId="urn:microsoft.com/office/officeart/2005/8/layout/hierarchy2"/>
    <dgm:cxn modelId="{8BC0DA18-0438-4B1D-8DCD-694914FCE6C5}" type="presParOf" srcId="{23C89EBE-331B-4A02-9EBC-A630E6147803}" destId="{961ABFD2-D96B-43BF-977A-DE4316ED3A67}" srcOrd="2" destOrd="0" presId="urn:microsoft.com/office/officeart/2005/8/layout/hierarchy2"/>
    <dgm:cxn modelId="{029DA9AA-17EE-491D-A9B7-9868E184DDB4}" type="presParOf" srcId="{961ABFD2-D96B-43BF-977A-DE4316ED3A67}" destId="{DC39DBC7-5A8D-4343-A62A-14E761A19A8D}" srcOrd="0" destOrd="0" presId="urn:microsoft.com/office/officeart/2005/8/layout/hierarchy2"/>
    <dgm:cxn modelId="{1578D7B1-32F8-402B-A68A-C21710304DC6}" type="presParOf" srcId="{23C89EBE-331B-4A02-9EBC-A630E6147803}" destId="{D49F98D8-8AB8-4207-B38A-1E67C0327729}" srcOrd="3" destOrd="0" presId="urn:microsoft.com/office/officeart/2005/8/layout/hierarchy2"/>
    <dgm:cxn modelId="{D469D765-2547-4BD7-AC9F-9E2C8CF0C2A7}" type="presParOf" srcId="{D49F98D8-8AB8-4207-B38A-1E67C0327729}" destId="{4B869DE3-0909-4435-B7F5-7F02C06A7823}" srcOrd="0" destOrd="0" presId="urn:microsoft.com/office/officeart/2005/8/layout/hierarchy2"/>
    <dgm:cxn modelId="{A068BD4A-D5F1-4B41-AA5A-5DD45ADEB821}" type="presParOf" srcId="{D49F98D8-8AB8-4207-B38A-1E67C0327729}" destId="{CCAB11E1-9D8B-41CE-8EA6-38BBE23F5A63}" srcOrd="1" destOrd="0" presId="urn:microsoft.com/office/officeart/2005/8/layout/hierarchy2"/>
    <dgm:cxn modelId="{DA425FFB-2DB1-47A9-BA05-6A76FF9A7DE7}" type="presParOf" srcId="{23C89EBE-331B-4A02-9EBC-A630E6147803}" destId="{9731614D-F45E-4777-9B88-66CE417BC0F2}" srcOrd="4" destOrd="0" presId="urn:microsoft.com/office/officeart/2005/8/layout/hierarchy2"/>
    <dgm:cxn modelId="{78CAB382-BEB4-4CF5-BE42-E2C7B5F87558}" type="presParOf" srcId="{9731614D-F45E-4777-9B88-66CE417BC0F2}" destId="{0C3B7E01-1662-4A8A-8ADF-6834CF40B6E3}" srcOrd="0" destOrd="0" presId="urn:microsoft.com/office/officeart/2005/8/layout/hierarchy2"/>
    <dgm:cxn modelId="{45F10E63-E2D5-4A64-B36D-EA618D569ADA}" type="presParOf" srcId="{23C89EBE-331B-4A02-9EBC-A630E6147803}" destId="{E487B9F9-CFD3-42F9-A4D3-901309054352}" srcOrd="5" destOrd="0" presId="urn:microsoft.com/office/officeart/2005/8/layout/hierarchy2"/>
    <dgm:cxn modelId="{2E0214A3-E21B-4ADE-807D-8A6C864F696C}" type="presParOf" srcId="{E487B9F9-CFD3-42F9-A4D3-901309054352}" destId="{24F4BCBE-B18D-48BF-92BA-788C70229BB3}" srcOrd="0" destOrd="0" presId="urn:microsoft.com/office/officeart/2005/8/layout/hierarchy2"/>
    <dgm:cxn modelId="{905AE0F0-4811-42C3-A7B9-2424F61B78BF}" type="presParOf" srcId="{E487B9F9-CFD3-42F9-A4D3-901309054352}" destId="{C239BE35-9D83-4928-9C09-536831B17276}" srcOrd="1" destOrd="0" presId="urn:microsoft.com/office/officeart/2005/8/layout/hierarchy2"/>
    <dgm:cxn modelId="{343228E2-E9F4-48F5-A2AF-DBA40D80F465}" type="presParOf" srcId="{D4C179E5-868B-4551-BD40-7F787F8AF9AC}" destId="{4A7A4902-CEE6-4D88-99BE-71A29C47036F}" srcOrd="2" destOrd="0" presId="urn:microsoft.com/office/officeart/2005/8/layout/hierarchy2"/>
    <dgm:cxn modelId="{58065521-7F0C-41A2-8B9C-DDCF7A74E88C}" type="presParOf" srcId="{4A7A4902-CEE6-4D88-99BE-71A29C47036F}" destId="{B5B61E8C-9106-44A5-86EC-32CF02A72A98}" srcOrd="0" destOrd="0" presId="urn:microsoft.com/office/officeart/2005/8/layout/hierarchy2"/>
    <dgm:cxn modelId="{CB41DFB2-058C-4AF8-AE3E-7921678B79B7}" type="presParOf" srcId="{D4C179E5-868B-4551-BD40-7F787F8AF9AC}" destId="{07100575-F56C-4BBD-8ADE-1930E90E5BC2}" srcOrd="3" destOrd="0" presId="urn:microsoft.com/office/officeart/2005/8/layout/hierarchy2"/>
    <dgm:cxn modelId="{5290181B-F150-4A1F-8994-AF8296CBEA4C}" type="presParOf" srcId="{07100575-F56C-4BBD-8ADE-1930E90E5BC2}" destId="{68A55F82-4ECB-49FB-BDD3-1C5A66018DEE}" srcOrd="0" destOrd="0" presId="urn:microsoft.com/office/officeart/2005/8/layout/hierarchy2"/>
    <dgm:cxn modelId="{75D8D2AF-8ABE-4073-9DE8-75D490686EE0}" type="presParOf" srcId="{07100575-F56C-4BBD-8ADE-1930E90E5BC2}" destId="{4FF09969-2C1D-4AF4-9675-4096F41047B2}" srcOrd="1" destOrd="0" presId="urn:microsoft.com/office/officeart/2005/8/layout/hierarchy2"/>
    <dgm:cxn modelId="{B654BE4C-7C4C-4381-90A9-7DACDAC96C48}" type="presParOf" srcId="{4FF09969-2C1D-4AF4-9675-4096F41047B2}" destId="{60BEC776-39EC-4D58-AE6D-B975290A250D}" srcOrd="0" destOrd="0" presId="urn:microsoft.com/office/officeart/2005/8/layout/hierarchy2"/>
    <dgm:cxn modelId="{E9BDC465-055B-45AE-A7B7-62B3286F8075}" type="presParOf" srcId="{60BEC776-39EC-4D58-AE6D-B975290A250D}" destId="{1A81E858-61B0-4DB8-9371-B8C567E1F9A2}" srcOrd="0" destOrd="0" presId="urn:microsoft.com/office/officeart/2005/8/layout/hierarchy2"/>
    <dgm:cxn modelId="{2B7756FE-0E69-481E-915B-D8E5B2C805F3}" type="presParOf" srcId="{4FF09969-2C1D-4AF4-9675-4096F41047B2}" destId="{4E6F68E1-97CC-4689-A586-8417C355039A}" srcOrd="1" destOrd="0" presId="urn:microsoft.com/office/officeart/2005/8/layout/hierarchy2"/>
    <dgm:cxn modelId="{011D1B8D-0447-4EC9-9CD8-4D11FBF022E1}" type="presParOf" srcId="{4E6F68E1-97CC-4689-A586-8417C355039A}" destId="{6F67D955-BC3C-4567-883D-00F0DCE96A2B}" srcOrd="0" destOrd="0" presId="urn:microsoft.com/office/officeart/2005/8/layout/hierarchy2"/>
    <dgm:cxn modelId="{CBBE52AF-7A8B-48A6-80C6-47DAB026EF2C}" type="presParOf" srcId="{4E6F68E1-97CC-4689-A586-8417C355039A}" destId="{C655D8F1-DE89-4C89-B48A-F14E328B0C28}" srcOrd="1" destOrd="0" presId="urn:microsoft.com/office/officeart/2005/8/layout/hierarchy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7AF560-3923-4CA6-817C-9FB20AB0984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C1507B2-6ED9-43ED-9B51-814BD375B622}">
      <dgm:prSet phldrT="[Text]"/>
      <dgm:spPr/>
      <dgm:t>
        <a:bodyPr/>
        <a:lstStyle/>
        <a:p>
          <a:r>
            <a:rPr lang="en-US" dirty="0">
              <a:solidFill>
                <a:schemeClr val="tx1"/>
              </a:solidFill>
              <a:latin typeface="Times New Roman" panose="02020603050405020304" pitchFamily="18" charset="0"/>
              <a:cs typeface="Times New Roman" panose="02020603050405020304" pitchFamily="18" charset="0"/>
            </a:rPr>
            <a:t>ĐỐI T</a:t>
          </a:r>
          <a:r>
            <a:rPr lang="vi-VN" dirty="0">
              <a:solidFill>
                <a:schemeClr val="tx1"/>
              </a:solidFill>
              <a:latin typeface="Times New Roman" panose="02020603050405020304" pitchFamily="18" charset="0"/>
              <a:cs typeface="Times New Roman" panose="02020603050405020304" pitchFamily="18" charset="0"/>
            </a:rPr>
            <a:t>Ư</a:t>
          </a:r>
          <a:r>
            <a:rPr lang="en-US" dirty="0">
              <a:solidFill>
                <a:schemeClr val="tx1"/>
              </a:solidFill>
              <a:latin typeface="Times New Roman" panose="02020603050405020304" pitchFamily="18" charset="0"/>
              <a:cs typeface="Times New Roman" panose="02020603050405020304" pitchFamily="18" charset="0"/>
            </a:rPr>
            <a:t>ỢNG SỐ HÓA</a:t>
          </a:r>
        </a:p>
      </dgm:t>
    </dgm:pt>
    <dgm:pt modelId="{C4EC4682-C292-47D2-82AF-E409EC9474A1}" type="parTrans" cxnId="{71036621-83F6-42CE-A17C-6817D8540E4B}">
      <dgm:prSet/>
      <dgm:spPr/>
      <dgm:t>
        <a:bodyPr/>
        <a:lstStyle/>
        <a:p>
          <a:endParaRPr lang="en-US"/>
        </a:p>
      </dgm:t>
    </dgm:pt>
    <dgm:pt modelId="{D91DEE1F-69D2-4B75-A245-83BEFC36E1B2}" type="sibTrans" cxnId="{71036621-83F6-42CE-A17C-6817D8540E4B}">
      <dgm:prSet/>
      <dgm:spPr/>
      <dgm:t>
        <a:bodyPr/>
        <a:lstStyle/>
        <a:p>
          <a:endParaRPr lang="en-US"/>
        </a:p>
      </dgm:t>
    </dgm:pt>
    <dgm:pt modelId="{C23EBA68-2720-4574-8CF8-A1947280B602}">
      <dgm:prSet/>
      <dgm:spPr/>
      <dgm:t>
        <a:bodyPr/>
        <a:lstStyle/>
        <a:p>
          <a:pPr eaLnBrk="1" latinLnBrk="0"/>
          <a:r>
            <a:rPr lang="en-US" dirty="0" err="1">
              <a:solidFill>
                <a:schemeClr val="tx1"/>
              </a:solidFill>
              <a:latin typeface="Times New Roman" panose="02020603050405020304" pitchFamily="18" charset="0"/>
              <a:cs typeface="Times New Roman" panose="02020603050405020304" pitchFamily="18" charset="0"/>
            </a:rPr>
            <a:t>Kết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quyết</a:t>
          </a:r>
          <a:r>
            <a:rPr lang="en-US" dirty="0">
              <a:solidFill>
                <a:schemeClr val="tx1"/>
              </a:solidFill>
              <a:latin typeface="Times New Roman" panose="02020603050405020304" pitchFamily="18" charset="0"/>
              <a:cs typeface="Times New Roman" panose="02020603050405020304" pitchFamily="18" charset="0"/>
            </a:rPr>
            <a:t> TTHC </a:t>
          </a:r>
          <a:r>
            <a:rPr lang="en-US" dirty="0" err="1">
              <a:solidFill>
                <a:schemeClr val="tx1"/>
              </a:solidFill>
              <a:latin typeface="Times New Roman" panose="02020603050405020304" pitchFamily="18" charset="0"/>
              <a:cs typeface="Times New Roman" panose="02020603050405020304" pitchFamily="18" charset="0"/>
            </a:rPr>
            <a:t>còn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lực</a:t>
          </a:r>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dgm:t>
    </dgm:pt>
    <dgm:pt modelId="{6001F2F9-B1E4-4736-BF8E-AAF22FB787E3}" type="parTrans" cxnId="{A84D38EB-C371-40F3-A5B3-69F84B64C56B}">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5B96B79D-F7F8-4B70-B893-ED7E0FF28D38}" type="sibTrans" cxnId="{A84D38EB-C371-40F3-A5B3-69F84B64C56B}">
      <dgm:prSet/>
      <dgm:spPr/>
      <dgm:t>
        <a:bodyPr/>
        <a:lstStyle/>
        <a:p>
          <a:endParaRPr lang="en-US"/>
        </a:p>
      </dgm:t>
    </dgm:pt>
    <dgm:pt modelId="{2F041030-DC62-4FAF-9475-28A226C70FAE}">
      <dgm:prSet/>
      <dgm:spPr/>
      <dgm:t>
        <a:bodyPr/>
        <a:lstStyle/>
        <a:p>
          <a:r>
            <a:rPr lang="en-US" dirty="0" err="1">
              <a:solidFill>
                <a:schemeClr val="tx1"/>
              </a:solidFill>
              <a:latin typeface="Times New Roman" panose="02020603050405020304" pitchFamily="18" charset="0"/>
              <a:cs typeface="Times New Roman" panose="02020603050405020304" pitchFamily="18" charset="0"/>
            </a:rPr>
            <a:t>Dữ</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liệu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quyết</a:t>
          </a:r>
          <a:r>
            <a:rPr lang="en-US" dirty="0">
              <a:solidFill>
                <a:schemeClr val="tx1"/>
              </a:solidFill>
              <a:latin typeface="Times New Roman" panose="02020603050405020304" pitchFamily="18" charset="0"/>
              <a:cs typeface="Times New Roman" panose="02020603050405020304" pitchFamily="18" charset="0"/>
            </a:rPr>
            <a:t> TTHC </a:t>
          </a:r>
          <a:r>
            <a:rPr lang="en-US" dirty="0" err="1">
              <a:solidFill>
                <a:schemeClr val="tx1"/>
              </a:solidFill>
              <a:latin typeface="Times New Roman" panose="02020603050405020304" pitchFamily="18" charset="0"/>
              <a:cs typeface="Times New Roman" panose="02020603050405020304" pitchFamily="18" charset="0"/>
            </a:rPr>
            <a:t>không</a:t>
          </a:r>
          <a:r>
            <a:rPr lang="en-US" dirty="0">
              <a:solidFill>
                <a:schemeClr val="tx1"/>
              </a:solidFill>
              <a:latin typeface="Times New Roman" panose="02020603050405020304" pitchFamily="18" charset="0"/>
              <a:cs typeface="Times New Roman" panose="02020603050405020304" pitchFamily="18" charset="0"/>
            </a:rPr>
            <a:t> đ</a:t>
          </a:r>
          <a:r>
            <a:rPr lang="vi-VN" dirty="0">
              <a:solidFill>
                <a:schemeClr val="tx1"/>
              </a:solidFill>
              <a:latin typeface="Times New Roman" panose="02020603050405020304" pitchFamily="18" charset="0"/>
              <a:cs typeface="Times New Roman" panose="02020603050405020304" pitchFamily="18" charset="0"/>
            </a:rPr>
            <a:t>ư</a:t>
          </a:r>
          <a:r>
            <a:rPr lang="en-US" dirty="0" err="1">
              <a:solidFill>
                <a:schemeClr val="tx1"/>
              </a:solidFill>
              <a:latin typeface="Times New Roman" panose="02020603050405020304" pitchFamily="18" charset="0"/>
              <a:cs typeface="Times New Roman" panose="02020603050405020304" pitchFamily="18" charset="0"/>
            </a:rPr>
            <a:t>ợc</a:t>
          </a:r>
          <a:r>
            <a:rPr lang="en-US" dirty="0">
              <a:solidFill>
                <a:schemeClr val="tx1"/>
              </a:solidFill>
              <a:latin typeface="Times New Roman" panose="02020603050405020304" pitchFamily="18" charset="0"/>
              <a:cs typeface="Times New Roman" panose="02020603050405020304" pitchFamily="18" charset="0"/>
            </a:rPr>
            <a:t> l</a:t>
          </a:r>
          <a:r>
            <a:rPr lang="vi-VN" dirty="0">
              <a:solidFill>
                <a:schemeClr val="tx1"/>
              </a:solidFill>
              <a:latin typeface="Times New Roman" panose="02020603050405020304" pitchFamily="18" charset="0"/>
              <a:cs typeface="Times New Roman" panose="02020603050405020304" pitchFamily="18" charset="0"/>
            </a:rPr>
            <a:t>ư</a:t>
          </a:r>
          <a:r>
            <a:rPr lang="en-US" dirty="0">
              <a:solidFill>
                <a:schemeClr val="tx1"/>
              </a:solidFill>
              <a:latin typeface="Times New Roman" panose="02020603050405020304" pitchFamily="18" charset="0"/>
              <a:cs typeface="Times New Roman" panose="02020603050405020304" pitchFamily="18" charset="0"/>
            </a:rPr>
            <a:t>u </a:t>
          </a:r>
          <a:r>
            <a:rPr lang="en-US" dirty="0" err="1">
              <a:solidFill>
                <a:schemeClr val="tx1"/>
              </a:solidFill>
              <a:latin typeface="Times New Roman" panose="02020603050405020304" pitchFamily="18" charset="0"/>
              <a:cs typeface="Times New Roman" panose="02020603050405020304" pitchFamily="18" charset="0"/>
            </a:rPr>
            <a:t>trữ</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CSDL </a:t>
          </a:r>
          <a:r>
            <a:rPr lang="en-US" dirty="0" err="1">
              <a:solidFill>
                <a:schemeClr val="tx1"/>
              </a:solidFill>
              <a:latin typeface="Times New Roman" panose="02020603050405020304" pitchFamily="18" charset="0"/>
              <a:cs typeface="Times New Roman" panose="02020603050405020304" pitchFamily="18" charset="0"/>
            </a:rPr>
            <a:t>quốc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gia</a:t>
          </a:r>
          <a:r>
            <a:rPr lang="en-US" dirty="0">
              <a:solidFill>
                <a:schemeClr val="tx1"/>
              </a:solidFill>
              <a:latin typeface="Times New Roman" panose="02020603050405020304" pitchFamily="18" charset="0"/>
              <a:cs typeface="Times New Roman" panose="02020603050405020304" pitchFamily="18" charset="0"/>
            </a:rPr>
            <a:t>, CSDL </a:t>
          </a:r>
          <a:r>
            <a:rPr lang="en-US" dirty="0" err="1">
              <a:solidFill>
                <a:schemeClr val="tx1"/>
              </a:solidFill>
              <a:latin typeface="Times New Roman" panose="02020603050405020304" pitchFamily="18" charset="0"/>
              <a:cs typeface="Times New Roman" panose="02020603050405020304" pitchFamily="18" charset="0"/>
            </a:rPr>
            <a:t>chuyên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ngành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hoặc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hệ</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thống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thông</a:t>
          </a:r>
          <a:r>
            <a:rPr lang="en-US" dirty="0">
              <a:solidFill>
                <a:schemeClr val="tx1"/>
              </a:solidFill>
              <a:latin typeface="Times New Roman" panose="02020603050405020304" pitchFamily="18" charset="0"/>
              <a:cs typeface="Times New Roman" panose="02020603050405020304" pitchFamily="18" charset="0"/>
            </a:rPr>
            <a:t> tin</a:t>
          </a:r>
        </a:p>
      </dgm:t>
    </dgm:pt>
    <dgm:pt modelId="{387F797F-44ED-4E88-83A6-2597FFD8A6B1}" type="parTrans" cxnId="{929D562F-0F7E-4BE1-8C4A-AEF2F03A4801}">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696640C5-7A40-4DBF-991D-E53333EAAEDB}" type="sibTrans" cxnId="{929D562F-0F7E-4BE1-8C4A-AEF2F03A4801}">
      <dgm:prSet/>
      <dgm:spPr/>
      <dgm:t>
        <a:bodyPr/>
        <a:lstStyle/>
        <a:p>
          <a:endParaRPr lang="en-US"/>
        </a:p>
      </dgm:t>
    </dgm:pt>
    <dgm:pt modelId="{2585B0E6-FB32-41AD-9F66-F8EEEE8935F6}">
      <dgm:prSet/>
      <dgm:spPr/>
      <dgm:t>
        <a:bodyPr/>
        <a:lstStyle/>
        <a:p>
          <a:r>
            <a:rPr lang="en-US" dirty="0" err="1">
              <a:solidFill>
                <a:schemeClr val="tx1"/>
              </a:solidFill>
              <a:latin typeface="Times New Roman" panose="02020603050405020304" pitchFamily="18" charset="0"/>
              <a:cs typeface="Times New Roman" panose="02020603050405020304" pitchFamily="18" charset="0"/>
            </a:rPr>
            <a:t>Kết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giải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quyết</a:t>
          </a:r>
          <a:r>
            <a:rPr lang="en-US" dirty="0">
              <a:solidFill>
                <a:schemeClr val="tx1"/>
              </a:solidFill>
              <a:latin typeface="Times New Roman" panose="02020603050405020304" pitchFamily="18" charset="0"/>
              <a:cs typeface="Times New Roman" panose="02020603050405020304" pitchFamily="18" charset="0"/>
            </a:rPr>
            <a:t> TTHC do c</a:t>
          </a:r>
          <a:r>
            <a:rPr lang="vi-VN" dirty="0">
              <a:solidFill>
                <a:schemeClr val="tx1"/>
              </a:solidFill>
              <a:latin typeface="Times New Roman" panose="02020603050405020304" pitchFamily="18" charset="0"/>
              <a:cs typeface="Times New Roman" panose="02020603050405020304" pitchFamily="18" charset="0"/>
            </a:rPr>
            <a:t>ơ</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quan</a:t>
          </a:r>
          <a:r>
            <a:rPr lang="en-US" dirty="0">
              <a:solidFill>
                <a:schemeClr val="tx1"/>
              </a:solidFill>
              <a:latin typeface="Times New Roman" panose="02020603050405020304" pitchFamily="18" charset="0"/>
              <a:cs typeface="Times New Roman" panose="02020603050405020304" pitchFamily="18" charset="0"/>
            </a:rPr>
            <a:t>, đ</a:t>
          </a:r>
          <a:r>
            <a:rPr lang="vi-VN" dirty="0">
              <a:solidFill>
                <a:schemeClr val="tx1"/>
              </a:solidFill>
              <a:latin typeface="Times New Roman" panose="02020603050405020304" pitchFamily="18" charset="0"/>
              <a:cs typeface="Times New Roman" panose="02020603050405020304" pitchFamily="18" charset="0"/>
            </a:rPr>
            <a:t>ơ</a:t>
          </a:r>
          <a:r>
            <a:rPr lang="en-US" dirty="0">
              <a:solidFill>
                <a:schemeClr val="tx1"/>
              </a:solidFill>
              <a:latin typeface="Times New Roman" panose="02020603050405020304" pitchFamily="18" charset="0"/>
              <a:cs typeface="Times New Roman" panose="02020603050405020304" pitchFamily="18" charset="0"/>
            </a:rPr>
            <a:t>n </a:t>
          </a:r>
          <a:r>
            <a:rPr lang="en-US" dirty="0" err="1">
              <a:solidFill>
                <a:schemeClr val="tx1"/>
              </a:solidFill>
              <a:latin typeface="Times New Roman" panose="02020603050405020304" pitchFamily="18" charset="0"/>
              <a:cs typeface="Times New Roman" panose="02020603050405020304" pitchFamily="18" charset="0"/>
            </a:rPr>
            <a:t>vị</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hành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a:t>
          </a:r>
          <a:r>
            <a:rPr lang="vi-VN" dirty="0">
              <a:solidFill>
                <a:schemeClr val="tx1"/>
              </a:solidFill>
              <a:latin typeface="Times New Roman" panose="02020603050405020304" pitchFamily="18" charset="0"/>
              <a:cs typeface="Times New Roman" panose="02020603050405020304" pitchFamily="18" charset="0"/>
            </a:rPr>
            <a:t>ư</a:t>
          </a:r>
          <a:r>
            <a:rPr lang="en-US" dirty="0">
              <a:solidFill>
                <a:schemeClr val="tx1"/>
              </a:solidFill>
              <a:latin typeface="Times New Roman" panose="02020603050405020304" pitchFamily="18" charset="0"/>
              <a:cs typeface="Times New Roman" panose="02020603050405020304" pitchFamily="18" charset="0"/>
            </a:rPr>
            <a:t>a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bản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tử</a:t>
          </a:r>
          <a:endParaRPr lang="en-US" dirty="0">
            <a:solidFill>
              <a:schemeClr val="tx1"/>
            </a:solidFill>
            <a:latin typeface="Times New Roman" panose="02020603050405020304" pitchFamily="18" charset="0"/>
            <a:cs typeface="Times New Roman" panose="02020603050405020304" pitchFamily="18" charset="0"/>
          </a:endParaRPr>
        </a:p>
      </dgm:t>
    </dgm:pt>
    <dgm:pt modelId="{99FF6122-CA7C-462F-A44F-C14AB01659BA}" type="parTrans" cxnId="{99A999FF-B339-47BE-B51A-E436BFCEB45C}">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F0393090-9586-420B-A76E-DB6896FA9258}" type="sibTrans" cxnId="{99A999FF-B339-47BE-B51A-E436BFCEB45C}">
      <dgm:prSet/>
      <dgm:spPr/>
      <dgm:t>
        <a:bodyPr/>
        <a:lstStyle/>
        <a:p>
          <a:endParaRPr lang="en-US"/>
        </a:p>
      </dgm:t>
    </dgm:pt>
    <dgm:pt modelId="{C2527E67-3F91-4803-AEF6-A7023D5E8EAA}" type="pres">
      <dgm:prSet presAssocID="{157AF560-3923-4CA6-817C-9FB20AB09844}" presName="diagram" presStyleCnt="0">
        <dgm:presLayoutVars>
          <dgm:chPref val="1"/>
          <dgm:dir/>
          <dgm:animOne val="branch"/>
          <dgm:animLvl val="lvl"/>
          <dgm:resizeHandles val="exact"/>
        </dgm:presLayoutVars>
      </dgm:prSet>
      <dgm:spPr/>
    </dgm:pt>
    <dgm:pt modelId="{EA6A7865-A6F9-4695-BAA5-77D6BDB47B51}" type="pres">
      <dgm:prSet presAssocID="{AC1507B2-6ED9-43ED-9B51-814BD375B622}" presName="root1" presStyleCnt="0"/>
      <dgm:spPr/>
    </dgm:pt>
    <dgm:pt modelId="{D743BD3C-3171-409E-A34A-D7B66E55B148}" type="pres">
      <dgm:prSet presAssocID="{AC1507B2-6ED9-43ED-9B51-814BD375B622}" presName="LevelOneTextNode" presStyleLbl="node0" presStyleIdx="0" presStyleCnt="1">
        <dgm:presLayoutVars>
          <dgm:chPref val="3"/>
        </dgm:presLayoutVars>
      </dgm:prSet>
      <dgm:spPr/>
    </dgm:pt>
    <dgm:pt modelId="{AC845DFB-5695-4E5C-98D6-C3B08093D2C9}" type="pres">
      <dgm:prSet presAssocID="{AC1507B2-6ED9-43ED-9B51-814BD375B622}" presName="level2hierChild" presStyleCnt="0"/>
      <dgm:spPr/>
    </dgm:pt>
    <dgm:pt modelId="{6A1CC14C-C874-4CB3-BC20-CB23C8FC6F02}" type="pres">
      <dgm:prSet presAssocID="{99FF6122-CA7C-462F-A44F-C14AB01659BA}" presName="conn2-1" presStyleLbl="parChTrans1D2" presStyleIdx="0" presStyleCnt="3"/>
      <dgm:spPr/>
    </dgm:pt>
    <dgm:pt modelId="{91ACC6C3-0BD0-49A5-B24C-13AA0BB3FE48}" type="pres">
      <dgm:prSet presAssocID="{99FF6122-CA7C-462F-A44F-C14AB01659BA}" presName="connTx" presStyleLbl="parChTrans1D2" presStyleIdx="0" presStyleCnt="3"/>
      <dgm:spPr/>
    </dgm:pt>
    <dgm:pt modelId="{E7F9566C-1B4A-43F8-AE25-D77F8A89BD76}" type="pres">
      <dgm:prSet presAssocID="{2585B0E6-FB32-41AD-9F66-F8EEEE8935F6}" presName="root2" presStyleCnt="0"/>
      <dgm:spPr/>
    </dgm:pt>
    <dgm:pt modelId="{BD9AECD2-CEAE-4935-BFC5-650A5D2BDD33}" type="pres">
      <dgm:prSet presAssocID="{2585B0E6-FB32-41AD-9F66-F8EEEE8935F6}" presName="LevelTwoTextNode" presStyleLbl="node2" presStyleIdx="0" presStyleCnt="3">
        <dgm:presLayoutVars>
          <dgm:chPref val="3"/>
        </dgm:presLayoutVars>
      </dgm:prSet>
      <dgm:spPr/>
    </dgm:pt>
    <dgm:pt modelId="{910E96DE-7EA8-4C28-87C7-CF704F9EF270}" type="pres">
      <dgm:prSet presAssocID="{2585B0E6-FB32-41AD-9F66-F8EEEE8935F6}" presName="level3hierChild" presStyleCnt="0"/>
      <dgm:spPr/>
    </dgm:pt>
    <dgm:pt modelId="{521E1F1E-D6C1-4A13-AC0C-ED33B3BF1277}" type="pres">
      <dgm:prSet presAssocID="{6001F2F9-B1E4-4736-BF8E-AAF22FB787E3}" presName="conn2-1" presStyleLbl="parChTrans1D2" presStyleIdx="1" presStyleCnt="3"/>
      <dgm:spPr/>
    </dgm:pt>
    <dgm:pt modelId="{696ED49B-0301-4552-830F-EFF2DD68659F}" type="pres">
      <dgm:prSet presAssocID="{6001F2F9-B1E4-4736-BF8E-AAF22FB787E3}" presName="connTx" presStyleLbl="parChTrans1D2" presStyleIdx="1" presStyleCnt="3"/>
      <dgm:spPr/>
    </dgm:pt>
    <dgm:pt modelId="{B909337C-8C01-4E70-9454-00ABB99AF2A9}" type="pres">
      <dgm:prSet presAssocID="{C23EBA68-2720-4574-8CF8-A1947280B602}" presName="root2" presStyleCnt="0"/>
      <dgm:spPr/>
    </dgm:pt>
    <dgm:pt modelId="{ECEAB1CE-EA63-4740-A7AE-E46D7030CA50}" type="pres">
      <dgm:prSet presAssocID="{C23EBA68-2720-4574-8CF8-A1947280B602}" presName="LevelTwoTextNode" presStyleLbl="node2" presStyleIdx="1" presStyleCnt="3">
        <dgm:presLayoutVars>
          <dgm:chPref val="3"/>
        </dgm:presLayoutVars>
      </dgm:prSet>
      <dgm:spPr/>
    </dgm:pt>
    <dgm:pt modelId="{401B34CF-E8B8-4D84-A143-1F993ADF9A47}" type="pres">
      <dgm:prSet presAssocID="{C23EBA68-2720-4574-8CF8-A1947280B602}" presName="level3hierChild" presStyleCnt="0"/>
      <dgm:spPr/>
    </dgm:pt>
    <dgm:pt modelId="{6EC9A6B9-1AAA-459F-B094-5C4FEFF58921}" type="pres">
      <dgm:prSet presAssocID="{387F797F-44ED-4E88-83A6-2597FFD8A6B1}" presName="conn2-1" presStyleLbl="parChTrans1D2" presStyleIdx="2" presStyleCnt="3"/>
      <dgm:spPr/>
    </dgm:pt>
    <dgm:pt modelId="{A7EEEA5B-61C0-40FA-BD88-ED9194046461}" type="pres">
      <dgm:prSet presAssocID="{387F797F-44ED-4E88-83A6-2597FFD8A6B1}" presName="connTx" presStyleLbl="parChTrans1D2" presStyleIdx="2" presStyleCnt="3"/>
      <dgm:spPr/>
    </dgm:pt>
    <dgm:pt modelId="{8EC37BD7-965D-43D6-95D0-9ACAD00F54A1}" type="pres">
      <dgm:prSet presAssocID="{2F041030-DC62-4FAF-9475-28A226C70FAE}" presName="root2" presStyleCnt="0"/>
      <dgm:spPr/>
    </dgm:pt>
    <dgm:pt modelId="{26B0A0E8-EFE3-4D27-B9A6-6477F8D12689}" type="pres">
      <dgm:prSet presAssocID="{2F041030-DC62-4FAF-9475-28A226C70FAE}" presName="LevelTwoTextNode" presStyleLbl="node2" presStyleIdx="2" presStyleCnt="3">
        <dgm:presLayoutVars>
          <dgm:chPref val="3"/>
        </dgm:presLayoutVars>
      </dgm:prSet>
      <dgm:spPr/>
    </dgm:pt>
    <dgm:pt modelId="{7ABF81D1-5225-4EFC-A436-A8738E604072}" type="pres">
      <dgm:prSet presAssocID="{2F041030-DC62-4FAF-9475-28A226C70FAE}" presName="level3hierChild" presStyleCnt="0"/>
      <dgm:spPr/>
    </dgm:pt>
  </dgm:ptLst>
  <dgm:cxnLst>
    <dgm:cxn modelId="{5D58A80E-63EC-48FC-A9BF-282962B4AD8E}" type="presOf" srcId="{387F797F-44ED-4E88-83A6-2597FFD8A6B1}" destId="{6EC9A6B9-1AAA-459F-B094-5C4FEFF58921}" srcOrd="0" destOrd="0" presId="urn:microsoft.com/office/officeart/2005/8/layout/hierarchy2"/>
    <dgm:cxn modelId="{71036621-83F6-42CE-A17C-6817D8540E4B}" srcId="{157AF560-3923-4CA6-817C-9FB20AB09844}" destId="{AC1507B2-6ED9-43ED-9B51-814BD375B622}" srcOrd="0" destOrd="0" parTransId="{C4EC4682-C292-47D2-82AF-E409EC9474A1}" sibTransId="{D91DEE1F-69D2-4B75-A245-83BEFC36E1B2}"/>
    <dgm:cxn modelId="{929D562F-0F7E-4BE1-8C4A-AEF2F03A4801}" srcId="{AC1507B2-6ED9-43ED-9B51-814BD375B622}" destId="{2F041030-DC62-4FAF-9475-28A226C70FAE}" srcOrd="2" destOrd="0" parTransId="{387F797F-44ED-4E88-83A6-2597FFD8A6B1}" sibTransId="{696640C5-7A40-4DBF-991D-E53333EAAEDB}"/>
    <dgm:cxn modelId="{96587D5B-D9AA-4CCE-BBCC-8E887825298A}" type="presOf" srcId="{157AF560-3923-4CA6-817C-9FB20AB09844}" destId="{C2527E67-3F91-4803-AEF6-A7023D5E8EAA}" srcOrd="0" destOrd="0" presId="urn:microsoft.com/office/officeart/2005/8/layout/hierarchy2"/>
    <dgm:cxn modelId="{B9877F53-D5E9-415F-A5B4-6AE8C19405B4}" type="presOf" srcId="{387F797F-44ED-4E88-83A6-2597FFD8A6B1}" destId="{A7EEEA5B-61C0-40FA-BD88-ED9194046461}" srcOrd="1" destOrd="0" presId="urn:microsoft.com/office/officeart/2005/8/layout/hierarchy2"/>
    <dgm:cxn modelId="{6F229F7B-9709-4559-8A30-5563FE6AD7F0}" type="presOf" srcId="{99FF6122-CA7C-462F-A44F-C14AB01659BA}" destId="{91ACC6C3-0BD0-49A5-B24C-13AA0BB3FE48}" srcOrd="1" destOrd="0" presId="urn:microsoft.com/office/officeart/2005/8/layout/hierarchy2"/>
    <dgm:cxn modelId="{FDF1A59F-9E69-470E-9426-D50C33EA8C41}" type="presOf" srcId="{2F041030-DC62-4FAF-9475-28A226C70FAE}" destId="{26B0A0E8-EFE3-4D27-B9A6-6477F8D12689}" srcOrd="0" destOrd="0" presId="urn:microsoft.com/office/officeart/2005/8/layout/hierarchy2"/>
    <dgm:cxn modelId="{25B306BF-7B7E-4B57-932A-30C6C8D44AD0}" type="presOf" srcId="{AC1507B2-6ED9-43ED-9B51-814BD375B622}" destId="{D743BD3C-3171-409E-A34A-D7B66E55B148}" srcOrd="0" destOrd="0" presId="urn:microsoft.com/office/officeart/2005/8/layout/hierarchy2"/>
    <dgm:cxn modelId="{31B8B0C9-DD3A-42F3-84D8-77F7F757945D}" type="presOf" srcId="{6001F2F9-B1E4-4736-BF8E-AAF22FB787E3}" destId="{521E1F1E-D6C1-4A13-AC0C-ED33B3BF1277}" srcOrd="0" destOrd="0" presId="urn:microsoft.com/office/officeart/2005/8/layout/hierarchy2"/>
    <dgm:cxn modelId="{F852DADA-D475-49D1-92A0-2067980251BB}" type="presOf" srcId="{6001F2F9-B1E4-4736-BF8E-AAF22FB787E3}" destId="{696ED49B-0301-4552-830F-EFF2DD68659F}" srcOrd="1" destOrd="0" presId="urn:microsoft.com/office/officeart/2005/8/layout/hierarchy2"/>
    <dgm:cxn modelId="{E859B3E3-1371-40FD-8A4F-DF4E1E9EBD92}" type="presOf" srcId="{2585B0E6-FB32-41AD-9F66-F8EEEE8935F6}" destId="{BD9AECD2-CEAE-4935-BFC5-650A5D2BDD33}" srcOrd="0" destOrd="0" presId="urn:microsoft.com/office/officeart/2005/8/layout/hierarchy2"/>
    <dgm:cxn modelId="{A84D38EB-C371-40F3-A5B3-69F84B64C56B}" srcId="{AC1507B2-6ED9-43ED-9B51-814BD375B622}" destId="{C23EBA68-2720-4574-8CF8-A1947280B602}" srcOrd="1" destOrd="0" parTransId="{6001F2F9-B1E4-4736-BF8E-AAF22FB787E3}" sibTransId="{5B96B79D-F7F8-4B70-B893-ED7E0FF28D38}"/>
    <dgm:cxn modelId="{85AC50F0-8E20-4BF0-A401-4E4209A63E9B}" type="presOf" srcId="{99FF6122-CA7C-462F-A44F-C14AB01659BA}" destId="{6A1CC14C-C874-4CB3-BC20-CB23C8FC6F02}" srcOrd="0" destOrd="0" presId="urn:microsoft.com/office/officeart/2005/8/layout/hierarchy2"/>
    <dgm:cxn modelId="{015584F7-AC4B-497B-B2D2-A6F8EECFF380}" type="presOf" srcId="{C23EBA68-2720-4574-8CF8-A1947280B602}" destId="{ECEAB1CE-EA63-4740-A7AE-E46D7030CA50}" srcOrd="0" destOrd="0" presId="urn:microsoft.com/office/officeart/2005/8/layout/hierarchy2"/>
    <dgm:cxn modelId="{99A999FF-B339-47BE-B51A-E436BFCEB45C}" srcId="{AC1507B2-6ED9-43ED-9B51-814BD375B622}" destId="{2585B0E6-FB32-41AD-9F66-F8EEEE8935F6}" srcOrd="0" destOrd="0" parTransId="{99FF6122-CA7C-462F-A44F-C14AB01659BA}" sibTransId="{F0393090-9586-420B-A76E-DB6896FA9258}"/>
    <dgm:cxn modelId="{B24ACBB8-1B85-4E43-9EEA-534023CCA375}" type="presParOf" srcId="{C2527E67-3F91-4803-AEF6-A7023D5E8EAA}" destId="{EA6A7865-A6F9-4695-BAA5-77D6BDB47B51}" srcOrd="0" destOrd="0" presId="urn:microsoft.com/office/officeart/2005/8/layout/hierarchy2"/>
    <dgm:cxn modelId="{332103CA-0A29-448A-986F-0915EF996896}" type="presParOf" srcId="{EA6A7865-A6F9-4695-BAA5-77D6BDB47B51}" destId="{D743BD3C-3171-409E-A34A-D7B66E55B148}" srcOrd="0" destOrd="0" presId="urn:microsoft.com/office/officeart/2005/8/layout/hierarchy2"/>
    <dgm:cxn modelId="{9A3D075C-E2AB-400B-9BFA-27829FD87D47}" type="presParOf" srcId="{EA6A7865-A6F9-4695-BAA5-77D6BDB47B51}" destId="{AC845DFB-5695-4E5C-98D6-C3B08093D2C9}" srcOrd="1" destOrd="0" presId="urn:microsoft.com/office/officeart/2005/8/layout/hierarchy2"/>
    <dgm:cxn modelId="{0BE5BCA7-4001-4C96-A0E1-71DE921CCF31}" type="presParOf" srcId="{AC845DFB-5695-4E5C-98D6-C3B08093D2C9}" destId="{6A1CC14C-C874-4CB3-BC20-CB23C8FC6F02}" srcOrd="0" destOrd="0" presId="urn:microsoft.com/office/officeart/2005/8/layout/hierarchy2"/>
    <dgm:cxn modelId="{BB293366-672E-4ACE-A546-A40FF0C698C7}" type="presParOf" srcId="{6A1CC14C-C874-4CB3-BC20-CB23C8FC6F02}" destId="{91ACC6C3-0BD0-49A5-B24C-13AA0BB3FE48}" srcOrd="0" destOrd="0" presId="urn:microsoft.com/office/officeart/2005/8/layout/hierarchy2"/>
    <dgm:cxn modelId="{F2475644-6E98-40B4-9E36-BE25769EBE17}" type="presParOf" srcId="{AC845DFB-5695-4E5C-98D6-C3B08093D2C9}" destId="{E7F9566C-1B4A-43F8-AE25-D77F8A89BD76}" srcOrd="1" destOrd="0" presId="urn:microsoft.com/office/officeart/2005/8/layout/hierarchy2"/>
    <dgm:cxn modelId="{C75F8085-1236-41CF-95AD-225619454FD7}" type="presParOf" srcId="{E7F9566C-1B4A-43F8-AE25-D77F8A89BD76}" destId="{BD9AECD2-CEAE-4935-BFC5-650A5D2BDD33}" srcOrd="0" destOrd="0" presId="urn:microsoft.com/office/officeart/2005/8/layout/hierarchy2"/>
    <dgm:cxn modelId="{912956D0-E1FB-444C-9CEF-C743937CCE30}" type="presParOf" srcId="{E7F9566C-1B4A-43F8-AE25-D77F8A89BD76}" destId="{910E96DE-7EA8-4C28-87C7-CF704F9EF270}" srcOrd="1" destOrd="0" presId="urn:microsoft.com/office/officeart/2005/8/layout/hierarchy2"/>
    <dgm:cxn modelId="{5E1B0E69-85BC-4172-9CD4-7776A3F0B335}" type="presParOf" srcId="{AC845DFB-5695-4E5C-98D6-C3B08093D2C9}" destId="{521E1F1E-D6C1-4A13-AC0C-ED33B3BF1277}" srcOrd="2" destOrd="0" presId="urn:microsoft.com/office/officeart/2005/8/layout/hierarchy2"/>
    <dgm:cxn modelId="{1DF202CC-3B2C-4804-BF02-801121B1B7D0}" type="presParOf" srcId="{521E1F1E-D6C1-4A13-AC0C-ED33B3BF1277}" destId="{696ED49B-0301-4552-830F-EFF2DD68659F}" srcOrd="0" destOrd="0" presId="urn:microsoft.com/office/officeart/2005/8/layout/hierarchy2"/>
    <dgm:cxn modelId="{2C0BFE72-FF03-46E4-A5E7-5D75DAB86BDF}" type="presParOf" srcId="{AC845DFB-5695-4E5C-98D6-C3B08093D2C9}" destId="{B909337C-8C01-4E70-9454-00ABB99AF2A9}" srcOrd="3" destOrd="0" presId="urn:microsoft.com/office/officeart/2005/8/layout/hierarchy2"/>
    <dgm:cxn modelId="{61778415-0A31-4B9E-A019-6F66D70BA192}" type="presParOf" srcId="{B909337C-8C01-4E70-9454-00ABB99AF2A9}" destId="{ECEAB1CE-EA63-4740-A7AE-E46D7030CA50}" srcOrd="0" destOrd="0" presId="urn:microsoft.com/office/officeart/2005/8/layout/hierarchy2"/>
    <dgm:cxn modelId="{179CA099-624A-4886-AA37-5F6938CF65AB}" type="presParOf" srcId="{B909337C-8C01-4E70-9454-00ABB99AF2A9}" destId="{401B34CF-E8B8-4D84-A143-1F993ADF9A47}" srcOrd="1" destOrd="0" presId="urn:microsoft.com/office/officeart/2005/8/layout/hierarchy2"/>
    <dgm:cxn modelId="{6E63AD15-3A37-4B1F-B40A-37397C040104}" type="presParOf" srcId="{AC845DFB-5695-4E5C-98D6-C3B08093D2C9}" destId="{6EC9A6B9-1AAA-459F-B094-5C4FEFF58921}" srcOrd="4" destOrd="0" presId="urn:microsoft.com/office/officeart/2005/8/layout/hierarchy2"/>
    <dgm:cxn modelId="{E4B7DCCE-AD1D-4D1E-A1B0-7D0178F09F1A}" type="presParOf" srcId="{6EC9A6B9-1AAA-459F-B094-5C4FEFF58921}" destId="{A7EEEA5B-61C0-40FA-BD88-ED9194046461}" srcOrd="0" destOrd="0" presId="urn:microsoft.com/office/officeart/2005/8/layout/hierarchy2"/>
    <dgm:cxn modelId="{D7433AF9-D71B-4349-AA50-946286F19F18}" type="presParOf" srcId="{AC845DFB-5695-4E5C-98D6-C3B08093D2C9}" destId="{8EC37BD7-965D-43D6-95D0-9ACAD00F54A1}" srcOrd="5" destOrd="0" presId="urn:microsoft.com/office/officeart/2005/8/layout/hierarchy2"/>
    <dgm:cxn modelId="{DA056ED7-0A42-446A-B6F5-4748A23DF7AC}" type="presParOf" srcId="{8EC37BD7-965D-43D6-95D0-9ACAD00F54A1}" destId="{26B0A0E8-EFE3-4D27-B9A6-6477F8D12689}" srcOrd="0" destOrd="0" presId="urn:microsoft.com/office/officeart/2005/8/layout/hierarchy2"/>
    <dgm:cxn modelId="{89B467E7-986D-48A9-B9B5-A59CF3E7BBFA}" type="presParOf" srcId="{8EC37BD7-965D-43D6-95D0-9ACAD00F54A1}" destId="{7ABF81D1-5225-4EFC-A436-A8738E60407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7AF560-3923-4CA6-817C-9FB20AB0984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C1507B2-6ED9-43ED-9B51-814BD375B622}">
      <dgm:prSet phldrT="[Text]" custT="1">
        <dgm:style>
          <a:lnRef idx="2">
            <a:schemeClr val="accent4"/>
          </a:lnRef>
          <a:fillRef idx="1">
            <a:schemeClr val="lt1"/>
          </a:fillRef>
          <a:effectRef idx="0">
            <a:schemeClr val="accent4"/>
          </a:effectRef>
          <a:fontRef idx="minor">
            <a:schemeClr val="dk1"/>
          </a:fontRef>
        </dgm:style>
      </dgm:prSet>
      <dgm:spPr>
        <a:ln/>
      </dgm:spPr>
      <dgm:t>
        <a:bodyPr/>
        <a:lstStyle/>
        <a:p>
          <a:r>
            <a:rPr lang="en-US" sz="2600" b="1" dirty="0">
              <a:solidFill>
                <a:schemeClr val="tx1"/>
              </a:solidFill>
              <a:latin typeface="Times New Roman" panose="02020603050405020304" pitchFamily="18" charset="0"/>
              <a:cs typeface="Times New Roman" panose="02020603050405020304" pitchFamily="18" charset="0"/>
            </a:rPr>
            <a:t>ĐỐI T</a:t>
          </a:r>
          <a:r>
            <a:rPr lang="vi-VN" sz="2600" b="1" dirty="0">
              <a:solidFill>
                <a:schemeClr val="tx1"/>
              </a:solidFill>
              <a:latin typeface="Times New Roman" panose="02020603050405020304" pitchFamily="18" charset="0"/>
              <a:cs typeface="Times New Roman" panose="02020603050405020304" pitchFamily="18" charset="0"/>
            </a:rPr>
            <a:t>Ư</a:t>
          </a:r>
          <a:r>
            <a:rPr lang="en-US" sz="2600" b="1" dirty="0">
              <a:solidFill>
                <a:schemeClr val="tx1"/>
              </a:solidFill>
              <a:latin typeface="Times New Roman" panose="02020603050405020304" pitchFamily="18" charset="0"/>
              <a:cs typeface="Times New Roman" panose="02020603050405020304" pitchFamily="18" charset="0"/>
            </a:rPr>
            <a:t>ỢNG </a:t>
          </a:r>
          <a:br>
            <a:rPr lang="en-US" sz="2600" b="1" dirty="0">
              <a:solidFill>
                <a:schemeClr val="tx1"/>
              </a:solidFill>
              <a:latin typeface="Times New Roman" panose="02020603050405020304" pitchFamily="18" charset="0"/>
              <a:cs typeface="Times New Roman" panose="02020603050405020304" pitchFamily="18" charset="0"/>
            </a:rPr>
          </a:br>
          <a:r>
            <a:rPr lang="en-US" sz="2600" b="1" dirty="0" err="1">
              <a:solidFill>
                <a:schemeClr val="tx1"/>
              </a:solidFill>
              <a:latin typeface="Times New Roman" panose="02020603050405020304" pitchFamily="18" charset="0"/>
              <a:cs typeface="Times New Roman" panose="02020603050405020304" pitchFamily="18" charset="0"/>
            </a:rPr>
            <a:t>SỐ</a:t>
          </a:r>
          <a:r>
            <a:rPr lang="en-US" sz="2600" b="1" dirty="0">
              <a:solidFill>
                <a:schemeClr val="tx1"/>
              </a:solidFill>
              <a:latin typeface="Times New Roman" panose="02020603050405020304" pitchFamily="18" charset="0"/>
              <a:cs typeface="Times New Roman" panose="02020603050405020304" pitchFamily="18" charset="0"/>
            </a:rPr>
            <a:t> </a:t>
          </a:r>
          <a:r>
            <a:rPr lang="en-US" sz="2600" b="1" dirty="0" err="1">
              <a:solidFill>
                <a:schemeClr val="tx1"/>
              </a:solidFill>
              <a:latin typeface="Times New Roman" panose="02020603050405020304" pitchFamily="18" charset="0"/>
              <a:cs typeface="Times New Roman" panose="02020603050405020304" pitchFamily="18" charset="0"/>
            </a:rPr>
            <a:t>HÓA</a:t>
          </a:r>
          <a:endParaRPr lang="en-US" sz="2600" b="1" dirty="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a:t>
          </a:r>
          <a:r>
            <a:rPr lang="en-US" sz="2000" b="1" dirty="0" err="1">
              <a:solidFill>
                <a:schemeClr val="tx1"/>
              </a:solidFill>
              <a:latin typeface="Times New Roman" panose="02020603050405020304" pitchFamily="18" charset="0"/>
              <a:cs typeface="Times New Roman" panose="02020603050405020304" pitchFamily="18" charset="0"/>
            </a:rPr>
            <a:t>Điều</a:t>
          </a:r>
          <a:r>
            <a:rPr lang="en-US" sz="2000" b="1" dirty="0">
              <a:solidFill>
                <a:schemeClr val="tx1"/>
              </a:solidFill>
              <a:latin typeface="Times New Roman" panose="02020603050405020304" pitchFamily="18" charset="0"/>
              <a:cs typeface="Times New Roman" panose="02020603050405020304" pitchFamily="18" charset="0"/>
            </a:rPr>
            <a:t> 4)</a:t>
          </a:r>
        </a:p>
      </dgm:t>
    </dgm:pt>
    <dgm:pt modelId="{C4EC4682-C292-47D2-82AF-E409EC9474A1}" type="parTrans" cxnId="{71036621-83F6-42CE-A17C-6817D8540E4B}">
      <dgm:prSet/>
      <dgm:spPr/>
      <dgm:t>
        <a:bodyPr/>
        <a:lstStyle/>
        <a:p>
          <a:endParaRPr lang="en-US"/>
        </a:p>
      </dgm:t>
    </dgm:pt>
    <dgm:pt modelId="{D91DEE1F-69D2-4B75-A245-83BEFC36E1B2}" type="sibTrans" cxnId="{71036621-83F6-42CE-A17C-6817D8540E4B}">
      <dgm:prSet/>
      <dgm:spPr/>
      <dgm:t>
        <a:bodyPr/>
        <a:lstStyle/>
        <a:p>
          <a:endParaRPr lang="en-US"/>
        </a:p>
      </dgm:t>
    </dgm:pt>
    <dgm:pt modelId="{C23EBA68-2720-4574-8CF8-A1947280B602}">
      <dgm:prSet custT="1">
        <dgm:style>
          <a:lnRef idx="2">
            <a:schemeClr val="accent4"/>
          </a:lnRef>
          <a:fillRef idx="1">
            <a:schemeClr val="lt1"/>
          </a:fillRef>
          <a:effectRef idx="0">
            <a:schemeClr val="accent4"/>
          </a:effectRef>
          <a:fontRef idx="minor">
            <a:schemeClr val="dk1"/>
          </a:fontRef>
        </dgm:style>
      </dgm:prSet>
      <dgm:spPr>
        <a:ln/>
      </dgm:spPr>
      <dgm:t>
        <a:bodyPr/>
        <a:lstStyle/>
        <a:p>
          <a:pPr marL="0" lvl="0" defTabSz="666750">
            <a:lnSpc>
              <a:spcPct val="90000"/>
            </a:lnSpc>
            <a:spcBef>
              <a:spcPct val="0"/>
            </a:spcBef>
            <a:spcAft>
              <a:spcPct val="35000"/>
            </a:spcAft>
            <a:buNone/>
          </a:pPr>
          <a:r>
            <a:rPr lang="en-US" sz="1600" b="1">
              <a:solidFill>
                <a:schemeClr val="tx1"/>
              </a:solidFill>
              <a:latin typeface="Times New Roman" panose="02020603050405020304" pitchFamily="18" charset="0"/>
              <a:cs typeface="Times New Roman" panose="02020603050405020304" pitchFamily="18" charset="0"/>
            </a:rPr>
            <a:t>Kết </a:t>
          </a:r>
          <a:r>
            <a:rPr lang="en-US" sz="1600" b="1" dirty="0" err="1">
              <a:solidFill>
                <a:schemeClr val="tx1"/>
              </a:solidFill>
              <a:latin typeface="Times New Roman" panose="02020603050405020304" pitchFamily="18" charset="0"/>
              <a:cs typeface="Times New Roman" panose="02020603050405020304" pitchFamily="18" charset="0"/>
            </a:rPr>
            <a:t>quả</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thẩm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tra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xác</a:t>
          </a:r>
          <a:r>
            <a:rPr lang="en-US" sz="1600" b="1" dirty="0">
              <a:solidFill>
                <a:schemeClr val="tx1"/>
              </a:solidFill>
              <a:latin typeface="Times New Roman" panose="02020603050405020304" pitchFamily="18" charset="0"/>
              <a:cs typeface="Times New Roman" panose="02020603050405020304" pitchFamily="18" charset="0"/>
            </a:rPr>
            <a:t> minh, </a:t>
          </a:r>
          <a:r>
            <a:rPr lang="en-US" sz="1600" b="1" dirty="0" err="1">
              <a:solidFill>
                <a:schemeClr val="tx1"/>
              </a:solidFill>
              <a:latin typeface="Times New Roman" panose="02020603050405020304" pitchFamily="18" charset="0"/>
              <a:cs typeface="Times New Roman" panose="02020603050405020304" pitchFamily="18" charset="0"/>
            </a:rPr>
            <a:t>trả</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lời</a:t>
          </a:r>
          <a:r>
            <a:rPr lang="en-US" sz="1600" b="1" dirty="0">
              <a:solidFill>
                <a:schemeClr val="tx1"/>
              </a:solidFill>
              <a:latin typeface="Times New Roman" panose="02020603050405020304" pitchFamily="18" charset="0"/>
              <a:cs typeface="Times New Roman" panose="02020603050405020304" pitchFamily="18" charset="0"/>
            </a:rPr>
            <a:t> ý </a:t>
          </a:r>
          <a:r>
            <a:rPr lang="en-US" sz="1600" b="1" dirty="0" err="1">
              <a:solidFill>
                <a:schemeClr val="tx1"/>
              </a:solidFill>
              <a:latin typeface="Times New Roman" panose="02020603050405020304" pitchFamily="18" charset="0"/>
              <a:cs typeface="Times New Roman" panose="02020603050405020304" pitchFamily="18" charset="0"/>
            </a:rPr>
            <a:t>kiến</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6001F2F9-B1E4-4736-BF8E-AAF22FB787E3}" type="parTrans" cxnId="{A84D38EB-C371-40F3-A5B3-69F84B64C56B}">
      <dgm:prSet custT="1">
        <dgm:style>
          <a:lnRef idx="2">
            <a:schemeClr val="accent4"/>
          </a:lnRef>
          <a:fillRef idx="1">
            <a:schemeClr val="lt1"/>
          </a:fillRef>
          <a:effectRef idx="0">
            <a:schemeClr val="accent4"/>
          </a:effectRef>
          <a:fontRef idx="minor">
            <a:schemeClr val="dk1"/>
          </a:fontRef>
        </dgm:style>
      </dgm:prSet>
      <dgm:spPr>
        <a:ln/>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5B96B79D-F7F8-4B70-B893-ED7E0FF28D38}" type="sibTrans" cxnId="{A84D38EB-C371-40F3-A5B3-69F84B64C56B}">
      <dgm:prSet/>
      <dgm:spPr/>
      <dgm:t>
        <a:bodyPr/>
        <a:lstStyle/>
        <a:p>
          <a:endParaRPr lang="en-US"/>
        </a:p>
      </dgm:t>
    </dgm:pt>
    <dgm:pt modelId="{2F041030-DC62-4FAF-9475-28A226C70FAE}">
      <dgm:prSet custT="1">
        <dgm:style>
          <a:lnRef idx="2">
            <a:schemeClr val="accent4"/>
          </a:lnRef>
          <a:fillRef idx="1">
            <a:schemeClr val="lt1"/>
          </a:fillRef>
          <a:effectRef idx="0">
            <a:schemeClr val="accent4"/>
          </a:effectRef>
          <a:fontRef idx="minor">
            <a:schemeClr val="dk1"/>
          </a:fontRef>
        </dgm:style>
      </dgm:prSet>
      <dgm:spPr>
        <a:ln/>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b="1" dirty="0" err="1">
              <a:solidFill>
                <a:schemeClr val="tx1"/>
              </a:solidFill>
              <a:latin typeface="Times New Roman" panose="02020603050405020304" pitchFamily="18" charset="0"/>
              <a:cs typeface="Times New Roman" panose="02020603050405020304" pitchFamily="18" charset="0"/>
            </a:rPr>
            <a:t>Kết</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quả</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giải</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quyết</a:t>
          </a:r>
          <a:r>
            <a:rPr lang="en-US" sz="1400" b="1" dirty="0">
              <a:solidFill>
                <a:schemeClr val="tx1"/>
              </a:solidFill>
              <a:latin typeface="Times New Roman" panose="02020603050405020304" pitchFamily="18" charset="0"/>
              <a:cs typeface="Times New Roman" panose="02020603050405020304" pitchFamily="18" charset="0"/>
            </a:rPr>
            <a:t> TTHC do c</a:t>
          </a:r>
          <a:r>
            <a:rPr lang="vi-VN" sz="1400" b="1" dirty="0">
              <a:solidFill>
                <a:schemeClr val="tx1"/>
              </a:solidFill>
              <a:latin typeface="Times New Roman" panose="02020603050405020304" pitchFamily="18" charset="0"/>
              <a:cs typeface="Times New Roman" panose="02020603050405020304" pitchFamily="18" charset="0"/>
            </a:rPr>
            <a:t>ơ</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quan</a:t>
          </a:r>
          <a:r>
            <a:rPr lang="en-US" sz="1400" b="1" dirty="0">
              <a:solidFill>
                <a:schemeClr val="tx1"/>
              </a:solidFill>
              <a:latin typeface="Times New Roman" panose="02020603050405020304" pitchFamily="18" charset="0"/>
              <a:cs typeface="Times New Roman" panose="02020603050405020304" pitchFamily="18" charset="0"/>
            </a:rPr>
            <a:t>, đ</a:t>
          </a:r>
          <a:r>
            <a:rPr lang="vi-VN" sz="1400" b="1" dirty="0">
              <a:solidFill>
                <a:schemeClr val="tx1"/>
              </a:solidFill>
              <a:latin typeface="Times New Roman" panose="02020603050405020304" pitchFamily="18" charset="0"/>
              <a:cs typeface="Times New Roman" panose="02020603050405020304" pitchFamily="18" charset="0"/>
            </a:rPr>
            <a:t>ơ</a:t>
          </a:r>
          <a:r>
            <a:rPr lang="en-US" sz="1400" b="1" dirty="0">
              <a:solidFill>
                <a:schemeClr val="tx1"/>
              </a:solidFill>
              <a:latin typeface="Times New Roman" panose="02020603050405020304" pitchFamily="18" charset="0"/>
              <a:cs typeface="Times New Roman" panose="02020603050405020304" pitchFamily="18" charset="0"/>
            </a:rPr>
            <a:t>n </a:t>
          </a:r>
          <a:r>
            <a:rPr lang="en-US" sz="1400" b="1" dirty="0" err="1">
              <a:solidFill>
                <a:schemeClr val="tx1"/>
              </a:solidFill>
              <a:latin typeface="Times New Roman" panose="02020603050405020304" pitchFamily="18" charset="0"/>
              <a:cs typeface="Times New Roman" panose="02020603050405020304" pitchFamily="18" charset="0"/>
            </a:rPr>
            <a:t>vị</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đã</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phát</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hành</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còn</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hiệu</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lực</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ch</a:t>
          </a:r>
          <a:r>
            <a:rPr lang="vi-VN" sz="1400" b="1" dirty="0">
              <a:solidFill>
                <a:schemeClr val="tx1"/>
              </a:solidFill>
              <a:latin typeface="Times New Roman" panose="02020603050405020304" pitchFamily="18" charset="0"/>
              <a:cs typeface="Times New Roman" panose="02020603050405020304" pitchFamily="18" charset="0"/>
            </a:rPr>
            <a:t>ư</a:t>
          </a:r>
          <a:r>
            <a:rPr lang="en-US" sz="1400" b="1" dirty="0">
              <a:solidFill>
                <a:schemeClr val="tx1"/>
              </a:solidFill>
              <a:latin typeface="Times New Roman" panose="02020603050405020304" pitchFamily="18" charset="0"/>
              <a:cs typeface="Times New Roman" panose="02020603050405020304" pitchFamily="18" charset="0"/>
            </a:rPr>
            <a:t>a </a:t>
          </a:r>
          <a:r>
            <a:rPr lang="en-US" sz="1400" b="1" dirty="0" err="1">
              <a:solidFill>
                <a:schemeClr val="tx1"/>
              </a:solidFill>
              <a:latin typeface="Times New Roman" panose="02020603050405020304" pitchFamily="18" charset="0"/>
              <a:cs typeface="Times New Roman" panose="02020603050405020304" pitchFamily="18" charset="0"/>
            </a:rPr>
            <a:t>có</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bản</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điện</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tử</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dữ</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liệu</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ch</a:t>
          </a:r>
          <a:r>
            <a:rPr lang="vi-VN" sz="1400" b="1" dirty="0">
              <a:solidFill>
                <a:schemeClr val="tx1"/>
              </a:solidFill>
              <a:latin typeface="Times New Roman" panose="02020603050405020304" pitchFamily="18" charset="0"/>
              <a:cs typeface="Times New Roman" panose="02020603050405020304" pitchFamily="18" charset="0"/>
            </a:rPr>
            <a:t>ư</a:t>
          </a:r>
          <a:r>
            <a:rPr lang="en-US" sz="1400" b="1" dirty="0">
              <a:solidFill>
                <a:schemeClr val="tx1"/>
              </a:solidFill>
              <a:latin typeface="Times New Roman" panose="02020603050405020304" pitchFamily="18" charset="0"/>
              <a:cs typeface="Times New Roman" panose="02020603050405020304" pitchFamily="18" charset="0"/>
            </a:rPr>
            <a:t>a đ</a:t>
          </a:r>
          <a:r>
            <a:rPr lang="vi-VN" sz="1400" b="1" dirty="0">
              <a:solidFill>
                <a:schemeClr val="tx1"/>
              </a:solidFill>
              <a:latin typeface="Times New Roman" panose="02020603050405020304" pitchFamily="18" charset="0"/>
              <a:cs typeface="Times New Roman" panose="02020603050405020304" pitchFamily="18" charset="0"/>
            </a:rPr>
            <a:t>ư</a:t>
          </a:r>
          <a:r>
            <a:rPr lang="en-US" sz="1400" b="1" dirty="0" err="1">
              <a:solidFill>
                <a:schemeClr val="tx1"/>
              </a:solidFill>
              <a:latin typeface="Times New Roman" panose="02020603050405020304" pitchFamily="18" charset="0"/>
              <a:cs typeface="Times New Roman" panose="02020603050405020304" pitchFamily="18" charset="0"/>
            </a:rPr>
            <a:t>ợc</a:t>
          </a:r>
          <a:r>
            <a:rPr lang="en-US" sz="1400" b="1" dirty="0">
              <a:solidFill>
                <a:schemeClr val="tx1"/>
              </a:solidFill>
              <a:latin typeface="Times New Roman" panose="02020603050405020304" pitchFamily="18" charset="0"/>
              <a:cs typeface="Times New Roman" panose="02020603050405020304" pitchFamily="18" charset="0"/>
            </a:rPr>
            <a:t> l</a:t>
          </a:r>
          <a:r>
            <a:rPr lang="vi-VN" sz="1400" b="1" dirty="0">
              <a:solidFill>
                <a:schemeClr val="tx1"/>
              </a:solidFill>
              <a:latin typeface="Times New Roman" panose="02020603050405020304" pitchFamily="18" charset="0"/>
              <a:cs typeface="Times New Roman" panose="02020603050405020304" pitchFamily="18" charset="0"/>
            </a:rPr>
            <a:t>ư</a:t>
          </a:r>
          <a:r>
            <a:rPr lang="en-US" sz="1400" b="1" dirty="0">
              <a:solidFill>
                <a:schemeClr val="tx1"/>
              </a:solidFill>
              <a:latin typeface="Times New Roman" panose="02020603050405020304" pitchFamily="18" charset="0"/>
              <a:cs typeface="Times New Roman" panose="02020603050405020304" pitchFamily="18" charset="0"/>
            </a:rPr>
            <a:t>u </a:t>
          </a:r>
          <a:r>
            <a:rPr lang="en-US" sz="1400" b="1" dirty="0" err="1">
              <a:solidFill>
                <a:schemeClr val="tx1"/>
              </a:solidFill>
              <a:latin typeface="Times New Roman" panose="02020603050405020304" pitchFamily="18" charset="0"/>
              <a:cs typeface="Times New Roman" panose="02020603050405020304" pitchFamily="18" charset="0"/>
            </a:rPr>
            <a:t>trữ</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trong</a:t>
          </a:r>
          <a:r>
            <a:rPr lang="en-US" sz="1400" b="1" dirty="0">
              <a:solidFill>
                <a:schemeClr val="tx1"/>
              </a:solidFill>
              <a:latin typeface="Times New Roman" panose="02020603050405020304" pitchFamily="18" charset="0"/>
              <a:cs typeface="Times New Roman" panose="02020603050405020304" pitchFamily="18" charset="0"/>
            </a:rPr>
            <a:t> CSDL </a:t>
          </a:r>
          <a:r>
            <a:rPr lang="en-US" sz="1400" b="1" dirty="0" err="1">
              <a:solidFill>
                <a:schemeClr val="tx1"/>
              </a:solidFill>
              <a:latin typeface="Times New Roman" panose="02020603050405020304" pitchFamily="18" charset="0"/>
              <a:cs typeface="Times New Roman" panose="02020603050405020304" pitchFamily="18" charset="0"/>
            </a:rPr>
            <a:t>quốc</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gia</a:t>
          </a:r>
          <a:r>
            <a:rPr lang="en-US" sz="1400" b="1" dirty="0">
              <a:solidFill>
                <a:schemeClr val="tx1"/>
              </a:solidFill>
              <a:latin typeface="Times New Roman" panose="02020603050405020304" pitchFamily="18" charset="0"/>
              <a:cs typeface="Times New Roman" panose="02020603050405020304" pitchFamily="18" charset="0"/>
            </a:rPr>
            <a:t>, CSDL </a:t>
          </a:r>
          <a:r>
            <a:rPr lang="en-US" sz="1400" b="1" dirty="0" err="1">
              <a:solidFill>
                <a:schemeClr val="tx1"/>
              </a:solidFill>
              <a:latin typeface="Times New Roman" panose="02020603050405020304" pitchFamily="18" charset="0"/>
              <a:cs typeface="Times New Roman" panose="02020603050405020304" pitchFamily="18" charset="0"/>
            </a:rPr>
            <a:t>chuyên</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ngành</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hoặc</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hệ</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thống</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thông</a:t>
          </a:r>
          <a:r>
            <a:rPr lang="en-US" sz="1400" b="1" dirty="0">
              <a:solidFill>
                <a:schemeClr val="tx1"/>
              </a:solidFill>
              <a:latin typeface="Times New Roman" panose="02020603050405020304" pitchFamily="18" charset="0"/>
              <a:cs typeface="Times New Roman" panose="02020603050405020304" pitchFamily="18" charset="0"/>
            </a:rPr>
            <a:t> tin</a:t>
          </a:r>
        </a:p>
        <a:p>
          <a:pPr marL="0" lvl="0" defTabSz="666750">
            <a:lnSpc>
              <a:spcPct val="90000"/>
            </a:lnSpc>
            <a:spcBef>
              <a:spcPct val="0"/>
            </a:spcBef>
            <a:spcAft>
              <a:spcPct val="35000"/>
            </a:spcAft>
            <a:buNone/>
          </a:pPr>
          <a:endParaRPr lang="en-US" sz="1400" b="1" dirty="0">
            <a:solidFill>
              <a:schemeClr val="tx1"/>
            </a:solidFill>
            <a:latin typeface="Times New Roman" panose="02020603050405020304" pitchFamily="18" charset="0"/>
            <a:cs typeface="Times New Roman" panose="02020603050405020304" pitchFamily="18" charset="0"/>
          </a:endParaRPr>
        </a:p>
      </dgm:t>
    </dgm:pt>
    <dgm:pt modelId="{387F797F-44ED-4E88-83A6-2597FFD8A6B1}" type="parTrans" cxnId="{929D562F-0F7E-4BE1-8C4A-AEF2F03A4801}">
      <dgm:prSet custT="1">
        <dgm:style>
          <a:lnRef idx="2">
            <a:schemeClr val="accent4"/>
          </a:lnRef>
          <a:fillRef idx="1">
            <a:schemeClr val="lt1"/>
          </a:fillRef>
          <a:effectRef idx="0">
            <a:schemeClr val="accent4"/>
          </a:effectRef>
          <a:fontRef idx="minor">
            <a:schemeClr val="dk1"/>
          </a:fontRef>
        </dgm:style>
      </dgm:prSet>
      <dgm:spPr>
        <a:ln/>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696640C5-7A40-4DBF-991D-E53333EAAEDB}" type="sibTrans" cxnId="{929D562F-0F7E-4BE1-8C4A-AEF2F03A4801}">
      <dgm:prSet/>
      <dgm:spPr/>
      <dgm:t>
        <a:bodyPr/>
        <a:lstStyle/>
        <a:p>
          <a:endParaRPr lang="en-US"/>
        </a:p>
      </dgm:t>
    </dgm:pt>
    <dgm:pt modelId="{2585B0E6-FB32-41AD-9F66-F8EEEE8935F6}">
      <dgm:prSet custT="1">
        <dgm:style>
          <a:lnRef idx="2">
            <a:schemeClr val="accent4"/>
          </a:lnRef>
          <a:fillRef idx="1">
            <a:schemeClr val="lt1"/>
          </a:fillRef>
          <a:effectRef idx="0">
            <a:schemeClr val="accent4"/>
          </a:effectRef>
          <a:fontRef idx="minor">
            <a:schemeClr val="dk1"/>
          </a:fontRef>
        </dgm:style>
      </dgm:prSet>
      <dgm:spPr>
        <a:ln/>
      </dgm:spPr>
      <dgm:t>
        <a:bodyPr/>
        <a:lstStyle/>
        <a:p>
          <a:pPr algn="ctr"/>
          <a:r>
            <a:rPr lang="en-US" sz="1600" b="1" dirty="0" err="1">
              <a:solidFill>
                <a:schemeClr val="tx1"/>
              </a:solidFill>
              <a:latin typeface="Times New Roman" panose="02020603050405020304" pitchFamily="18" charset="0"/>
              <a:cs typeface="Times New Roman" panose="02020603050405020304" pitchFamily="18" charset="0"/>
            </a:rPr>
            <a:t>Thành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phần</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hồ</a:t>
          </a:r>
          <a:r>
            <a:rPr lang="en-US" sz="1600" b="1" dirty="0">
              <a:solidFill>
                <a:schemeClr val="tx1"/>
              </a:solidFill>
              <a:latin typeface="Times New Roman" panose="02020603050405020304" pitchFamily="18" charset="0"/>
              <a:cs typeface="Times New Roman" panose="02020603050405020304" pitchFamily="18" charset="0"/>
            </a:rPr>
            <a:t> s</a:t>
          </a:r>
          <a:r>
            <a:rPr lang="vi-VN" sz="1600" b="1" dirty="0">
              <a:solidFill>
                <a:schemeClr val="tx1"/>
              </a:solidFill>
              <a:latin typeface="Times New Roman" panose="02020603050405020304" pitchFamily="18" charset="0"/>
              <a:cs typeface="Times New Roman" panose="02020603050405020304" pitchFamily="18" charset="0"/>
            </a:rPr>
            <a:t>ơ</a:t>
          </a:r>
          <a:r>
            <a:rPr lang="en-US" sz="1600" b="1" dirty="0">
              <a:solidFill>
                <a:schemeClr val="tx1"/>
              </a:solidFill>
              <a:latin typeface="Times New Roman" panose="02020603050405020304" pitchFamily="18" charset="0"/>
              <a:cs typeface="Times New Roman" panose="02020603050405020304" pitchFamily="18" charset="0"/>
            </a:rPr>
            <a:t> TTHC</a:t>
          </a:r>
        </a:p>
      </dgm:t>
    </dgm:pt>
    <dgm:pt modelId="{99FF6122-CA7C-462F-A44F-C14AB01659BA}" type="parTrans" cxnId="{99A999FF-B339-47BE-B51A-E436BFCEB45C}">
      <dgm:prSet custT="1">
        <dgm:style>
          <a:lnRef idx="2">
            <a:schemeClr val="accent4"/>
          </a:lnRef>
          <a:fillRef idx="1">
            <a:schemeClr val="lt1"/>
          </a:fillRef>
          <a:effectRef idx="0">
            <a:schemeClr val="accent4"/>
          </a:effectRef>
          <a:fontRef idx="minor">
            <a:schemeClr val="dk1"/>
          </a:fontRef>
        </dgm:style>
      </dgm:prSet>
      <dgm:spPr>
        <a:ln/>
      </dgm:spPr>
      <dgm:t>
        <a:bodyPr/>
        <a:lstStyle/>
        <a:p>
          <a:endParaRPr lang="en-US" sz="1400">
            <a:solidFill>
              <a:schemeClr val="tx1"/>
            </a:solidFill>
            <a:latin typeface="Times New Roman" panose="02020603050405020304" pitchFamily="18" charset="0"/>
            <a:cs typeface="Times New Roman" panose="02020603050405020304" pitchFamily="18" charset="0"/>
          </a:endParaRPr>
        </a:p>
      </dgm:t>
    </dgm:pt>
    <dgm:pt modelId="{F0393090-9586-420B-A76E-DB6896FA9258}" type="sibTrans" cxnId="{99A999FF-B339-47BE-B51A-E436BFCEB45C}">
      <dgm:prSet/>
      <dgm:spPr/>
      <dgm:t>
        <a:bodyPr/>
        <a:lstStyle/>
        <a:p>
          <a:endParaRPr lang="en-US"/>
        </a:p>
      </dgm:t>
    </dgm:pt>
    <dgm:pt modelId="{A0B0F0DE-9A69-4B3D-932F-A1901C6F7126}">
      <dgm:prSet>
        <dgm:style>
          <a:lnRef idx="2">
            <a:schemeClr val="accent4"/>
          </a:lnRef>
          <a:fillRef idx="1">
            <a:schemeClr val="lt1"/>
          </a:fillRef>
          <a:effectRef idx="0">
            <a:schemeClr val="accent4"/>
          </a:effectRef>
          <a:fontRef idx="minor">
            <a:schemeClr val="dk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err="1">
              <a:solidFill>
                <a:schemeClr val="tx1"/>
              </a:solidFill>
              <a:latin typeface="Times New Roman" panose="02020603050405020304" pitchFamily="18" charset="0"/>
              <a:cs typeface="Times New Roman" panose="02020603050405020304" pitchFamily="18" charset="0"/>
            </a:rPr>
            <a:t>Kết</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quả</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giải</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quyết</a:t>
          </a:r>
          <a:r>
            <a:rPr lang="en-US" sz="1800" b="1" dirty="0">
              <a:solidFill>
                <a:schemeClr val="tx1"/>
              </a:solidFill>
              <a:latin typeface="Times New Roman" panose="02020603050405020304" pitchFamily="18" charset="0"/>
              <a:cs typeface="Times New Roman" panose="02020603050405020304" pitchFamily="18" charset="0"/>
            </a:rPr>
            <a:t> TTHC </a:t>
          </a:r>
          <a:r>
            <a:rPr lang="en-US" sz="1800" b="1" dirty="0" err="1">
              <a:solidFill>
                <a:schemeClr val="tx1"/>
              </a:solidFill>
              <a:latin typeface="Times New Roman" panose="02020603050405020304" pitchFamily="18" charset="0"/>
              <a:cs typeface="Times New Roman" panose="02020603050405020304" pitchFamily="18" charset="0"/>
            </a:rPr>
            <a:t>mới</a:t>
          </a:r>
          <a:endParaRPr lang="en-US" sz="1800" b="1" dirty="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dgm:t>
    </dgm:pt>
    <dgm:pt modelId="{6DCC697A-2851-44E5-9D20-DF527F80101D}" type="parTrans" cxnId="{B0889526-0C21-48C1-9028-DDD859332C8A}">
      <dgm:prSet>
        <dgm:style>
          <a:lnRef idx="2">
            <a:schemeClr val="accent4"/>
          </a:lnRef>
          <a:fillRef idx="1">
            <a:schemeClr val="lt1"/>
          </a:fillRef>
          <a:effectRef idx="0">
            <a:schemeClr val="accent4"/>
          </a:effectRef>
          <a:fontRef idx="minor">
            <a:schemeClr val="dk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39914CC2-CC0F-4C15-A503-7D6B7C1B5331}" type="sibTrans" cxnId="{B0889526-0C21-48C1-9028-DDD859332C8A}">
      <dgm:prSet/>
      <dgm:spPr/>
      <dgm:t>
        <a:bodyPr/>
        <a:lstStyle/>
        <a:p>
          <a:endParaRPr lang="en-US"/>
        </a:p>
      </dgm:t>
    </dgm:pt>
    <dgm:pt modelId="{C2527E67-3F91-4803-AEF6-A7023D5E8EAA}" type="pres">
      <dgm:prSet presAssocID="{157AF560-3923-4CA6-817C-9FB20AB09844}" presName="diagram" presStyleCnt="0">
        <dgm:presLayoutVars>
          <dgm:chPref val="1"/>
          <dgm:dir/>
          <dgm:animOne val="branch"/>
          <dgm:animLvl val="lvl"/>
          <dgm:resizeHandles val="exact"/>
        </dgm:presLayoutVars>
      </dgm:prSet>
      <dgm:spPr/>
    </dgm:pt>
    <dgm:pt modelId="{EA6A7865-A6F9-4695-BAA5-77D6BDB47B51}" type="pres">
      <dgm:prSet presAssocID="{AC1507B2-6ED9-43ED-9B51-814BD375B622}" presName="root1" presStyleCnt="0"/>
      <dgm:spPr/>
    </dgm:pt>
    <dgm:pt modelId="{D743BD3C-3171-409E-A34A-D7B66E55B148}" type="pres">
      <dgm:prSet presAssocID="{AC1507B2-6ED9-43ED-9B51-814BD375B622}" presName="LevelOneTextNode" presStyleLbl="node0" presStyleIdx="0" presStyleCnt="1" custScaleX="62436" custScaleY="106124" custLinFactNeighborX="-11505" custLinFactNeighborY="-12408">
        <dgm:presLayoutVars>
          <dgm:chPref val="3"/>
        </dgm:presLayoutVars>
      </dgm:prSet>
      <dgm:spPr/>
    </dgm:pt>
    <dgm:pt modelId="{AC845DFB-5695-4E5C-98D6-C3B08093D2C9}" type="pres">
      <dgm:prSet presAssocID="{AC1507B2-6ED9-43ED-9B51-814BD375B622}" presName="level2hierChild" presStyleCnt="0"/>
      <dgm:spPr/>
    </dgm:pt>
    <dgm:pt modelId="{6A1CC14C-C874-4CB3-BC20-CB23C8FC6F02}" type="pres">
      <dgm:prSet presAssocID="{99FF6122-CA7C-462F-A44F-C14AB01659BA}" presName="conn2-1" presStyleLbl="parChTrans1D2" presStyleIdx="0" presStyleCnt="4"/>
      <dgm:spPr/>
    </dgm:pt>
    <dgm:pt modelId="{91ACC6C3-0BD0-49A5-B24C-13AA0BB3FE48}" type="pres">
      <dgm:prSet presAssocID="{99FF6122-CA7C-462F-A44F-C14AB01659BA}" presName="connTx" presStyleLbl="parChTrans1D2" presStyleIdx="0" presStyleCnt="4"/>
      <dgm:spPr/>
    </dgm:pt>
    <dgm:pt modelId="{E7F9566C-1B4A-43F8-AE25-D77F8A89BD76}" type="pres">
      <dgm:prSet presAssocID="{2585B0E6-FB32-41AD-9F66-F8EEEE8935F6}" presName="root2" presStyleCnt="0"/>
      <dgm:spPr/>
    </dgm:pt>
    <dgm:pt modelId="{BD9AECD2-CEAE-4935-BFC5-650A5D2BDD33}" type="pres">
      <dgm:prSet presAssocID="{2585B0E6-FB32-41AD-9F66-F8EEEE8935F6}" presName="LevelTwoTextNode" presStyleLbl="node2" presStyleIdx="0" presStyleCnt="4" custScaleX="107313" custScaleY="35017" custLinFactNeighborX="-42300" custLinFactNeighborY="-323">
        <dgm:presLayoutVars>
          <dgm:chPref val="3"/>
        </dgm:presLayoutVars>
      </dgm:prSet>
      <dgm:spPr/>
    </dgm:pt>
    <dgm:pt modelId="{910E96DE-7EA8-4C28-87C7-CF704F9EF270}" type="pres">
      <dgm:prSet presAssocID="{2585B0E6-FB32-41AD-9F66-F8EEEE8935F6}" presName="level3hierChild" presStyleCnt="0"/>
      <dgm:spPr/>
    </dgm:pt>
    <dgm:pt modelId="{CDFFB409-FF03-4D6E-9347-3A62DAB38D96}" type="pres">
      <dgm:prSet presAssocID="{6DCC697A-2851-44E5-9D20-DF527F80101D}" presName="conn2-1" presStyleLbl="parChTrans1D2" presStyleIdx="1" presStyleCnt="4"/>
      <dgm:spPr/>
    </dgm:pt>
    <dgm:pt modelId="{0A5E1C23-A38B-46FF-AC65-EBDD2B51D969}" type="pres">
      <dgm:prSet presAssocID="{6DCC697A-2851-44E5-9D20-DF527F80101D}" presName="connTx" presStyleLbl="parChTrans1D2" presStyleIdx="1" presStyleCnt="4"/>
      <dgm:spPr/>
    </dgm:pt>
    <dgm:pt modelId="{8E2E45F1-11ED-46C2-B92F-FE0DD6A71CFC}" type="pres">
      <dgm:prSet presAssocID="{A0B0F0DE-9A69-4B3D-932F-A1901C6F7126}" presName="root2" presStyleCnt="0"/>
      <dgm:spPr/>
    </dgm:pt>
    <dgm:pt modelId="{8E240B4D-813B-4787-B8A9-108F7E8B8C7E}" type="pres">
      <dgm:prSet presAssocID="{A0B0F0DE-9A69-4B3D-932F-A1901C6F7126}" presName="LevelTwoTextNode" presStyleLbl="node2" presStyleIdx="1" presStyleCnt="4" custScaleX="106755" custScaleY="32880" custLinFactNeighborX="-41166" custLinFactNeighborY="-4463">
        <dgm:presLayoutVars>
          <dgm:chPref val="3"/>
        </dgm:presLayoutVars>
      </dgm:prSet>
      <dgm:spPr/>
    </dgm:pt>
    <dgm:pt modelId="{84F71F93-F921-4CD4-A9FF-1848B9C4F3D7}" type="pres">
      <dgm:prSet presAssocID="{A0B0F0DE-9A69-4B3D-932F-A1901C6F7126}" presName="level3hierChild" presStyleCnt="0"/>
      <dgm:spPr/>
    </dgm:pt>
    <dgm:pt modelId="{521E1F1E-D6C1-4A13-AC0C-ED33B3BF1277}" type="pres">
      <dgm:prSet presAssocID="{6001F2F9-B1E4-4736-BF8E-AAF22FB787E3}" presName="conn2-1" presStyleLbl="parChTrans1D2" presStyleIdx="2" presStyleCnt="4"/>
      <dgm:spPr/>
    </dgm:pt>
    <dgm:pt modelId="{696ED49B-0301-4552-830F-EFF2DD68659F}" type="pres">
      <dgm:prSet presAssocID="{6001F2F9-B1E4-4736-BF8E-AAF22FB787E3}" presName="connTx" presStyleLbl="parChTrans1D2" presStyleIdx="2" presStyleCnt="4"/>
      <dgm:spPr/>
    </dgm:pt>
    <dgm:pt modelId="{B909337C-8C01-4E70-9454-00ABB99AF2A9}" type="pres">
      <dgm:prSet presAssocID="{C23EBA68-2720-4574-8CF8-A1947280B602}" presName="root2" presStyleCnt="0"/>
      <dgm:spPr/>
    </dgm:pt>
    <dgm:pt modelId="{ECEAB1CE-EA63-4740-A7AE-E46D7030CA50}" type="pres">
      <dgm:prSet presAssocID="{C23EBA68-2720-4574-8CF8-A1947280B602}" presName="LevelTwoTextNode" presStyleLbl="node2" presStyleIdx="2" presStyleCnt="4" custScaleX="107495" custScaleY="37282" custLinFactNeighborX="-42221" custLinFactNeighborY="-10234">
        <dgm:presLayoutVars>
          <dgm:chPref val="3"/>
        </dgm:presLayoutVars>
      </dgm:prSet>
      <dgm:spPr/>
    </dgm:pt>
    <dgm:pt modelId="{401B34CF-E8B8-4D84-A143-1F993ADF9A47}" type="pres">
      <dgm:prSet presAssocID="{C23EBA68-2720-4574-8CF8-A1947280B602}" presName="level3hierChild" presStyleCnt="0"/>
      <dgm:spPr/>
    </dgm:pt>
    <dgm:pt modelId="{6EC9A6B9-1AAA-459F-B094-5C4FEFF58921}" type="pres">
      <dgm:prSet presAssocID="{387F797F-44ED-4E88-83A6-2597FFD8A6B1}" presName="conn2-1" presStyleLbl="parChTrans1D2" presStyleIdx="3" presStyleCnt="4"/>
      <dgm:spPr/>
    </dgm:pt>
    <dgm:pt modelId="{A7EEEA5B-61C0-40FA-BD88-ED9194046461}" type="pres">
      <dgm:prSet presAssocID="{387F797F-44ED-4E88-83A6-2597FFD8A6B1}" presName="connTx" presStyleLbl="parChTrans1D2" presStyleIdx="3" presStyleCnt="4"/>
      <dgm:spPr/>
    </dgm:pt>
    <dgm:pt modelId="{8EC37BD7-965D-43D6-95D0-9ACAD00F54A1}" type="pres">
      <dgm:prSet presAssocID="{2F041030-DC62-4FAF-9475-28A226C70FAE}" presName="root2" presStyleCnt="0"/>
      <dgm:spPr/>
    </dgm:pt>
    <dgm:pt modelId="{26B0A0E8-EFE3-4D27-B9A6-6477F8D12689}" type="pres">
      <dgm:prSet presAssocID="{2F041030-DC62-4FAF-9475-28A226C70FAE}" presName="LevelTwoTextNode" presStyleLbl="node2" presStyleIdx="3" presStyleCnt="4" custScaleX="109440" custLinFactNeighborX="-42231">
        <dgm:presLayoutVars>
          <dgm:chPref val="3"/>
        </dgm:presLayoutVars>
      </dgm:prSet>
      <dgm:spPr/>
    </dgm:pt>
    <dgm:pt modelId="{7ABF81D1-5225-4EFC-A436-A8738E604072}" type="pres">
      <dgm:prSet presAssocID="{2F041030-DC62-4FAF-9475-28A226C70FAE}" presName="level3hierChild" presStyleCnt="0"/>
      <dgm:spPr/>
    </dgm:pt>
  </dgm:ptLst>
  <dgm:cxnLst>
    <dgm:cxn modelId="{5D58A80E-63EC-48FC-A9BF-282962B4AD8E}" type="presOf" srcId="{387F797F-44ED-4E88-83A6-2597FFD8A6B1}" destId="{6EC9A6B9-1AAA-459F-B094-5C4FEFF58921}" srcOrd="0" destOrd="0" presId="urn:microsoft.com/office/officeart/2005/8/layout/hierarchy2"/>
    <dgm:cxn modelId="{71036621-83F6-42CE-A17C-6817D8540E4B}" srcId="{157AF560-3923-4CA6-817C-9FB20AB09844}" destId="{AC1507B2-6ED9-43ED-9B51-814BD375B622}" srcOrd="0" destOrd="0" parTransId="{C4EC4682-C292-47D2-82AF-E409EC9474A1}" sibTransId="{D91DEE1F-69D2-4B75-A245-83BEFC36E1B2}"/>
    <dgm:cxn modelId="{B0889526-0C21-48C1-9028-DDD859332C8A}" srcId="{AC1507B2-6ED9-43ED-9B51-814BD375B622}" destId="{A0B0F0DE-9A69-4B3D-932F-A1901C6F7126}" srcOrd="1" destOrd="0" parTransId="{6DCC697A-2851-44E5-9D20-DF527F80101D}" sibTransId="{39914CC2-CC0F-4C15-A503-7D6B7C1B5331}"/>
    <dgm:cxn modelId="{929D562F-0F7E-4BE1-8C4A-AEF2F03A4801}" srcId="{AC1507B2-6ED9-43ED-9B51-814BD375B622}" destId="{2F041030-DC62-4FAF-9475-28A226C70FAE}" srcOrd="3" destOrd="0" parTransId="{387F797F-44ED-4E88-83A6-2597FFD8A6B1}" sibTransId="{696640C5-7A40-4DBF-991D-E53333EAAEDB}"/>
    <dgm:cxn modelId="{D4CA823D-DC3B-4087-B4FC-407DBFACF0DC}" type="presOf" srcId="{6DCC697A-2851-44E5-9D20-DF527F80101D}" destId="{CDFFB409-FF03-4D6E-9347-3A62DAB38D96}" srcOrd="0" destOrd="0" presId="urn:microsoft.com/office/officeart/2005/8/layout/hierarchy2"/>
    <dgm:cxn modelId="{96587D5B-D9AA-4CCE-BBCC-8E887825298A}" type="presOf" srcId="{157AF560-3923-4CA6-817C-9FB20AB09844}" destId="{C2527E67-3F91-4803-AEF6-A7023D5E8EAA}" srcOrd="0" destOrd="0" presId="urn:microsoft.com/office/officeart/2005/8/layout/hierarchy2"/>
    <dgm:cxn modelId="{B9877F53-D5E9-415F-A5B4-6AE8C19405B4}" type="presOf" srcId="{387F797F-44ED-4E88-83A6-2597FFD8A6B1}" destId="{A7EEEA5B-61C0-40FA-BD88-ED9194046461}" srcOrd="1" destOrd="0" presId="urn:microsoft.com/office/officeart/2005/8/layout/hierarchy2"/>
    <dgm:cxn modelId="{6F229F7B-9709-4559-8A30-5563FE6AD7F0}" type="presOf" srcId="{99FF6122-CA7C-462F-A44F-C14AB01659BA}" destId="{91ACC6C3-0BD0-49A5-B24C-13AA0BB3FE48}" srcOrd="1" destOrd="0" presId="urn:microsoft.com/office/officeart/2005/8/layout/hierarchy2"/>
    <dgm:cxn modelId="{D1C63C7C-41F7-4FCC-9AC8-93B6B403EDA9}" type="presOf" srcId="{A0B0F0DE-9A69-4B3D-932F-A1901C6F7126}" destId="{8E240B4D-813B-4787-B8A9-108F7E8B8C7E}" srcOrd="0" destOrd="0" presId="urn:microsoft.com/office/officeart/2005/8/layout/hierarchy2"/>
    <dgm:cxn modelId="{FDF1A59F-9E69-470E-9426-D50C33EA8C41}" type="presOf" srcId="{2F041030-DC62-4FAF-9475-28A226C70FAE}" destId="{26B0A0E8-EFE3-4D27-B9A6-6477F8D12689}" srcOrd="0" destOrd="0" presId="urn:microsoft.com/office/officeart/2005/8/layout/hierarchy2"/>
    <dgm:cxn modelId="{C73E20BD-467B-4133-BE04-3FBA613D23A9}" type="presOf" srcId="{6DCC697A-2851-44E5-9D20-DF527F80101D}" destId="{0A5E1C23-A38B-46FF-AC65-EBDD2B51D969}" srcOrd="1" destOrd="0" presId="urn:microsoft.com/office/officeart/2005/8/layout/hierarchy2"/>
    <dgm:cxn modelId="{25B306BF-7B7E-4B57-932A-30C6C8D44AD0}" type="presOf" srcId="{AC1507B2-6ED9-43ED-9B51-814BD375B622}" destId="{D743BD3C-3171-409E-A34A-D7B66E55B148}" srcOrd="0" destOrd="0" presId="urn:microsoft.com/office/officeart/2005/8/layout/hierarchy2"/>
    <dgm:cxn modelId="{31B8B0C9-DD3A-42F3-84D8-77F7F757945D}" type="presOf" srcId="{6001F2F9-B1E4-4736-BF8E-AAF22FB787E3}" destId="{521E1F1E-D6C1-4A13-AC0C-ED33B3BF1277}" srcOrd="0" destOrd="0" presId="urn:microsoft.com/office/officeart/2005/8/layout/hierarchy2"/>
    <dgm:cxn modelId="{F852DADA-D475-49D1-92A0-2067980251BB}" type="presOf" srcId="{6001F2F9-B1E4-4736-BF8E-AAF22FB787E3}" destId="{696ED49B-0301-4552-830F-EFF2DD68659F}" srcOrd="1" destOrd="0" presId="urn:microsoft.com/office/officeart/2005/8/layout/hierarchy2"/>
    <dgm:cxn modelId="{E859B3E3-1371-40FD-8A4F-DF4E1E9EBD92}" type="presOf" srcId="{2585B0E6-FB32-41AD-9F66-F8EEEE8935F6}" destId="{BD9AECD2-CEAE-4935-BFC5-650A5D2BDD33}" srcOrd="0" destOrd="0" presId="urn:microsoft.com/office/officeart/2005/8/layout/hierarchy2"/>
    <dgm:cxn modelId="{A84D38EB-C371-40F3-A5B3-69F84B64C56B}" srcId="{AC1507B2-6ED9-43ED-9B51-814BD375B622}" destId="{C23EBA68-2720-4574-8CF8-A1947280B602}" srcOrd="2" destOrd="0" parTransId="{6001F2F9-B1E4-4736-BF8E-AAF22FB787E3}" sibTransId="{5B96B79D-F7F8-4B70-B893-ED7E0FF28D38}"/>
    <dgm:cxn modelId="{85AC50F0-8E20-4BF0-A401-4E4209A63E9B}" type="presOf" srcId="{99FF6122-CA7C-462F-A44F-C14AB01659BA}" destId="{6A1CC14C-C874-4CB3-BC20-CB23C8FC6F02}" srcOrd="0" destOrd="0" presId="urn:microsoft.com/office/officeart/2005/8/layout/hierarchy2"/>
    <dgm:cxn modelId="{015584F7-AC4B-497B-B2D2-A6F8EECFF380}" type="presOf" srcId="{C23EBA68-2720-4574-8CF8-A1947280B602}" destId="{ECEAB1CE-EA63-4740-A7AE-E46D7030CA50}" srcOrd="0" destOrd="0" presId="urn:microsoft.com/office/officeart/2005/8/layout/hierarchy2"/>
    <dgm:cxn modelId="{99A999FF-B339-47BE-B51A-E436BFCEB45C}" srcId="{AC1507B2-6ED9-43ED-9B51-814BD375B622}" destId="{2585B0E6-FB32-41AD-9F66-F8EEEE8935F6}" srcOrd="0" destOrd="0" parTransId="{99FF6122-CA7C-462F-A44F-C14AB01659BA}" sibTransId="{F0393090-9586-420B-A76E-DB6896FA9258}"/>
    <dgm:cxn modelId="{B24ACBB8-1B85-4E43-9EEA-534023CCA375}" type="presParOf" srcId="{C2527E67-3F91-4803-AEF6-A7023D5E8EAA}" destId="{EA6A7865-A6F9-4695-BAA5-77D6BDB47B51}" srcOrd="0" destOrd="0" presId="urn:microsoft.com/office/officeart/2005/8/layout/hierarchy2"/>
    <dgm:cxn modelId="{332103CA-0A29-448A-986F-0915EF996896}" type="presParOf" srcId="{EA6A7865-A6F9-4695-BAA5-77D6BDB47B51}" destId="{D743BD3C-3171-409E-A34A-D7B66E55B148}" srcOrd="0" destOrd="0" presId="urn:microsoft.com/office/officeart/2005/8/layout/hierarchy2"/>
    <dgm:cxn modelId="{9A3D075C-E2AB-400B-9BFA-27829FD87D47}" type="presParOf" srcId="{EA6A7865-A6F9-4695-BAA5-77D6BDB47B51}" destId="{AC845DFB-5695-4E5C-98D6-C3B08093D2C9}" srcOrd="1" destOrd="0" presId="urn:microsoft.com/office/officeart/2005/8/layout/hierarchy2"/>
    <dgm:cxn modelId="{0BE5BCA7-4001-4C96-A0E1-71DE921CCF31}" type="presParOf" srcId="{AC845DFB-5695-4E5C-98D6-C3B08093D2C9}" destId="{6A1CC14C-C874-4CB3-BC20-CB23C8FC6F02}" srcOrd="0" destOrd="0" presId="urn:microsoft.com/office/officeart/2005/8/layout/hierarchy2"/>
    <dgm:cxn modelId="{BB293366-672E-4ACE-A546-A40FF0C698C7}" type="presParOf" srcId="{6A1CC14C-C874-4CB3-BC20-CB23C8FC6F02}" destId="{91ACC6C3-0BD0-49A5-B24C-13AA0BB3FE48}" srcOrd="0" destOrd="0" presId="urn:microsoft.com/office/officeart/2005/8/layout/hierarchy2"/>
    <dgm:cxn modelId="{F2475644-6E98-40B4-9E36-BE25769EBE17}" type="presParOf" srcId="{AC845DFB-5695-4E5C-98D6-C3B08093D2C9}" destId="{E7F9566C-1B4A-43F8-AE25-D77F8A89BD76}" srcOrd="1" destOrd="0" presId="urn:microsoft.com/office/officeart/2005/8/layout/hierarchy2"/>
    <dgm:cxn modelId="{C75F8085-1236-41CF-95AD-225619454FD7}" type="presParOf" srcId="{E7F9566C-1B4A-43F8-AE25-D77F8A89BD76}" destId="{BD9AECD2-CEAE-4935-BFC5-650A5D2BDD33}" srcOrd="0" destOrd="0" presId="urn:microsoft.com/office/officeart/2005/8/layout/hierarchy2"/>
    <dgm:cxn modelId="{912956D0-E1FB-444C-9CEF-C743937CCE30}" type="presParOf" srcId="{E7F9566C-1B4A-43F8-AE25-D77F8A89BD76}" destId="{910E96DE-7EA8-4C28-87C7-CF704F9EF270}" srcOrd="1" destOrd="0" presId="urn:microsoft.com/office/officeart/2005/8/layout/hierarchy2"/>
    <dgm:cxn modelId="{783E47CD-7989-4B51-A978-C3D8A17E5CA3}" type="presParOf" srcId="{AC845DFB-5695-4E5C-98D6-C3B08093D2C9}" destId="{CDFFB409-FF03-4D6E-9347-3A62DAB38D96}" srcOrd="2" destOrd="0" presId="urn:microsoft.com/office/officeart/2005/8/layout/hierarchy2"/>
    <dgm:cxn modelId="{9B54455B-7CE5-4BCB-9669-325AE5078AE5}" type="presParOf" srcId="{CDFFB409-FF03-4D6E-9347-3A62DAB38D96}" destId="{0A5E1C23-A38B-46FF-AC65-EBDD2B51D969}" srcOrd="0" destOrd="0" presId="urn:microsoft.com/office/officeart/2005/8/layout/hierarchy2"/>
    <dgm:cxn modelId="{4868E450-74E1-4FD3-A7D9-11C1846928A6}" type="presParOf" srcId="{AC845DFB-5695-4E5C-98D6-C3B08093D2C9}" destId="{8E2E45F1-11ED-46C2-B92F-FE0DD6A71CFC}" srcOrd="3" destOrd="0" presId="urn:microsoft.com/office/officeart/2005/8/layout/hierarchy2"/>
    <dgm:cxn modelId="{FCDEAC69-3D42-46D1-80AF-3A9D74D906E4}" type="presParOf" srcId="{8E2E45F1-11ED-46C2-B92F-FE0DD6A71CFC}" destId="{8E240B4D-813B-4787-B8A9-108F7E8B8C7E}" srcOrd="0" destOrd="0" presId="urn:microsoft.com/office/officeart/2005/8/layout/hierarchy2"/>
    <dgm:cxn modelId="{94A8B305-7593-4C4D-8115-13165423BEC0}" type="presParOf" srcId="{8E2E45F1-11ED-46C2-B92F-FE0DD6A71CFC}" destId="{84F71F93-F921-4CD4-A9FF-1848B9C4F3D7}" srcOrd="1" destOrd="0" presId="urn:microsoft.com/office/officeart/2005/8/layout/hierarchy2"/>
    <dgm:cxn modelId="{5E1B0E69-85BC-4172-9CD4-7776A3F0B335}" type="presParOf" srcId="{AC845DFB-5695-4E5C-98D6-C3B08093D2C9}" destId="{521E1F1E-D6C1-4A13-AC0C-ED33B3BF1277}" srcOrd="4" destOrd="0" presId="urn:microsoft.com/office/officeart/2005/8/layout/hierarchy2"/>
    <dgm:cxn modelId="{1DF202CC-3B2C-4804-BF02-801121B1B7D0}" type="presParOf" srcId="{521E1F1E-D6C1-4A13-AC0C-ED33B3BF1277}" destId="{696ED49B-0301-4552-830F-EFF2DD68659F}" srcOrd="0" destOrd="0" presId="urn:microsoft.com/office/officeart/2005/8/layout/hierarchy2"/>
    <dgm:cxn modelId="{2C0BFE72-FF03-46E4-A5E7-5D75DAB86BDF}" type="presParOf" srcId="{AC845DFB-5695-4E5C-98D6-C3B08093D2C9}" destId="{B909337C-8C01-4E70-9454-00ABB99AF2A9}" srcOrd="5" destOrd="0" presId="urn:microsoft.com/office/officeart/2005/8/layout/hierarchy2"/>
    <dgm:cxn modelId="{61778415-0A31-4B9E-A019-6F66D70BA192}" type="presParOf" srcId="{B909337C-8C01-4E70-9454-00ABB99AF2A9}" destId="{ECEAB1CE-EA63-4740-A7AE-E46D7030CA50}" srcOrd="0" destOrd="0" presId="urn:microsoft.com/office/officeart/2005/8/layout/hierarchy2"/>
    <dgm:cxn modelId="{179CA099-624A-4886-AA37-5F6938CF65AB}" type="presParOf" srcId="{B909337C-8C01-4E70-9454-00ABB99AF2A9}" destId="{401B34CF-E8B8-4D84-A143-1F993ADF9A47}" srcOrd="1" destOrd="0" presId="urn:microsoft.com/office/officeart/2005/8/layout/hierarchy2"/>
    <dgm:cxn modelId="{6E63AD15-3A37-4B1F-B40A-37397C040104}" type="presParOf" srcId="{AC845DFB-5695-4E5C-98D6-C3B08093D2C9}" destId="{6EC9A6B9-1AAA-459F-B094-5C4FEFF58921}" srcOrd="6" destOrd="0" presId="urn:microsoft.com/office/officeart/2005/8/layout/hierarchy2"/>
    <dgm:cxn modelId="{E4B7DCCE-AD1D-4D1E-A1B0-7D0178F09F1A}" type="presParOf" srcId="{6EC9A6B9-1AAA-459F-B094-5C4FEFF58921}" destId="{A7EEEA5B-61C0-40FA-BD88-ED9194046461}" srcOrd="0" destOrd="0" presId="urn:microsoft.com/office/officeart/2005/8/layout/hierarchy2"/>
    <dgm:cxn modelId="{D7433AF9-D71B-4349-AA50-946286F19F18}" type="presParOf" srcId="{AC845DFB-5695-4E5C-98D6-C3B08093D2C9}" destId="{8EC37BD7-965D-43D6-95D0-9ACAD00F54A1}" srcOrd="7" destOrd="0" presId="urn:microsoft.com/office/officeart/2005/8/layout/hierarchy2"/>
    <dgm:cxn modelId="{DA056ED7-0A42-446A-B6F5-4748A23DF7AC}" type="presParOf" srcId="{8EC37BD7-965D-43D6-95D0-9ACAD00F54A1}" destId="{26B0A0E8-EFE3-4D27-B9A6-6477F8D12689}" srcOrd="0" destOrd="0" presId="urn:microsoft.com/office/officeart/2005/8/layout/hierarchy2"/>
    <dgm:cxn modelId="{89B467E7-986D-48A9-B9B5-A59CF3E7BBFA}" type="presParOf" srcId="{8EC37BD7-965D-43D6-95D0-9ACAD00F54A1}" destId="{7ABF81D1-5225-4EFC-A436-A8738E604072}" srcOrd="1" destOrd="0" presId="urn:microsoft.com/office/officeart/2005/8/layout/hierarchy2"/>
  </dgm:cxnLst>
  <dgm:bg>
    <a:solidFill>
      <a:srgbClr val="00B05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7AF560-3923-4CA6-817C-9FB20AB0984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C1507B2-6ED9-43ED-9B51-814BD375B622}">
      <dgm:prSet phldrT="[Text]" custT="1">
        <dgm:style>
          <a:lnRef idx="2">
            <a:schemeClr val="accent4"/>
          </a:lnRef>
          <a:fillRef idx="1">
            <a:schemeClr val="lt1"/>
          </a:fillRef>
          <a:effectRef idx="0">
            <a:schemeClr val="accent4"/>
          </a:effectRef>
          <a:fontRef idx="minor">
            <a:schemeClr val="dk1"/>
          </a:fontRef>
        </dgm:style>
      </dgm:prSet>
      <dgm:spPr>
        <a:ln/>
      </dgm:spPr>
      <dgm:t>
        <a:bodyPr/>
        <a:lstStyle/>
        <a:p>
          <a:r>
            <a:rPr lang="en-US" sz="2400" b="1" dirty="0">
              <a:solidFill>
                <a:schemeClr val="tx1"/>
              </a:solidFill>
              <a:latin typeface="Times New Roman" panose="02020603050405020304" pitchFamily="18" charset="0"/>
              <a:cs typeface="Times New Roman" panose="02020603050405020304" pitchFamily="18" charset="0"/>
            </a:rPr>
            <a:t>KHÔNG </a:t>
          </a:r>
          <a:br>
            <a:rPr lang="en-US" sz="2400" b="1" dirty="0">
              <a:solidFill>
                <a:schemeClr val="tx1"/>
              </a:solidFill>
              <a:latin typeface="Times New Roman" panose="02020603050405020304" pitchFamily="18" charset="0"/>
              <a:cs typeface="Times New Roman" panose="02020603050405020304" pitchFamily="18" charset="0"/>
            </a:rPr>
          </a:br>
          <a:r>
            <a:rPr lang="en-US" sz="2400" b="1" dirty="0" err="1">
              <a:solidFill>
                <a:schemeClr val="tx1"/>
              </a:solidFill>
              <a:latin typeface="Times New Roman" panose="02020603050405020304" pitchFamily="18" charset="0"/>
              <a:cs typeface="Times New Roman" panose="02020603050405020304" pitchFamily="18" charset="0"/>
            </a:rPr>
            <a:t>SỐ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HÓA</a:t>
          </a:r>
          <a:endParaRPr lang="en-US" sz="2400" b="1" dirty="0">
            <a:solidFill>
              <a:schemeClr val="tx1"/>
            </a:solidFill>
            <a:latin typeface="Times New Roman" panose="02020603050405020304" pitchFamily="18" charset="0"/>
            <a:cs typeface="Times New Roman" panose="02020603050405020304" pitchFamily="18" charset="0"/>
          </a:endParaRPr>
        </a:p>
        <a:p>
          <a:r>
            <a:rPr lang="en-US" sz="2000" b="1" baseline="0" dirty="0">
              <a:solidFill>
                <a:schemeClr val="tx1"/>
              </a:solidFill>
              <a:latin typeface="Times New Roman" panose="02020603050405020304" pitchFamily="18" charset="0"/>
              <a:cs typeface="Times New Roman" panose="02020603050405020304" pitchFamily="18" charset="0"/>
            </a:rPr>
            <a:t>(</a:t>
          </a:r>
          <a:r>
            <a:rPr lang="en-US" sz="2000" b="1" baseline="0" dirty="0" err="1">
              <a:solidFill>
                <a:schemeClr val="tx1"/>
              </a:solidFill>
              <a:latin typeface="Times New Roman" panose="02020603050405020304" pitchFamily="18" charset="0"/>
              <a:cs typeface="Times New Roman" panose="02020603050405020304" pitchFamily="18" charset="0"/>
            </a:rPr>
            <a:t>Khoản</a:t>
          </a:r>
          <a:r>
            <a:rPr lang="en-US" sz="2000" b="1" baseline="0" dirty="0">
              <a:solidFill>
                <a:schemeClr val="tx1"/>
              </a:solidFill>
              <a:latin typeface="Times New Roman" panose="02020603050405020304" pitchFamily="18" charset="0"/>
              <a:cs typeface="Times New Roman" panose="02020603050405020304" pitchFamily="18" charset="0"/>
            </a:rPr>
            <a:t> 4 </a:t>
          </a:r>
          <a:r>
            <a:rPr lang="en-US" sz="2000" b="1" baseline="0" dirty="0" err="1">
              <a:solidFill>
                <a:schemeClr val="tx1"/>
              </a:solidFill>
              <a:latin typeface="Times New Roman" panose="02020603050405020304" pitchFamily="18" charset="0"/>
              <a:cs typeface="Times New Roman" panose="02020603050405020304" pitchFamily="18" charset="0"/>
            </a:rPr>
            <a:t>Điều</a:t>
          </a:r>
          <a:r>
            <a:rPr lang="en-US" sz="2000" b="1" baseline="0" dirty="0">
              <a:solidFill>
                <a:schemeClr val="tx1"/>
              </a:solidFill>
              <a:latin typeface="Times New Roman" panose="02020603050405020304" pitchFamily="18" charset="0"/>
              <a:cs typeface="Times New Roman" panose="02020603050405020304" pitchFamily="18" charset="0"/>
            </a:rPr>
            <a:t> 4)</a:t>
          </a:r>
        </a:p>
      </dgm:t>
    </dgm:pt>
    <dgm:pt modelId="{C4EC4682-C292-47D2-82AF-E409EC9474A1}" type="parTrans" cxnId="{71036621-83F6-42CE-A17C-6817D8540E4B}">
      <dgm:prSet/>
      <dgm:spPr/>
      <dgm:t>
        <a:bodyPr/>
        <a:lstStyle/>
        <a:p>
          <a:endParaRPr lang="en-US"/>
        </a:p>
      </dgm:t>
    </dgm:pt>
    <dgm:pt modelId="{D91DEE1F-69D2-4B75-A245-83BEFC36E1B2}" type="sibTrans" cxnId="{71036621-83F6-42CE-A17C-6817D8540E4B}">
      <dgm:prSet/>
      <dgm:spPr/>
      <dgm:t>
        <a:bodyPr/>
        <a:lstStyle/>
        <a:p>
          <a:endParaRPr lang="en-US"/>
        </a:p>
      </dgm:t>
    </dgm:pt>
    <dgm:pt modelId="{C23EBA68-2720-4574-8CF8-A1947280B602}">
      <dgm:prSet custT="1">
        <dgm:style>
          <a:lnRef idx="2">
            <a:schemeClr val="accent4"/>
          </a:lnRef>
          <a:fillRef idx="1">
            <a:schemeClr val="lt1"/>
          </a:fillRef>
          <a:effectRef idx="0">
            <a:schemeClr val="accent4"/>
          </a:effectRef>
          <a:fontRef idx="minor">
            <a:schemeClr val="dk1"/>
          </a:fontRef>
        </dgm:style>
      </dgm:prSet>
      <dgm:spPr>
        <a:ln/>
      </dgm:spPr>
      <dgm:t>
        <a:bodyPr/>
        <a:lstStyle/>
        <a:p>
          <a:pPr marL="0" lvl="0" defTabSz="666750">
            <a:lnSpc>
              <a:spcPct val="90000"/>
            </a:lnSpc>
            <a:spcBef>
              <a:spcPct val="0"/>
            </a:spcBef>
            <a:spcAft>
              <a:spcPct val="35000"/>
            </a:spcAft>
            <a:buNone/>
          </a:pPr>
          <a:r>
            <a:rPr lang="en-US" sz="2200" b="1" dirty="0" err="1">
              <a:solidFill>
                <a:schemeClr val="tx1"/>
              </a:solidFill>
              <a:latin typeface="Times New Roman" panose="02020603050405020304" pitchFamily="18" charset="0"/>
              <a:cs typeface="Times New Roman" panose="02020603050405020304" pitchFamily="18" charset="0"/>
            </a:rPr>
            <a:t>Các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giấy</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tờ</a:t>
          </a:r>
          <a:r>
            <a:rPr lang="en-US" sz="2200" b="1" dirty="0">
              <a:solidFill>
                <a:schemeClr val="tx1"/>
              </a:solidFill>
              <a:latin typeface="Times New Roman" panose="02020603050405020304" pitchFamily="18" charset="0"/>
              <a:cs typeface="Times New Roman" panose="02020603050405020304" pitchFamily="18" charset="0"/>
            </a:rPr>
            <a:t> ở </a:t>
          </a:r>
          <a:r>
            <a:rPr lang="en-US" sz="2200" b="1" dirty="0" err="1">
              <a:solidFill>
                <a:schemeClr val="tx1"/>
              </a:solidFill>
              <a:latin typeface="Times New Roman" panose="02020603050405020304" pitchFamily="18" charset="0"/>
              <a:cs typeface="Times New Roman" panose="02020603050405020304" pitchFamily="18" charset="0"/>
            </a:rPr>
            <a:t>dạng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bản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sao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trừ</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bản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sao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chứng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điện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tử</a:t>
          </a:r>
          <a:endParaRPr lang="en-US" sz="2200" b="1" dirty="0">
            <a:solidFill>
              <a:schemeClr val="tx1"/>
            </a:solidFill>
            <a:latin typeface="Times New Roman" panose="02020603050405020304" pitchFamily="18" charset="0"/>
            <a:cs typeface="Times New Roman" panose="02020603050405020304" pitchFamily="18" charset="0"/>
          </a:endParaRPr>
        </a:p>
      </dgm:t>
    </dgm:pt>
    <dgm:pt modelId="{6001F2F9-B1E4-4736-BF8E-AAF22FB787E3}" type="parTrans" cxnId="{A84D38EB-C371-40F3-A5B3-69F84B64C56B}">
      <dgm:prSet custT="1">
        <dgm:style>
          <a:lnRef idx="2">
            <a:schemeClr val="accent4"/>
          </a:lnRef>
          <a:fillRef idx="1">
            <a:schemeClr val="lt1"/>
          </a:fillRef>
          <a:effectRef idx="0">
            <a:schemeClr val="accent4"/>
          </a:effectRef>
          <a:fontRef idx="minor">
            <a:schemeClr val="dk1"/>
          </a:fontRef>
        </dgm:style>
      </dgm:prSet>
      <dgm:spPr>
        <a:ln/>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5B96B79D-F7F8-4B70-B893-ED7E0FF28D38}" type="sibTrans" cxnId="{A84D38EB-C371-40F3-A5B3-69F84B64C56B}">
      <dgm:prSet/>
      <dgm:spPr/>
      <dgm:t>
        <a:bodyPr/>
        <a:lstStyle/>
        <a:p>
          <a:endParaRPr lang="en-US"/>
        </a:p>
      </dgm:t>
    </dgm:pt>
    <dgm:pt modelId="{2585B0E6-FB32-41AD-9F66-F8EEEE8935F6}">
      <dgm:prSet custT="1">
        <dgm:style>
          <a:lnRef idx="2">
            <a:schemeClr val="accent4"/>
          </a:lnRef>
          <a:fillRef idx="1">
            <a:schemeClr val="lt1"/>
          </a:fillRef>
          <a:effectRef idx="0">
            <a:schemeClr val="accent4"/>
          </a:effectRef>
          <a:fontRef idx="minor">
            <a:schemeClr val="dk1"/>
          </a:fontRef>
        </dgm:style>
      </dgm:prSet>
      <dgm:spPr>
        <a:ln/>
      </dgm:spPr>
      <dgm:t>
        <a:bodyPr/>
        <a:lstStyle/>
        <a:p>
          <a:pPr algn="ct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CSDL, HTTT </a:t>
          </a:r>
          <a:r>
            <a:rPr lang="en-US" sz="2200" b="1" dirty="0" err="1">
              <a:latin typeface="Times New Roman" panose="02020603050405020304" pitchFamily="18" charset="0"/>
              <a:cs typeface="Times New Roman" panose="02020603050405020304" pitchFamily="18" charset="0"/>
            </a:rPr>
            <a:t>lưu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giữ</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hoặc</a:t>
          </a:r>
          <a:r>
            <a:rPr lang="en-US" sz="2200" b="1" dirty="0">
              <a:latin typeface="Times New Roman" panose="02020603050405020304" pitchFamily="18" charset="0"/>
              <a:cs typeface="Times New Roman" panose="02020603050405020304" pitchFamily="18" charset="0"/>
            </a:rPr>
            <a:t> chia </a:t>
          </a:r>
          <a:r>
            <a:rPr lang="en-US" sz="2200" b="1" dirty="0" err="1">
              <a:latin typeface="Times New Roman" panose="02020603050405020304" pitchFamily="18" charset="0"/>
              <a:cs typeface="Times New Roman" panose="02020603050405020304" pitchFamily="18" charset="0"/>
            </a:rPr>
            <a:t>sẻ</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dưới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dạng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dữ</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liệu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giá</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trị</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pháp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lý</a:t>
          </a:r>
          <a:endParaRPr lang="en-US" sz="2200" b="1" dirty="0">
            <a:solidFill>
              <a:schemeClr val="tx1"/>
            </a:solidFill>
            <a:latin typeface="Times New Roman" panose="02020603050405020304" pitchFamily="18" charset="0"/>
            <a:cs typeface="Times New Roman" panose="02020603050405020304" pitchFamily="18" charset="0"/>
          </a:endParaRPr>
        </a:p>
      </dgm:t>
    </dgm:pt>
    <dgm:pt modelId="{99FF6122-CA7C-462F-A44F-C14AB01659BA}" type="parTrans" cxnId="{99A999FF-B339-47BE-B51A-E436BFCEB45C}">
      <dgm:prSet custT="1">
        <dgm:style>
          <a:lnRef idx="2">
            <a:schemeClr val="accent4"/>
          </a:lnRef>
          <a:fillRef idx="1">
            <a:schemeClr val="lt1"/>
          </a:fillRef>
          <a:effectRef idx="0">
            <a:schemeClr val="accent4"/>
          </a:effectRef>
          <a:fontRef idx="minor">
            <a:schemeClr val="dk1"/>
          </a:fontRef>
        </dgm:style>
      </dgm:prSet>
      <dgm:spPr>
        <a:ln/>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F0393090-9586-420B-A76E-DB6896FA9258}" type="sibTrans" cxnId="{99A999FF-B339-47BE-B51A-E436BFCEB45C}">
      <dgm:prSet/>
      <dgm:spPr/>
      <dgm:t>
        <a:bodyPr/>
        <a:lstStyle/>
        <a:p>
          <a:endParaRPr lang="en-US"/>
        </a:p>
      </dgm:t>
    </dgm:pt>
    <dgm:pt modelId="{A108DBE3-283C-4221-A5D4-7A5074BC0CDF}">
      <dgm:prSet custT="1">
        <dgm:style>
          <a:lnRef idx="2">
            <a:schemeClr val="accent4"/>
          </a:lnRef>
          <a:fillRef idx="1">
            <a:schemeClr val="lt1"/>
          </a:fillRef>
          <a:effectRef idx="0">
            <a:schemeClr val="accent4"/>
          </a:effectRef>
          <a:fontRef idx="minor">
            <a:schemeClr val="dk1"/>
          </a:fontRef>
        </dgm:style>
      </dgm:prSet>
      <dgm:spPr>
        <a:ln/>
      </dgm:spPr>
      <dgm:t>
        <a:bodyPr/>
        <a:lstStyle/>
        <a:p>
          <a:pPr marL="0" lvl="0" defTabSz="666750">
            <a:lnSpc>
              <a:spcPct val="90000"/>
            </a:lnSpc>
            <a:spcBef>
              <a:spcPct val="0"/>
            </a:spcBef>
            <a:spcAft>
              <a:spcPct val="35000"/>
            </a:spcAft>
            <a:buNone/>
          </a:pPr>
          <a:r>
            <a:rPr lang="en-US" sz="2200" b="1" dirty="0" err="1">
              <a:solidFill>
                <a:schemeClr val="tx1"/>
              </a:solidFill>
              <a:latin typeface="Times New Roman" panose="02020603050405020304" pitchFamily="18" charset="0"/>
              <a:cs typeface="Times New Roman" panose="02020603050405020304" pitchFamily="18" charset="0"/>
            </a:rPr>
            <a:t>Các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thành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phần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hồ</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sơ</a:t>
          </a:r>
          <a:r>
            <a:rPr lang="en-US" sz="2200" b="1" dirty="0">
              <a:solidFill>
                <a:schemeClr val="tx1"/>
              </a:solidFill>
              <a:latin typeface="Times New Roman" panose="02020603050405020304" pitchFamily="18" charset="0"/>
              <a:cs typeface="Times New Roman" panose="02020603050405020304" pitchFamily="18" charset="0"/>
            </a:rPr>
            <a:t> ở </a:t>
          </a:r>
          <a:r>
            <a:rPr lang="en-US" sz="2200" b="1" dirty="0" err="1">
              <a:solidFill>
                <a:schemeClr val="tx1"/>
              </a:solidFill>
              <a:latin typeface="Times New Roman" panose="02020603050405020304" pitchFamily="18" charset="0"/>
              <a:cs typeface="Times New Roman" panose="02020603050405020304" pitchFamily="18" charset="0"/>
            </a:rPr>
            <a:t>dạng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xuất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trình</a:t>
          </a:r>
          <a:endParaRPr lang="en-US" sz="2200" b="1" dirty="0">
            <a:solidFill>
              <a:schemeClr val="tx1"/>
            </a:solidFill>
            <a:latin typeface="Times New Roman" panose="02020603050405020304" pitchFamily="18" charset="0"/>
            <a:cs typeface="Times New Roman" panose="02020603050405020304" pitchFamily="18" charset="0"/>
          </a:endParaRPr>
        </a:p>
      </dgm:t>
    </dgm:pt>
    <dgm:pt modelId="{CCA2D95E-5616-4D98-8638-D028AEB5CC45}" type="parTrans" cxnId="{5A3A0854-2B6A-4D6F-B2B7-789A93C0E769}">
      <dgm:prSet custT="1">
        <dgm:style>
          <a:lnRef idx="2">
            <a:schemeClr val="accent4"/>
          </a:lnRef>
          <a:fillRef idx="0">
            <a:schemeClr val="accent4"/>
          </a:fillRef>
          <a:effectRef idx="1">
            <a:schemeClr val="accent4"/>
          </a:effectRef>
          <a:fontRef idx="minor">
            <a:schemeClr val="tx1"/>
          </a:fontRef>
        </dgm:style>
      </dgm:prSet>
      <dgm:spPr/>
      <dgm:t>
        <a:bodyPr/>
        <a:lstStyle/>
        <a:p>
          <a:endParaRPr lang="en-US" sz="1600" b="1">
            <a:latin typeface="Times New Roman" panose="02020603050405020304" pitchFamily="18" charset="0"/>
            <a:cs typeface="Times New Roman" panose="02020603050405020304" pitchFamily="18" charset="0"/>
          </a:endParaRPr>
        </a:p>
      </dgm:t>
    </dgm:pt>
    <dgm:pt modelId="{7B005056-C288-4AD9-868D-00B098B2F183}" type="sibTrans" cxnId="{5A3A0854-2B6A-4D6F-B2B7-789A93C0E769}">
      <dgm:prSet/>
      <dgm:spPr/>
      <dgm:t>
        <a:bodyPr/>
        <a:lstStyle/>
        <a:p>
          <a:endParaRPr lang="en-US"/>
        </a:p>
      </dgm:t>
    </dgm:pt>
    <dgm:pt modelId="{05DC15A5-7D50-443E-812B-3FD5D4241423}">
      <dgm:prSet custT="1">
        <dgm:style>
          <a:lnRef idx="2">
            <a:schemeClr val="accent4"/>
          </a:lnRef>
          <a:fillRef idx="1">
            <a:schemeClr val="lt1"/>
          </a:fillRef>
          <a:effectRef idx="0">
            <a:schemeClr val="accent4"/>
          </a:effectRef>
          <a:fontRef idx="minor">
            <a:schemeClr val="dk1"/>
          </a:fontRef>
        </dgm:style>
      </dgm:prSet>
      <dgm:spPr>
        <a:ln/>
      </dgm:spPr>
      <dgm:t>
        <a:bodyPr/>
        <a:lstStyle/>
        <a:p>
          <a:pPr>
            <a:buNone/>
          </a:pPr>
          <a:r>
            <a:rPr lang="en-US" sz="2400" b="1" dirty="0" err="1">
              <a:solidFill>
                <a:schemeClr val="tx1"/>
              </a:solidFill>
              <a:latin typeface="Times New Roman" panose="02020603050405020304" pitchFamily="18" charset="0"/>
              <a:cs typeface="Times New Roman" panose="02020603050405020304" pitchFamily="18" charset="0"/>
            </a:rPr>
            <a:t>Tài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liệu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mật</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B8E20F90-8E5A-4896-A3F2-204DDA430257}" type="parTrans" cxnId="{EDDB9C73-413B-4C30-858F-D92F8D68AF74}">
      <dgm:prSet/>
      <dgm:spPr/>
      <dgm:t>
        <a:bodyPr/>
        <a:lstStyle/>
        <a:p>
          <a:endParaRPr lang="en-US"/>
        </a:p>
      </dgm:t>
    </dgm:pt>
    <dgm:pt modelId="{4E1F85DC-5C4B-482F-B0CE-2073BE9CA71F}" type="sibTrans" cxnId="{EDDB9C73-413B-4C30-858F-D92F8D68AF74}">
      <dgm:prSet/>
      <dgm:spPr/>
      <dgm:t>
        <a:bodyPr/>
        <a:lstStyle/>
        <a:p>
          <a:endParaRPr lang="en-US"/>
        </a:p>
      </dgm:t>
    </dgm:pt>
    <dgm:pt modelId="{C2527E67-3F91-4803-AEF6-A7023D5E8EAA}" type="pres">
      <dgm:prSet presAssocID="{157AF560-3923-4CA6-817C-9FB20AB09844}" presName="diagram" presStyleCnt="0">
        <dgm:presLayoutVars>
          <dgm:chPref val="1"/>
          <dgm:dir/>
          <dgm:animOne val="branch"/>
          <dgm:animLvl val="lvl"/>
          <dgm:resizeHandles val="exact"/>
        </dgm:presLayoutVars>
      </dgm:prSet>
      <dgm:spPr/>
    </dgm:pt>
    <dgm:pt modelId="{EA6A7865-A6F9-4695-BAA5-77D6BDB47B51}" type="pres">
      <dgm:prSet presAssocID="{AC1507B2-6ED9-43ED-9B51-814BD375B622}" presName="root1" presStyleCnt="0"/>
      <dgm:spPr/>
    </dgm:pt>
    <dgm:pt modelId="{D743BD3C-3171-409E-A34A-D7B66E55B148}" type="pres">
      <dgm:prSet presAssocID="{AC1507B2-6ED9-43ED-9B51-814BD375B622}" presName="LevelOneTextNode" presStyleLbl="node0" presStyleIdx="0" presStyleCnt="2" custScaleX="71707" custScaleY="106124" custLinFactNeighborX="10085" custLinFactNeighborY="5488">
        <dgm:presLayoutVars>
          <dgm:chPref val="3"/>
        </dgm:presLayoutVars>
      </dgm:prSet>
      <dgm:spPr/>
    </dgm:pt>
    <dgm:pt modelId="{AC845DFB-5695-4E5C-98D6-C3B08093D2C9}" type="pres">
      <dgm:prSet presAssocID="{AC1507B2-6ED9-43ED-9B51-814BD375B622}" presName="level2hierChild" presStyleCnt="0"/>
      <dgm:spPr/>
    </dgm:pt>
    <dgm:pt modelId="{6A1CC14C-C874-4CB3-BC20-CB23C8FC6F02}" type="pres">
      <dgm:prSet presAssocID="{99FF6122-CA7C-462F-A44F-C14AB01659BA}" presName="conn2-1" presStyleLbl="parChTrans1D2" presStyleIdx="0" presStyleCnt="3" custScaleX="2000000"/>
      <dgm:spPr/>
    </dgm:pt>
    <dgm:pt modelId="{91ACC6C3-0BD0-49A5-B24C-13AA0BB3FE48}" type="pres">
      <dgm:prSet presAssocID="{99FF6122-CA7C-462F-A44F-C14AB01659BA}" presName="connTx" presStyleLbl="parChTrans1D2" presStyleIdx="0" presStyleCnt="3"/>
      <dgm:spPr/>
    </dgm:pt>
    <dgm:pt modelId="{E7F9566C-1B4A-43F8-AE25-D77F8A89BD76}" type="pres">
      <dgm:prSet presAssocID="{2585B0E6-FB32-41AD-9F66-F8EEEE8935F6}" presName="root2" presStyleCnt="0"/>
      <dgm:spPr/>
    </dgm:pt>
    <dgm:pt modelId="{BD9AECD2-CEAE-4935-BFC5-650A5D2BDD33}" type="pres">
      <dgm:prSet presAssocID="{2585B0E6-FB32-41AD-9F66-F8EEEE8935F6}" presName="LevelTwoTextNode" presStyleLbl="node2" presStyleIdx="0" presStyleCnt="3" custScaleX="131120" custScaleY="58363" custLinFactNeighborX="-19909" custLinFactNeighborY="10569">
        <dgm:presLayoutVars>
          <dgm:chPref val="3"/>
        </dgm:presLayoutVars>
      </dgm:prSet>
      <dgm:spPr/>
    </dgm:pt>
    <dgm:pt modelId="{910E96DE-7EA8-4C28-87C7-CF704F9EF270}" type="pres">
      <dgm:prSet presAssocID="{2585B0E6-FB32-41AD-9F66-F8EEEE8935F6}" presName="level3hierChild" presStyleCnt="0"/>
      <dgm:spPr/>
    </dgm:pt>
    <dgm:pt modelId="{521E1F1E-D6C1-4A13-AC0C-ED33B3BF1277}" type="pres">
      <dgm:prSet presAssocID="{6001F2F9-B1E4-4736-BF8E-AAF22FB787E3}" presName="conn2-1" presStyleLbl="parChTrans1D2" presStyleIdx="1" presStyleCnt="3" custScaleX="2000000"/>
      <dgm:spPr/>
    </dgm:pt>
    <dgm:pt modelId="{696ED49B-0301-4552-830F-EFF2DD68659F}" type="pres">
      <dgm:prSet presAssocID="{6001F2F9-B1E4-4736-BF8E-AAF22FB787E3}" presName="connTx" presStyleLbl="parChTrans1D2" presStyleIdx="1" presStyleCnt="3"/>
      <dgm:spPr/>
    </dgm:pt>
    <dgm:pt modelId="{B909337C-8C01-4E70-9454-00ABB99AF2A9}" type="pres">
      <dgm:prSet presAssocID="{C23EBA68-2720-4574-8CF8-A1947280B602}" presName="root2" presStyleCnt="0"/>
      <dgm:spPr/>
    </dgm:pt>
    <dgm:pt modelId="{ECEAB1CE-EA63-4740-A7AE-E46D7030CA50}" type="pres">
      <dgm:prSet presAssocID="{C23EBA68-2720-4574-8CF8-A1947280B602}" presName="LevelTwoTextNode" presStyleLbl="node2" presStyleIdx="1" presStyleCnt="3" custScaleX="131482" custScaleY="46573" custLinFactNeighborX="-19909" custLinFactNeighborY="-578">
        <dgm:presLayoutVars>
          <dgm:chPref val="3"/>
        </dgm:presLayoutVars>
      </dgm:prSet>
      <dgm:spPr/>
    </dgm:pt>
    <dgm:pt modelId="{401B34CF-E8B8-4D84-A143-1F993ADF9A47}" type="pres">
      <dgm:prSet presAssocID="{C23EBA68-2720-4574-8CF8-A1947280B602}" presName="level3hierChild" presStyleCnt="0"/>
      <dgm:spPr/>
    </dgm:pt>
    <dgm:pt modelId="{8BE748D5-A9E9-4157-9F99-D48B53937A7D}" type="pres">
      <dgm:prSet presAssocID="{CCA2D95E-5616-4D98-8638-D028AEB5CC45}" presName="conn2-1" presStyleLbl="parChTrans1D2" presStyleIdx="2" presStyleCnt="3" custScaleX="2000000"/>
      <dgm:spPr/>
    </dgm:pt>
    <dgm:pt modelId="{A18830F5-8E77-4DA1-8A54-A47601D8AB67}" type="pres">
      <dgm:prSet presAssocID="{CCA2D95E-5616-4D98-8638-D028AEB5CC45}" presName="connTx" presStyleLbl="parChTrans1D2" presStyleIdx="2" presStyleCnt="3"/>
      <dgm:spPr/>
    </dgm:pt>
    <dgm:pt modelId="{DA0B98E0-05D2-4393-9258-9B03ECDD1C2C}" type="pres">
      <dgm:prSet presAssocID="{A108DBE3-283C-4221-A5D4-7A5074BC0CDF}" presName="root2" presStyleCnt="0"/>
      <dgm:spPr/>
    </dgm:pt>
    <dgm:pt modelId="{6BA419CC-EA23-450C-A627-E5FE6CBCB30F}" type="pres">
      <dgm:prSet presAssocID="{A108DBE3-283C-4221-A5D4-7A5074BC0CDF}" presName="LevelTwoTextNode" presStyleLbl="node2" presStyleIdx="2" presStyleCnt="3" custScaleX="131013" custScaleY="51925" custLinFactNeighborX="-19909" custLinFactNeighborY="-5119">
        <dgm:presLayoutVars>
          <dgm:chPref val="3"/>
        </dgm:presLayoutVars>
      </dgm:prSet>
      <dgm:spPr/>
    </dgm:pt>
    <dgm:pt modelId="{DDCED7F9-E63B-43A3-85BB-35E8898EACF9}" type="pres">
      <dgm:prSet presAssocID="{A108DBE3-283C-4221-A5D4-7A5074BC0CDF}" presName="level3hierChild" presStyleCnt="0"/>
      <dgm:spPr/>
    </dgm:pt>
    <dgm:pt modelId="{F90D634C-FC29-44C2-A220-655BA4FBCE0E}" type="pres">
      <dgm:prSet presAssocID="{05DC15A5-7D50-443E-812B-3FD5D4241423}" presName="root1" presStyleCnt="0"/>
      <dgm:spPr/>
    </dgm:pt>
    <dgm:pt modelId="{882ABC1B-F805-4613-B403-D44EED1E6809}" type="pres">
      <dgm:prSet presAssocID="{05DC15A5-7D50-443E-812B-3FD5D4241423}" presName="LevelOneTextNode" presStyleLbl="node0" presStyleIdx="1" presStyleCnt="2" custScaleX="132884" custScaleY="34441" custLinFactNeighborX="91399" custLinFactNeighborY="-9695">
        <dgm:presLayoutVars>
          <dgm:chPref val="3"/>
        </dgm:presLayoutVars>
      </dgm:prSet>
      <dgm:spPr/>
    </dgm:pt>
    <dgm:pt modelId="{58077D97-D56E-424D-AB29-FAFBBB5E2257}" type="pres">
      <dgm:prSet presAssocID="{05DC15A5-7D50-443E-812B-3FD5D4241423}" presName="level2hierChild" presStyleCnt="0"/>
      <dgm:spPr/>
    </dgm:pt>
  </dgm:ptLst>
  <dgm:cxnLst>
    <dgm:cxn modelId="{2B3C9F07-46F5-463F-9A9D-098A1360ECFC}" type="presOf" srcId="{CCA2D95E-5616-4D98-8638-D028AEB5CC45}" destId="{8BE748D5-A9E9-4157-9F99-D48B53937A7D}" srcOrd="0" destOrd="0" presId="urn:microsoft.com/office/officeart/2005/8/layout/hierarchy2"/>
    <dgm:cxn modelId="{71036621-83F6-42CE-A17C-6817D8540E4B}" srcId="{157AF560-3923-4CA6-817C-9FB20AB09844}" destId="{AC1507B2-6ED9-43ED-9B51-814BD375B622}" srcOrd="0" destOrd="0" parTransId="{C4EC4682-C292-47D2-82AF-E409EC9474A1}" sibTransId="{D91DEE1F-69D2-4B75-A245-83BEFC36E1B2}"/>
    <dgm:cxn modelId="{96587D5B-D9AA-4CCE-BBCC-8E887825298A}" type="presOf" srcId="{157AF560-3923-4CA6-817C-9FB20AB09844}" destId="{C2527E67-3F91-4803-AEF6-A7023D5E8EAA}" srcOrd="0" destOrd="0" presId="urn:microsoft.com/office/officeart/2005/8/layout/hierarchy2"/>
    <dgm:cxn modelId="{EDDB9C73-413B-4C30-858F-D92F8D68AF74}" srcId="{157AF560-3923-4CA6-817C-9FB20AB09844}" destId="{05DC15A5-7D50-443E-812B-3FD5D4241423}" srcOrd="1" destOrd="0" parTransId="{B8E20F90-8E5A-4896-A3F2-204DDA430257}" sibTransId="{4E1F85DC-5C4B-482F-B0CE-2073BE9CA71F}"/>
    <dgm:cxn modelId="{5A3A0854-2B6A-4D6F-B2B7-789A93C0E769}" srcId="{AC1507B2-6ED9-43ED-9B51-814BD375B622}" destId="{A108DBE3-283C-4221-A5D4-7A5074BC0CDF}" srcOrd="2" destOrd="0" parTransId="{CCA2D95E-5616-4D98-8638-D028AEB5CC45}" sibTransId="{7B005056-C288-4AD9-868D-00B098B2F183}"/>
    <dgm:cxn modelId="{6F229F7B-9709-4559-8A30-5563FE6AD7F0}" type="presOf" srcId="{99FF6122-CA7C-462F-A44F-C14AB01659BA}" destId="{91ACC6C3-0BD0-49A5-B24C-13AA0BB3FE48}" srcOrd="1" destOrd="0" presId="urn:microsoft.com/office/officeart/2005/8/layout/hierarchy2"/>
    <dgm:cxn modelId="{89D3FE9E-8A18-446E-ABB4-7AC301C6418B}" type="presOf" srcId="{05DC15A5-7D50-443E-812B-3FD5D4241423}" destId="{882ABC1B-F805-4613-B403-D44EED1E6809}" srcOrd="0" destOrd="0" presId="urn:microsoft.com/office/officeart/2005/8/layout/hierarchy2"/>
    <dgm:cxn modelId="{25B306BF-7B7E-4B57-932A-30C6C8D44AD0}" type="presOf" srcId="{AC1507B2-6ED9-43ED-9B51-814BD375B622}" destId="{D743BD3C-3171-409E-A34A-D7B66E55B148}" srcOrd="0" destOrd="0" presId="urn:microsoft.com/office/officeart/2005/8/layout/hierarchy2"/>
    <dgm:cxn modelId="{31B8B0C9-DD3A-42F3-84D8-77F7F757945D}" type="presOf" srcId="{6001F2F9-B1E4-4736-BF8E-AAF22FB787E3}" destId="{521E1F1E-D6C1-4A13-AC0C-ED33B3BF1277}" srcOrd="0" destOrd="0" presId="urn:microsoft.com/office/officeart/2005/8/layout/hierarchy2"/>
    <dgm:cxn modelId="{F852DADA-D475-49D1-92A0-2067980251BB}" type="presOf" srcId="{6001F2F9-B1E4-4736-BF8E-AAF22FB787E3}" destId="{696ED49B-0301-4552-830F-EFF2DD68659F}" srcOrd="1" destOrd="0" presId="urn:microsoft.com/office/officeart/2005/8/layout/hierarchy2"/>
    <dgm:cxn modelId="{E5226EDF-84DB-4C07-AA2E-977979942997}" type="presOf" srcId="{CCA2D95E-5616-4D98-8638-D028AEB5CC45}" destId="{A18830F5-8E77-4DA1-8A54-A47601D8AB67}" srcOrd="1" destOrd="0" presId="urn:microsoft.com/office/officeart/2005/8/layout/hierarchy2"/>
    <dgm:cxn modelId="{E859B3E3-1371-40FD-8A4F-DF4E1E9EBD92}" type="presOf" srcId="{2585B0E6-FB32-41AD-9F66-F8EEEE8935F6}" destId="{BD9AECD2-CEAE-4935-BFC5-650A5D2BDD33}" srcOrd="0" destOrd="0" presId="urn:microsoft.com/office/officeart/2005/8/layout/hierarchy2"/>
    <dgm:cxn modelId="{A84D38EB-C371-40F3-A5B3-69F84B64C56B}" srcId="{AC1507B2-6ED9-43ED-9B51-814BD375B622}" destId="{C23EBA68-2720-4574-8CF8-A1947280B602}" srcOrd="1" destOrd="0" parTransId="{6001F2F9-B1E4-4736-BF8E-AAF22FB787E3}" sibTransId="{5B96B79D-F7F8-4B70-B893-ED7E0FF28D38}"/>
    <dgm:cxn modelId="{6BA3EEEF-B772-4B0C-87C9-5FC501CF7B16}" type="presOf" srcId="{A108DBE3-283C-4221-A5D4-7A5074BC0CDF}" destId="{6BA419CC-EA23-450C-A627-E5FE6CBCB30F}" srcOrd="0" destOrd="0" presId="urn:microsoft.com/office/officeart/2005/8/layout/hierarchy2"/>
    <dgm:cxn modelId="{85AC50F0-8E20-4BF0-A401-4E4209A63E9B}" type="presOf" srcId="{99FF6122-CA7C-462F-A44F-C14AB01659BA}" destId="{6A1CC14C-C874-4CB3-BC20-CB23C8FC6F02}" srcOrd="0" destOrd="0" presId="urn:microsoft.com/office/officeart/2005/8/layout/hierarchy2"/>
    <dgm:cxn modelId="{015584F7-AC4B-497B-B2D2-A6F8EECFF380}" type="presOf" srcId="{C23EBA68-2720-4574-8CF8-A1947280B602}" destId="{ECEAB1CE-EA63-4740-A7AE-E46D7030CA50}" srcOrd="0" destOrd="0" presId="urn:microsoft.com/office/officeart/2005/8/layout/hierarchy2"/>
    <dgm:cxn modelId="{99A999FF-B339-47BE-B51A-E436BFCEB45C}" srcId="{AC1507B2-6ED9-43ED-9B51-814BD375B622}" destId="{2585B0E6-FB32-41AD-9F66-F8EEEE8935F6}" srcOrd="0" destOrd="0" parTransId="{99FF6122-CA7C-462F-A44F-C14AB01659BA}" sibTransId="{F0393090-9586-420B-A76E-DB6896FA9258}"/>
    <dgm:cxn modelId="{B24ACBB8-1B85-4E43-9EEA-534023CCA375}" type="presParOf" srcId="{C2527E67-3F91-4803-AEF6-A7023D5E8EAA}" destId="{EA6A7865-A6F9-4695-BAA5-77D6BDB47B51}" srcOrd="0" destOrd="0" presId="urn:microsoft.com/office/officeart/2005/8/layout/hierarchy2"/>
    <dgm:cxn modelId="{332103CA-0A29-448A-986F-0915EF996896}" type="presParOf" srcId="{EA6A7865-A6F9-4695-BAA5-77D6BDB47B51}" destId="{D743BD3C-3171-409E-A34A-D7B66E55B148}" srcOrd="0" destOrd="0" presId="urn:microsoft.com/office/officeart/2005/8/layout/hierarchy2"/>
    <dgm:cxn modelId="{9A3D075C-E2AB-400B-9BFA-27829FD87D47}" type="presParOf" srcId="{EA6A7865-A6F9-4695-BAA5-77D6BDB47B51}" destId="{AC845DFB-5695-4E5C-98D6-C3B08093D2C9}" srcOrd="1" destOrd="0" presId="urn:microsoft.com/office/officeart/2005/8/layout/hierarchy2"/>
    <dgm:cxn modelId="{0BE5BCA7-4001-4C96-A0E1-71DE921CCF31}" type="presParOf" srcId="{AC845DFB-5695-4E5C-98D6-C3B08093D2C9}" destId="{6A1CC14C-C874-4CB3-BC20-CB23C8FC6F02}" srcOrd="0" destOrd="0" presId="urn:microsoft.com/office/officeart/2005/8/layout/hierarchy2"/>
    <dgm:cxn modelId="{BB293366-672E-4ACE-A546-A40FF0C698C7}" type="presParOf" srcId="{6A1CC14C-C874-4CB3-BC20-CB23C8FC6F02}" destId="{91ACC6C3-0BD0-49A5-B24C-13AA0BB3FE48}" srcOrd="0" destOrd="0" presId="urn:microsoft.com/office/officeart/2005/8/layout/hierarchy2"/>
    <dgm:cxn modelId="{F2475644-6E98-40B4-9E36-BE25769EBE17}" type="presParOf" srcId="{AC845DFB-5695-4E5C-98D6-C3B08093D2C9}" destId="{E7F9566C-1B4A-43F8-AE25-D77F8A89BD76}" srcOrd="1" destOrd="0" presId="urn:microsoft.com/office/officeart/2005/8/layout/hierarchy2"/>
    <dgm:cxn modelId="{C75F8085-1236-41CF-95AD-225619454FD7}" type="presParOf" srcId="{E7F9566C-1B4A-43F8-AE25-D77F8A89BD76}" destId="{BD9AECD2-CEAE-4935-BFC5-650A5D2BDD33}" srcOrd="0" destOrd="0" presId="urn:microsoft.com/office/officeart/2005/8/layout/hierarchy2"/>
    <dgm:cxn modelId="{912956D0-E1FB-444C-9CEF-C743937CCE30}" type="presParOf" srcId="{E7F9566C-1B4A-43F8-AE25-D77F8A89BD76}" destId="{910E96DE-7EA8-4C28-87C7-CF704F9EF270}" srcOrd="1" destOrd="0" presId="urn:microsoft.com/office/officeart/2005/8/layout/hierarchy2"/>
    <dgm:cxn modelId="{5E1B0E69-85BC-4172-9CD4-7776A3F0B335}" type="presParOf" srcId="{AC845DFB-5695-4E5C-98D6-C3B08093D2C9}" destId="{521E1F1E-D6C1-4A13-AC0C-ED33B3BF1277}" srcOrd="2" destOrd="0" presId="urn:microsoft.com/office/officeart/2005/8/layout/hierarchy2"/>
    <dgm:cxn modelId="{1DF202CC-3B2C-4804-BF02-801121B1B7D0}" type="presParOf" srcId="{521E1F1E-D6C1-4A13-AC0C-ED33B3BF1277}" destId="{696ED49B-0301-4552-830F-EFF2DD68659F}" srcOrd="0" destOrd="0" presId="urn:microsoft.com/office/officeart/2005/8/layout/hierarchy2"/>
    <dgm:cxn modelId="{2C0BFE72-FF03-46E4-A5E7-5D75DAB86BDF}" type="presParOf" srcId="{AC845DFB-5695-4E5C-98D6-C3B08093D2C9}" destId="{B909337C-8C01-4E70-9454-00ABB99AF2A9}" srcOrd="3" destOrd="0" presId="urn:microsoft.com/office/officeart/2005/8/layout/hierarchy2"/>
    <dgm:cxn modelId="{61778415-0A31-4B9E-A019-6F66D70BA192}" type="presParOf" srcId="{B909337C-8C01-4E70-9454-00ABB99AF2A9}" destId="{ECEAB1CE-EA63-4740-A7AE-E46D7030CA50}" srcOrd="0" destOrd="0" presId="urn:microsoft.com/office/officeart/2005/8/layout/hierarchy2"/>
    <dgm:cxn modelId="{179CA099-624A-4886-AA37-5F6938CF65AB}" type="presParOf" srcId="{B909337C-8C01-4E70-9454-00ABB99AF2A9}" destId="{401B34CF-E8B8-4D84-A143-1F993ADF9A47}" srcOrd="1" destOrd="0" presId="urn:microsoft.com/office/officeart/2005/8/layout/hierarchy2"/>
    <dgm:cxn modelId="{F6429DF8-E200-4FA3-8861-AF05D178CAE5}" type="presParOf" srcId="{AC845DFB-5695-4E5C-98D6-C3B08093D2C9}" destId="{8BE748D5-A9E9-4157-9F99-D48B53937A7D}" srcOrd="4" destOrd="0" presId="urn:microsoft.com/office/officeart/2005/8/layout/hierarchy2"/>
    <dgm:cxn modelId="{318E072D-2A7D-4246-8FC5-AEA26275B20F}" type="presParOf" srcId="{8BE748D5-A9E9-4157-9F99-D48B53937A7D}" destId="{A18830F5-8E77-4DA1-8A54-A47601D8AB67}" srcOrd="0" destOrd="0" presId="urn:microsoft.com/office/officeart/2005/8/layout/hierarchy2"/>
    <dgm:cxn modelId="{50F32E15-0E32-4CC4-BA64-50B0EC071548}" type="presParOf" srcId="{AC845DFB-5695-4E5C-98D6-C3B08093D2C9}" destId="{DA0B98E0-05D2-4393-9258-9B03ECDD1C2C}" srcOrd="5" destOrd="0" presId="urn:microsoft.com/office/officeart/2005/8/layout/hierarchy2"/>
    <dgm:cxn modelId="{9C86CD8E-928D-4AC4-8F30-ABF12D2D41B4}" type="presParOf" srcId="{DA0B98E0-05D2-4393-9258-9B03ECDD1C2C}" destId="{6BA419CC-EA23-450C-A627-E5FE6CBCB30F}" srcOrd="0" destOrd="0" presId="urn:microsoft.com/office/officeart/2005/8/layout/hierarchy2"/>
    <dgm:cxn modelId="{F593DA29-E48B-484B-97B3-80AEA1252991}" type="presParOf" srcId="{DA0B98E0-05D2-4393-9258-9B03ECDD1C2C}" destId="{DDCED7F9-E63B-43A3-85BB-35E8898EACF9}" srcOrd="1" destOrd="0" presId="urn:microsoft.com/office/officeart/2005/8/layout/hierarchy2"/>
    <dgm:cxn modelId="{9EE47505-B487-436E-BE70-42A5DB637EAC}" type="presParOf" srcId="{C2527E67-3F91-4803-AEF6-A7023D5E8EAA}" destId="{F90D634C-FC29-44C2-A220-655BA4FBCE0E}" srcOrd="1" destOrd="0" presId="urn:microsoft.com/office/officeart/2005/8/layout/hierarchy2"/>
    <dgm:cxn modelId="{10D484F3-8DD4-4E7C-9288-9B950AE7611B}" type="presParOf" srcId="{F90D634C-FC29-44C2-A220-655BA4FBCE0E}" destId="{882ABC1B-F805-4613-B403-D44EED1E6809}" srcOrd="0" destOrd="0" presId="urn:microsoft.com/office/officeart/2005/8/layout/hierarchy2"/>
    <dgm:cxn modelId="{7045A66C-1167-4379-9BE5-F048EDA7F1DF}" type="presParOf" srcId="{F90D634C-FC29-44C2-A220-655BA4FBCE0E}" destId="{58077D97-D56E-424D-AB29-FAFBBB5E2257}" srcOrd="1" destOrd="0" presId="urn:microsoft.com/office/officeart/2005/8/layout/hierarchy2"/>
  </dgm:cxnLst>
  <dgm:bg>
    <a:solidFill>
      <a:srgbClr val="00B05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3D6319-C3A1-4E21-B2B2-29B499F9B3AE}" type="doc">
      <dgm:prSet loTypeId="urn:microsoft.com/office/officeart/2005/8/layout/hProcess9" loCatId="process" qsTypeId="urn:microsoft.com/office/officeart/2005/8/quickstyle/simple1" qsCatId="simple" csTypeId="urn:microsoft.com/office/officeart/2005/8/colors/accent1_2" csCatId="accent1" phldr="1"/>
      <dgm:spPr/>
    </dgm:pt>
    <dgm:pt modelId="{8E8EFE83-027B-4611-85C5-0EF87810BAA9}">
      <dgm:prSet phldrT="[Text]" custT="1"/>
      <dgm:spPr/>
      <dgm:t>
        <a:bodyPr/>
        <a:lstStyle/>
        <a:p>
          <a:r>
            <a:rPr lang="en-US" sz="2400">
              <a:latin typeface="Times New Roman" panose="02020603050405020304" pitchFamily="18" charset="0"/>
              <a:cs typeface="Times New Roman" panose="02020603050405020304" pitchFamily="18" charset="0"/>
            </a:rPr>
            <a:t>Sao chụp</a:t>
          </a:r>
        </a:p>
      </dgm:t>
    </dgm:pt>
    <dgm:pt modelId="{DB3F233A-C31F-41E8-8FAF-CB7D0756D135}" type="parTrans" cxnId="{2D0ADFF1-1342-4EA5-BD55-2105116CAA27}">
      <dgm:prSet/>
      <dgm:spPr/>
      <dgm:t>
        <a:bodyPr/>
        <a:lstStyle/>
        <a:p>
          <a:endParaRPr lang="en-US"/>
        </a:p>
      </dgm:t>
    </dgm:pt>
    <dgm:pt modelId="{EC4A6A62-E21F-439F-BA28-58C50EC422BC}" type="sibTrans" cxnId="{2D0ADFF1-1342-4EA5-BD55-2105116CAA27}">
      <dgm:prSet/>
      <dgm:spPr/>
      <dgm:t>
        <a:bodyPr/>
        <a:lstStyle/>
        <a:p>
          <a:endParaRPr lang="en-US"/>
        </a:p>
      </dgm:t>
    </dgm:pt>
    <dgm:pt modelId="{F413FF01-9C83-412B-B244-CF2216971ABE}">
      <dgm:prSet phldrT="[Text]" custT="1"/>
      <dgm:spPr/>
      <dgm:t>
        <a:bodyPr/>
        <a:lstStyle/>
        <a:p>
          <a:r>
            <a:rPr lang="en-US" sz="2400">
              <a:latin typeface="Times New Roman" panose="02020603050405020304" pitchFamily="18" charset="0"/>
              <a:cs typeface="Times New Roman" panose="02020603050405020304" pitchFamily="18" charset="0"/>
            </a:rPr>
            <a:t>Bóc tách dữ liệu</a:t>
          </a:r>
        </a:p>
      </dgm:t>
    </dgm:pt>
    <dgm:pt modelId="{D1FF2879-5084-48CA-8031-9EBE0019888C}" type="parTrans" cxnId="{250DDC9C-125C-4C38-A8FE-F0FAAB507101}">
      <dgm:prSet/>
      <dgm:spPr/>
      <dgm:t>
        <a:bodyPr/>
        <a:lstStyle/>
        <a:p>
          <a:endParaRPr lang="en-US"/>
        </a:p>
      </dgm:t>
    </dgm:pt>
    <dgm:pt modelId="{22F9EE75-AEA1-4CEB-8754-601DCF635487}" type="sibTrans" cxnId="{250DDC9C-125C-4C38-A8FE-F0FAAB507101}">
      <dgm:prSet/>
      <dgm:spPr/>
      <dgm:t>
        <a:bodyPr/>
        <a:lstStyle/>
        <a:p>
          <a:endParaRPr lang="en-US"/>
        </a:p>
      </dgm:t>
    </dgm:pt>
    <dgm:pt modelId="{C22F8D2C-3E2D-4132-8A3E-296722AD2ECC}">
      <dgm:prSet phldrT="[Text]" custT="1"/>
      <dgm:spPr/>
      <dgm:t>
        <a:bodyPr/>
        <a:lstStyle/>
        <a:p>
          <a:r>
            <a:rPr lang="en-US" sz="2400">
              <a:latin typeface="Times New Roman" panose="02020603050405020304" pitchFamily="18" charset="0"/>
              <a:cs typeface="Times New Roman" panose="02020603050405020304" pitchFamily="18" charset="0"/>
            </a:rPr>
            <a:t>Lưu kết quả số hóa</a:t>
          </a:r>
        </a:p>
      </dgm:t>
    </dgm:pt>
    <dgm:pt modelId="{4EDBDA75-EAF8-488E-944C-1C6926080508}" type="parTrans" cxnId="{19FC6F25-1377-42D4-8B18-0D5A3EECCACF}">
      <dgm:prSet/>
      <dgm:spPr/>
      <dgm:t>
        <a:bodyPr/>
        <a:lstStyle/>
        <a:p>
          <a:endParaRPr lang="en-US"/>
        </a:p>
      </dgm:t>
    </dgm:pt>
    <dgm:pt modelId="{AA92F187-F681-40F2-9E5C-461870AFF396}" type="sibTrans" cxnId="{19FC6F25-1377-42D4-8B18-0D5A3EECCACF}">
      <dgm:prSet/>
      <dgm:spPr/>
      <dgm:t>
        <a:bodyPr/>
        <a:lstStyle/>
        <a:p>
          <a:endParaRPr lang="en-US"/>
        </a:p>
      </dgm:t>
    </dgm:pt>
    <dgm:pt modelId="{BFA44FAB-2C4C-4BE8-9A94-0EEA5E1D1467}">
      <dgm:prSet custT="1"/>
      <dgm:spPr/>
      <dgm:t>
        <a:bodyPr/>
        <a:lstStyle/>
        <a:p>
          <a:r>
            <a:rPr lang="en-US" sz="2400">
              <a:latin typeface="Times New Roman" panose="02020603050405020304" pitchFamily="18" charset="0"/>
              <a:cs typeface="Times New Roman" panose="02020603050405020304" pitchFamily="18" charset="0"/>
            </a:rPr>
            <a:t>Cấp mã kết quả số hóa</a:t>
          </a:r>
        </a:p>
      </dgm:t>
    </dgm:pt>
    <dgm:pt modelId="{C660672F-950F-49A1-B1CA-399E77EDC385}" type="parTrans" cxnId="{0BDCBF6A-FCE7-49C8-B4F9-C869EC1E15F6}">
      <dgm:prSet/>
      <dgm:spPr/>
      <dgm:t>
        <a:bodyPr/>
        <a:lstStyle/>
        <a:p>
          <a:endParaRPr lang="en-US"/>
        </a:p>
      </dgm:t>
    </dgm:pt>
    <dgm:pt modelId="{951AD1BA-97E5-4AAB-8D74-D1F501BE0DF4}" type="sibTrans" cxnId="{0BDCBF6A-FCE7-49C8-B4F9-C869EC1E15F6}">
      <dgm:prSet/>
      <dgm:spPr/>
      <dgm:t>
        <a:bodyPr/>
        <a:lstStyle/>
        <a:p>
          <a:endParaRPr lang="en-US"/>
        </a:p>
      </dgm:t>
    </dgm:pt>
    <dgm:pt modelId="{317D357D-86DE-47FE-BD02-384B4608529A}" type="pres">
      <dgm:prSet presAssocID="{033D6319-C3A1-4E21-B2B2-29B499F9B3AE}" presName="CompostProcess" presStyleCnt="0">
        <dgm:presLayoutVars>
          <dgm:dir/>
          <dgm:resizeHandles val="exact"/>
        </dgm:presLayoutVars>
      </dgm:prSet>
      <dgm:spPr/>
    </dgm:pt>
    <dgm:pt modelId="{0A0F1C2F-5BF8-415A-A725-777E58305298}" type="pres">
      <dgm:prSet presAssocID="{033D6319-C3A1-4E21-B2B2-29B499F9B3AE}" presName="arrow" presStyleLbl="bgShp" presStyleIdx="0" presStyleCnt="1" custLinFactNeighborY="-2041"/>
      <dgm:spPr/>
    </dgm:pt>
    <dgm:pt modelId="{643EC9ED-EFE5-4B76-9A7D-EEEADA4C972A}" type="pres">
      <dgm:prSet presAssocID="{033D6319-C3A1-4E21-B2B2-29B499F9B3AE}" presName="linearProcess" presStyleCnt="0"/>
      <dgm:spPr/>
    </dgm:pt>
    <dgm:pt modelId="{4AC9DD5C-8B36-4A46-8D8B-76ECCB0C51AA}" type="pres">
      <dgm:prSet presAssocID="{8E8EFE83-027B-4611-85C5-0EF87810BAA9}" presName="textNode" presStyleLbl="node1" presStyleIdx="0" presStyleCnt="4">
        <dgm:presLayoutVars>
          <dgm:bulletEnabled val="1"/>
        </dgm:presLayoutVars>
      </dgm:prSet>
      <dgm:spPr/>
    </dgm:pt>
    <dgm:pt modelId="{19FF8F4F-8052-4BF4-A65F-9DA4538EAAD5}" type="pres">
      <dgm:prSet presAssocID="{EC4A6A62-E21F-439F-BA28-58C50EC422BC}" presName="sibTrans" presStyleCnt="0"/>
      <dgm:spPr/>
    </dgm:pt>
    <dgm:pt modelId="{5E78B819-4BE1-4066-9649-BC607E9F1539}" type="pres">
      <dgm:prSet presAssocID="{F413FF01-9C83-412B-B244-CF2216971ABE}" presName="textNode" presStyleLbl="node1" presStyleIdx="1" presStyleCnt="4">
        <dgm:presLayoutVars>
          <dgm:bulletEnabled val="1"/>
        </dgm:presLayoutVars>
      </dgm:prSet>
      <dgm:spPr/>
    </dgm:pt>
    <dgm:pt modelId="{088DAD55-0076-4699-8E22-10CCD01BC9A0}" type="pres">
      <dgm:prSet presAssocID="{22F9EE75-AEA1-4CEB-8754-601DCF635487}" presName="sibTrans" presStyleCnt="0"/>
      <dgm:spPr/>
    </dgm:pt>
    <dgm:pt modelId="{474DC63D-5E04-4EB9-A339-877A02DD1F7C}" type="pres">
      <dgm:prSet presAssocID="{BFA44FAB-2C4C-4BE8-9A94-0EEA5E1D1467}" presName="textNode" presStyleLbl="node1" presStyleIdx="2" presStyleCnt="4">
        <dgm:presLayoutVars>
          <dgm:bulletEnabled val="1"/>
        </dgm:presLayoutVars>
      </dgm:prSet>
      <dgm:spPr/>
    </dgm:pt>
    <dgm:pt modelId="{A191B055-CA48-4B2F-8374-E52A4A845E69}" type="pres">
      <dgm:prSet presAssocID="{951AD1BA-97E5-4AAB-8D74-D1F501BE0DF4}" presName="sibTrans" presStyleCnt="0"/>
      <dgm:spPr/>
    </dgm:pt>
    <dgm:pt modelId="{AAD000A4-E77E-4D66-929E-4FED11365844}" type="pres">
      <dgm:prSet presAssocID="{C22F8D2C-3E2D-4132-8A3E-296722AD2ECC}" presName="textNode" presStyleLbl="node1" presStyleIdx="3" presStyleCnt="4">
        <dgm:presLayoutVars>
          <dgm:bulletEnabled val="1"/>
        </dgm:presLayoutVars>
      </dgm:prSet>
      <dgm:spPr/>
    </dgm:pt>
  </dgm:ptLst>
  <dgm:cxnLst>
    <dgm:cxn modelId="{D04C9A11-12C0-4CC0-8C65-C97371DEEC13}" type="presOf" srcId="{8E8EFE83-027B-4611-85C5-0EF87810BAA9}" destId="{4AC9DD5C-8B36-4A46-8D8B-76ECCB0C51AA}" srcOrd="0" destOrd="0" presId="urn:microsoft.com/office/officeart/2005/8/layout/hProcess9"/>
    <dgm:cxn modelId="{19FC6F25-1377-42D4-8B18-0D5A3EECCACF}" srcId="{033D6319-C3A1-4E21-B2B2-29B499F9B3AE}" destId="{C22F8D2C-3E2D-4132-8A3E-296722AD2ECC}" srcOrd="3" destOrd="0" parTransId="{4EDBDA75-EAF8-488E-944C-1C6926080508}" sibTransId="{AA92F187-F681-40F2-9E5C-461870AFF396}"/>
    <dgm:cxn modelId="{E394FD60-9914-4EA9-93B1-96535E9A44FA}" type="presOf" srcId="{C22F8D2C-3E2D-4132-8A3E-296722AD2ECC}" destId="{AAD000A4-E77E-4D66-929E-4FED11365844}" srcOrd="0" destOrd="0" presId="urn:microsoft.com/office/officeart/2005/8/layout/hProcess9"/>
    <dgm:cxn modelId="{1289E945-B8A7-4D26-9701-5562F3FCEDCF}" type="presOf" srcId="{F413FF01-9C83-412B-B244-CF2216971ABE}" destId="{5E78B819-4BE1-4066-9649-BC607E9F1539}" srcOrd="0" destOrd="0" presId="urn:microsoft.com/office/officeart/2005/8/layout/hProcess9"/>
    <dgm:cxn modelId="{0BDCBF6A-FCE7-49C8-B4F9-C869EC1E15F6}" srcId="{033D6319-C3A1-4E21-B2B2-29B499F9B3AE}" destId="{BFA44FAB-2C4C-4BE8-9A94-0EEA5E1D1467}" srcOrd="2" destOrd="0" parTransId="{C660672F-950F-49A1-B1CA-399E77EDC385}" sibTransId="{951AD1BA-97E5-4AAB-8D74-D1F501BE0DF4}"/>
    <dgm:cxn modelId="{91C61170-C394-406E-BA54-B6BE2BAA10A6}" type="presOf" srcId="{033D6319-C3A1-4E21-B2B2-29B499F9B3AE}" destId="{317D357D-86DE-47FE-BD02-384B4608529A}" srcOrd="0" destOrd="0" presId="urn:microsoft.com/office/officeart/2005/8/layout/hProcess9"/>
    <dgm:cxn modelId="{250DDC9C-125C-4C38-A8FE-F0FAAB507101}" srcId="{033D6319-C3A1-4E21-B2B2-29B499F9B3AE}" destId="{F413FF01-9C83-412B-B244-CF2216971ABE}" srcOrd="1" destOrd="0" parTransId="{D1FF2879-5084-48CA-8031-9EBE0019888C}" sibTransId="{22F9EE75-AEA1-4CEB-8754-601DCF635487}"/>
    <dgm:cxn modelId="{A874C2AE-E8CE-4A55-A35E-6EB61E52E369}" type="presOf" srcId="{BFA44FAB-2C4C-4BE8-9A94-0EEA5E1D1467}" destId="{474DC63D-5E04-4EB9-A339-877A02DD1F7C}" srcOrd="0" destOrd="0" presId="urn:microsoft.com/office/officeart/2005/8/layout/hProcess9"/>
    <dgm:cxn modelId="{2D0ADFF1-1342-4EA5-BD55-2105116CAA27}" srcId="{033D6319-C3A1-4E21-B2B2-29B499F9B3AE}" destId="{8E8EFE83-027B-4611-85C5-0EF87810BAA9}" srcOrd="0" destOrd="0" parTransId="{DB3F233A-C31F-41E8-8FAF-CB7D0756D135}" sibTransId="{EC4A6A62-E21F-439F-BA28-58C50EC422BC}"/>
    <dgm:cxn modelId="{0C93CC2E-D5BB-4C67-91C4-A31CC9A446C0}" type="presParOf" srcId="{317D357D-86DE-47FE-BD02-384B4608529A}" destId="{0A0F1C2F-5BF8-415A-A725-777E58305298}" srcOrd="0" destOrd="0" presId="urn:microsoft.com/office/officeart/2005/8/layout/hProcess9"/>
    <dgm:cxn modelId="{C13A515E-A1A9-48A6-964E-34FD04CF74DB}" type="presParOf" srcId="{317D357D-86DE-47FE-BD02-384B4608529A}" destId="{643EC9ED-EFE5-4B76-9A7D-EEEADA4C972A}" srcOrd="1" destOrd="0" presId="urn:microsoft.com/office/officeart/2005/8/layout/hProcess9"/>
    <dgm:cxn modelId="{7BF88787-638E-49CB-9F9B-9D6DD6BDB2A1}" type="presParOf" srcId="{643EC9ED-EFE5-4B76-9A7D-EEEADA4C972A}" destId="{4AC9DD5C-8B36-4A46-8D8B-76ECCB0C51AA}" srcOrd="0" destOrd="0" presId="urn:microsoft.com/office/officeart/2005/8/layout/hProcess9"/>
    <dgm:cxn modelId="{911F5BC8-E006-49A5-A9E1-4A41A665A611}" type="presParOf" srcId="{643EC9ED-EFE5-4B76-9A7D-EEEADA4C972A}" destId="{19FF8F4F-8052-4BF4-A65F-9DA4538EAAD5}" srcOrd="1" destOrd="0" presId="urn:microsoft.com/office/officeart/2005/8/layout/hProcess9"/>
    <dgm:cxn modelId="{9A37C1FC-E105-4984-B1E6-7D788266663A}" type="presParOf" srcId="{643EC9ED-EFE5-4B76-9A7D-EEEADA4C972A}" destId="{5E78B819-4BE1-4066-9649-BC607E9F1539}" srcOrd="2" destOrd="0" presId="urn:microsoft.com/office/officeart/2005/8/layout/hProcess9"/>
    <dgm:cxn modelId="{49020FE4-533E-4C15-AC36-526308673FCD}" type="presParOf" srcId="{643EC9ED-EFE5-4B76-9A7D-EEEADA4C972A}" destId="{088DAD55-0076-4699-8E22-10CCD01BC9A0}" srcOrd="3" destOrd="0" presId="urn:microsoft.com/office/officeart/2005/8/layout/hProcess9"/>
    <dgm:cxn modelId="{529ABF46-FBBF-44AA-91D6-CDA4F843FFD8}" type="presParOf" srcId="{643EC9ED-EFE5-4B76-9A7D-EEEADA4C972A}" destId="{474DC63D-5E04-4EB9-A339-877A02DD1F7C}" srcOrd="4" destOrd="0" presId="urn:microsoft.com/office/officeart/2005/8/layout/hProcess9"/>
    <dgm:cxn modelId="{C9F24A8D-D14D-40D9-83E3-0B46B6B46DA2}" type="presParOf" srcId="{643EC9ED-EFE5-4B76-9A7D-EEEADA4C972A}" destId="{A191B055-CA48-4B2F-8374-E52A4A845E69}" srcOrd="5" destOrd="0" presId="urn:microsoft.com/office/officeart/2005/8/layout/hProcess9"/>
    <dgm:cxn modelId="{DF409DA1-DD66-4BF6-B688-C254A0B1A355}" type="presParOf" srcId="{643EC9ED-EFE5-4B76-9A7D-EEEADA4C972A}" destId="{AAD000A4-E77E-4D66-929E-4FED1136584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B21872-562E-4D89-B12F-66FCD4B560A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16EDAD5-35AE-4BFC-9AB7-E13C545CC576}">
      <dgm:prSet phldrT="[Text]" custT="1"/>
      <dgm:spPr>
        <a:solidFill>
          <a:srgbClr val="92D050"/>
        </a:solidFill>
        <a:ln>
          <a:solidFill>
            <a:srgbClr val="00B050"/>
          </a:solidFill>
        </a:ln>
      </dgm:spPr>
      <dgm:t>
        <a:bodyPr/>
        <a:lstStyle/>
        <a:p>
          <a:pPr algn="just"/>
          <a:r>
            <a:rPr lang="en-US" sz="1200" b="0" dirty="0">
              <a:solidFill>
                <a:schemeClr val="tx1"/>
              </a:solidFill>
              <a:latin typeface="Arial" panose="020B0604020202020204" pitchFamily="34" charset="0"/>
              <a:cs typeface="Arial" panose="020B0604020202020204" pitchFamily="34" charset="0"/>
            </a:rPr>
            <a:t>- </a:t>
          </a:r>
          <a:r>
            <a:rPr lang="en-US" sz="1200" b="1" dirty="0">
              <a:solidFill>
                <a:schemeClr val="tx1"/>
              </a:solidFill>
              <a:latin typeface="Arial" panose="020B0604020202020204" pitchFamily="34" charset="0"/>
              <a:cs typeface="Arial" panose="020B0604020202020204" pitchFamily="34" charset="0"/>
            </a:rPr>
            <a:t>Sao </a:t>
          </a:r>
          <a:r>
            <a:rPr lang="en-US" sz="1200" b="1" dirty="0" err="1">
              <a:solidFill>
                <a:schemeClr val="tx1"/>
              </a:solidFill>
              <a:latin typeface="Arial" panose="020B0604020202020204" pitchFamily="34" charset="0"/>
              <a:cs typeface="Arial" panose="020B0604020202020204" pitchFamily="34" charset="0"/>
            </a:rPr>
            <a:t>chụp</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và</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chuyển</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thành</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tệp</a:t>
          </a:r>
          <a:r>
            <a:rPr lang="en-US" sz="1200" b="0" dirty="0">
              <a:solidFill>
                <a:schemeClr val="tx1"/>
              </a:solidFill>
              <a:latin typeface="Arial" panose="020B0604020202020204" pitchFamily="34" charset="0"/>
              <a:cs typeface="Arial" panose="020B0604020202020204" pitchFamily="34" charset="0"/>
            </a:rPr>
            <a:t> tin </a:t>
          </a:r>
          <a:r>
            <a:rPr lang="en-US" sz="1200" b="0" dirty="0" err="1">
              <a:solidFill>
                <a:schemeClr val="tx1"/>
              </a:solidFill>
              <a:latin typeface="Arial" panose="020B0604020202020204" pitchFamily="34" charset="0"/>
              <a:cs typeface="Arial" panose="020B0604020202020204" pitchFamily="34" charset="0"/>
            </a:rPr>
            <a:t>trên</a:t>
          </a:r>
          <a:r>
            <a:rPr lang="en-US" sz="1200" b="0" dirty="0">
              <a:solidFill>
                <a:schemeClr val="tx1"/>
              </a:solidFill>
              <a:latin typeface="Arial" panose="020B0604020202020204" pitchFamily="34" charset="0"/>
              <a:cs typeface="Arial" panose="020B0604020202020204" pitchFamily="34" charset="0"/>
            </a:rPr>
            <a:t> HTTT, CSDL, </a:t>
          </a:r>
          <a:r>
            <a:rPr lang="en-US" sz="1200" b="1" dirty="0" err="1">
              <a:solidFill>
                <a:schemeClr val="tx1"/>
              </a:solidFill>
              <a:latin typeface="Arial" panose="020B0604020202020204" pitchFamily="34" charset="0"/>
              <a:cs typeface="Arial" panose="020B0604020202020204" pitchFamily="34" charset="0"/>
            </a:rPr>
            <a:t>ký</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số</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cá</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nhân</a:t>
          </a:r>
          <a:endParaRPr lang="en-US" sz="1200" b="0" dirty="0">
            <a:solidFill>
              <a:schemeClr val="tx1"/>
            </a:solidFill>
            <a:latin typeface="Arial" panose="020B0604020202020204" pitchFamily="34" charset="0"/>
            <a:cs typeface="Arial" panose="020B0604020202020204" pitchFamily="34" charset="0"/>
          </a:endParaRPr>
        </a:p>
      </dgm:t>
    </dgm:pt>
    <dgm:pt modelId="{7CC5EC4E-E45B-4C9E-8455-34369BBA3723}" type="parTrans" cxnId="{1A0ADF41-1FAE-4641-811B-C3C376F0B2EF}">
      <dgm:prSet/>
      <dgm:spPr/>
      <dgm:t>
        <a:bodyPr/>
        <a:lstStyle/>
        <a:p>
          <a:endParaRPr lang="en-US"/>
        </a:p>
      </dgm:t>
    </dgm:pt>
    <dgm:pt modelId="{B1B424AD-F8F3-40A9-91A2-057971357F81}" type="sibTrans" cxnId="{1A0ADF41-1FAE-4641-811B-C3C376F0B2EF}">
      <dgm:prSet/>
      <dgm:spPr/>
      <dgm:t>
        <a:bodyPr/>
        <a:lstStyle/>
        <a:p>
          <a:endParaRPr lang="en-US"/>
        </a:p>
      </dgm:t>
    </dgm:pt>
    <dgm:pt modelId="{FFF728A9-2AC2-4B98-A946-EC16E6CE1FE1}">
      <dgm:prSet phldrT="[Text]" custT="1"/>
      <dgm:spPr>
        <a:solidFill>
          <a:srgbClr val="92D050"/>
        </a:solidFill>
        <a:ln>
          <a:solidFill>
            <a:srgbClr val="00B050"/>
          </a:solidFill>
        </a:ln>
      </dgm:spPr>
      <dgm:t>
        <a:bodyPr/>
        <a:lstStyle/>
        <a:p>
          <a:pPr algn="just"/>
          <a:r>
            <a:rPr lang="en-US" sz="1400" b="1" dirty="0" err="1">
              <a:solidFill>
                <a:schemeClr val="tx1"/>
              </a:solidFill>
              <a:latin typeface="Arial" panose="020B0604020202020204" pitchFamily="34" charset="0"/>
              <a:cs typeface="Arial" panose="020B0604020202020204" pitchFamily="34" charset="0"/>
            </a:rPr>
            <a:t>Cán</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bộ</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một</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cửa</a:t>
          </a:r>
          <a:endParaRPr lang="en-US" sz="1400" b="1" dirty="0">
            <a:solidFill>
              <a:schemeClr val="tx1"/>
            </a:solidFill>
            <a:latin typeface="Arial" panose="020B0604020202020204" pitchFamily="34" charset="0"/>
            <a:cs typeface="Arial" panose="020B0604020202020204" pitchFamily="34" charset="0"/>
          </a:endParaRPr>
        </a:p>
      </dgm:t>
    </dgm:pt>
    <dgm:pt modelId="{13605011-534A-4EB3-BF2C-B44A3C472A0A}" type="parTrans" cxnId="{EF166391-CBFE-40DF-9467-F58A5AC56A01}">
      <dgm:prSet/>
      <dgm:spPr/>
      <dgm:t>
        <a:bodyPr/>
        <a:lstStyle/>
        <a:p>
          <a:endParaRPr lang="en-US"/>
        </a:p>
      </dgm:t>
    </dgm:pt>
    <dgm:pt modelId="{CDAE942F-5668-44C0-8249-CBA8EDC99262}" type="sibTrans" cxnId="{EF166391-CBFE-40DF-9467-F58A5AC56A01}">
      <dgm:prSet/>
      <dgm:spPr/>
      <dgm:t>
        <a:bodyPr/>
        <a:lstStyle/>
        <a:p>
          <a:endParaRPr lang="en-US"/>
        </a:p>
      </dgm:t>
    </dgm:pt>
    <dgm:pt modelId="{4078BF07-95A8-49BB-A7EE-2F58048E5202}">
      <dgm:prSet phldrT="[Text]" custT="1"/>
      <dgm:spPr>
        <a:solidFill>
          <a:srgbClr val="92D050"/>
        </a:solidFill>
        <a:ln>
          <a:solidFill>
            <a:srgbClr val="00B050"/>
          </a:solidFill>
        </a:ln>
      </dgm:spPr>
      <dgm:t>
        <a:bodyPr/>
        <a:lstStyle/>
        <a:p>
          <a:r>
            <a:rPr lang="en-US" sz="1600" b="1" dirty="0" err="1">
              <a:solidFill>
                <a:schemeClr val="tx1"/>
              </a:solidFill>
              <a:latin typeface="Arial" panose="020B0604020202020204" pitchFamily="34" charset="0"/>
              <a:cs typeface="Arial" panose="020B0604020202020204" pitchFamily="34" charset="0"/>
            </a:rPr>
            <a:t>Xử</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lý</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hồ</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sơ</a:t>
          </a:r>
          <a:endParaRPr lang="en-US" sz="1600" b="1" dirty="0">
            <a:solidFill>
              <a:schemeClr val="tx1"/>
            </a:solidFill>
            <a:latin typeface="Arial" panose="020B0604020202020204" pitchFamily="34" charset="0"/>
            <a:cs typeface="Arial" panose="020B0604020202020204" pitchFamily="34" charset="0"/>
          </a:endParaRPr>
        </a:p>
      </dgm:t>
    </dgm:pt>
    <dgm:pt modelId="{20E52120-B361-4794-BAA4-2AAD4606F71C}" type="parTrans" cxnId="{6FE6660F-140B-48BC-9069-FB9FD55B4FFC}">
      <dgm:prSet/>
      <dgm:spPr/>
      <dgm:t>
        <a:bodyPr/>
        <a:lstStyle/>
        <a:p>
          <a:endParaRPr lang="en-US"/>
        </a:p>
      </dgm:t>
    </dgm:pt>
    <dgm:pt modelId="{CDC5FA06-AA57-4F89-99E9-243B0F8491B9}" type="sibTrans" cxnId="{6FE6660F-140B-48BC-9069-FB9FD55B4FFC}">
      <dgm:prSet/>
      <dgm:spPr/>
      <dgm:t>
        <a:bodyPr/>
        <a:lstStyle/>
        <a:p>
          <a:endParaRPr lang="en-US"/>
        </a:p>
      </dgm:t>
    </dgm:pt>
    <dgm:pt modelId="{0457EAB3-080D-4A34-BC17-6B79EA06F1E8}">
      <dgm:prSet phldrT="[Text]" custT="1"/>
      <dgm:spPr>
        <a:solidFill>
          <a:srgbClr val="92D050"/>
        </a:solidFill>
        <a:ln>
          <a:solidFill>
            <a:srgbClr val="00B050"/>
          </a:solidFill>
        </a:ln>
      </dgm:spPr>
      <dgm:t>
        <a:bodyPr/>
        <a:lstStyle/>
        <a:p>
          <a:pPr algn="just"/>
          <a:r>
            <a:rPr lang="en-US" sz="1200" b="0" dirty="0">
              <a:solidFill>
                <a:schemeClr val="tx1"/>
              </a:solidFill>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Kiểm</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tra</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thông</a:t>
          </a:r>
          <a:r>
            <a:rPr lang="en-US" sz="1200" b="0" i="0" dirty="0">
              <a:latin typeface="Arial" panose="020B0604020202020204" pitchFamily="34" charset="0"/>
              <a:cs typeface="Arial" panose="020B0604020202020204" pitchFamily="34" charset="0"/>
            </a:rPr>
            <a:t> tin </a:t>
          </a:r>
          <a:r>
            <a:rPr lang="en-US" sz="1200" b="0" i="0" dirty="0" err="1">
              <a:latin typeface="Arial" panose="020B0604020202020204" pitchFamily="34" charset="0"/>
              <a:cs typeface="Arial" panose="020B0604020202020204" pitchFamily="34" charset="0"/>
            </a:rPr>
            <a:t>trên</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tệp</a:t>
          </a:r>
          <a:r>
            <a:rPr lang="en-US" sz="1200" b="0" i="0" dirty="0">
              <a:latin typeface="Arial" panose="020B0604020202020204" pitchFamily="34" charset="0"/>
              <a:cs typeface="Arial" panose="020B0604020202020204" pitchFamily="34" charset="0"/>
            </a:rPr>
            <a:t> tin, </a:t>
          </a:r>
          <a:r>
            <a:rPr lang="en-US" sz="1200" b="1" i="0" dirty="0" err="1">
              <a:latin typeface="Arial" panose="020B0604020202020204" pitchFamily="34" charset="0"/>
              <a:cs typeface="Arial" panose="020B0604020202020204" pitchFamily="34" charset="0"/>
            </a:rPr>
            <a:t>bóc</a:t>
          </a:r>
          <a:r>
            <a:rPr lang="en-US" sz="1200" b="1" i="0" dirty="0">
              <a:latin typeface="Arial" panose="020B0604020202020204" pitchFamily="34" charset="0"/>
              <a:cs typeface="Arial" panose="020B0604020202020204" pitchFamily="34" charset="0"/>
            </a:rPr>
            <a:t> </a:t>
          </a:r>
          <a:r>
            <a:rPr lang="en-US" sz="1200" b="1" i="0" dirty="0" err="1">
              <a:latin typeface="Arial" panose="020B0604020202020204" pitchFamily="34" charset="0"/>
              <a:cs typeface="Arial" panose="020B0604020202020204" pitchFamily="34" charset="0"/>
            </a:rPr>
            <a:t>tách</a:t>
          </a:r>
          <a:r>
            <a:rPr lang="en-US" sz="1200" b="1" i="0" dirty="0">
              <a:latin typeface="Arial" panose="020B0604020202020204" pitchFamily="34" charset="0"/>
              <a:cs typeface="Arial" panose="020B0604020202020204" pitchFamily="34" charset="0"/>
            </a:rPr>
            <a:t> </a:t>
          </a:r>
          <a:r>
            <a:rPr lang="en-US" sz="1200" b="1" i="0" dirty="0" err="1">
              <a:latin typeface="Arial" panose="020B0604020202020204" pitchFamily="34" charset="0"/>
              <a:cs typeface="Arial" panose="020B0604020202020204" pitchFamily="34" charset="0"/>
            </a:rPr>
            <a:t>dữ</a:t>
          </a:r>
          <a:r>
            <a:rPr lang="en-US" sz="1200" b="1" i="0" dirty="0">
              <a:latin typeface="Arial" panose="020B0604020202020204" pitchFamily="34" charset="0"/>
              <a:cs typeface="Arial" panose="020B0604020202020204" pitchFamily="34" charset="0"/>
            </a:rPr>
            <a:t> </a:t>
          </a:r>
          <a:r>
            <a:rPr lang="en-US" sz="1200" b="1" i="0" dirty="0" err="1">
              <a:latin typeface="Arial" panose="020B0604020202020204" pitchFamily="34" charset="0"/>
              <a:cs typeface="Arial" panose="020B0604020202020204" pitchFamily="34" charset="0"/>
            </a:rPr>
            <a:t>liệu</a:t>
          </a:r>
          <a:r>
            <a:rPr lang="en-US" sz="1200" b="1"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chuyển</a:t>
          </a:r>
          <a:r>
            <a:rPr lang="en-US" sz="1200" b="0" i="0" dirty="0">
              <a:latin typeface="Arial" panose="020B0604020202020204" pitchFamily="34" charset="0"/>
              <a:cs typeface="Arial" panose="020B0604020202020204" pitchFamily="34" charset="0"/>
            </a:rPr>
            <a:t> sang </a:t>
          </a:r>
          <a:r>
            <a:rPr lang="en-US" sz="1200" b="0" i="0" dirty="0" err="1">
              <a:latin typeface="Arial" panose="020B0604020202020204" pitchFamily="34" charset="0"/>
              <a:cs typeface="Arial" panose="020B0604020202020204" pitchFamily="34" charset="0"/>
            </a:rPr>
            <a:t>dữ</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liệu</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điện</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tử</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trên</a:t>
          </a:r>
          <a:r>
            <a:rPr lang="en-US" sz="1200" b="0" i="0" dirty="0">
              <a:latin typeface="Arial" panose="020B0604020202020204" pitchFamily="34" charset="0"/>
              <a:cs typeface="Arial" panose="020B0604020202020204" pitchFamily="34" charset="0"/>
            </a:rPr>
            <a:t> HTTT, </a:t>
          </a:r>
          <a:r>
            <a:rPr lang="en-US" sz="1200" b="0" i="0" dirty="0" err="1">
              <a:latin typeface="Arial" panose="020B0604020202020204" pitchFamily="34" charset="0"/>
              <a:cs typeface="Arial" panose="020B0604020202020204" pitchFamily="34" charset="0"/>
            </a:rPr>
            <a:t>CSDL</a:t>
          </a:r>
          <a:endParaRPr lang="en-US" sz="1200" b="0" i="0" dirty="0">
            <a:latin typeface="Arial" panose="020B0604020202020204" pitchFamily="34" charset="0"/>
            <a:cs typeface="Arial" panose="020B0604020202020204" pitchFamily="34" charset="0"/>
          </a:endParaRPr>
        </a:p>
        <a:p>
          <a:pPr algn="just"/>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Xử</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lý</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hồ</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sơ</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trên</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môi</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trường</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điện</a:t>
          </a:r>
          <a:r>
            <a:rPr lang="en-US" sz="1200" b="0" i="0" dirty="0">
              <a:latin typeface="Arial" panose="020B0604020202020204" pitchFamily="34" charset="0"/>
              <a:cs typeface="Arial" panose="020B0604020202020204" pitchFamily="34" charset="0"/>
            </a:rPr>
            <a:t> </a:t>
          </a:r>
          <a:r>
            <a:rPr lang="en-US" sz="1200" b="0" i="0" dirty="0" err="1">
              <a:latin typeface="Arial" panose="020B0604020202020204" pitchFamily="34" charset="0"/>
              <a:cs typeface="Arial" panose="020B0604020202020204" pitchFamily="34" charset="0"/>
            </a:rPr>
            <a:t>tử</a:t>
          </a:r>
          <a:endParaRPr lang="en-US" sz="1200" b="0" i="0" dirty="0">
            <a:latin typeface="Arial" panose="020B0604020202020204" pitchFamily="34" charset="0"/>
            <a:cs typeface="Arial" panose="020B0604020202020204" pitchFamily="34" charset="0"/>
          </a:endParaRPr>
        </a:p>
      </dgm:t>
    </dgm:pt>
    <dgm:pt modelId="{7219D9BB-F566-441F-A953-361C42964AC4}" type="parTrans" cxnId="{7B0283EF-A25C-481A-B3C1-52191FAC91F1}">
      <dgm:prSet/>
      <dgm:spPr/>
      <dgm:t>
        <a:bodyPr/>
        <a:lstStyle/>
        <a:p>
          <a:endParaRPr lang="en-US"/>
        </a:p>
      </dgm:t>
    </dgm:pt>
    <dgm:pt modelId="{0DCC9269-47D5-4C12-A3A8-8022C329EF35}" type="sibTrans" cxnId="{7B0283EF-A25C-481A-B3C1-52191FAC91F1}">
      <dgm:prSet/>
      <dgm:spPr/>
      <dgm:t>
        <a:bodyPr/>
        <a:lstStyle/>
        <a:p>
          <a:endParaRPr lang="en-US"/>
        </a:p>
      </dgm:t>
    </dgm:pt>
    <dgm:pt modelId="{240AF7DC-6E81-41F7-86EA-6216127F99DA}">
      <dgm:prSet phldrT="[Text]" custT="1"/>
      <dgm:spPr>
        <a:solidFill>
          <a:srgbClr val="92D050"/>
        </a:solidFill>
        <a:ln>
          <a:solidFill>
            <a:srgbClr val="00B050"/>
          </a:solidFill>
        </a:ln>
      </dgm:spPr>
      <dgm:t>
        <a:bodyPr/>
        <a:lstStyle/>
        <a:p>
          <a:pPr algn="just"/>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Cán</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bộ</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chủ</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trì</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xử</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lý</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hồ</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sơ</a:t>
          </a:r>
          <a:endParaRPr lang="en-US" sz="1400" b="1" dirty="0">
            <a:solidFill>
              <a:schemeClr val="tx1"/>
            </a:solidFill>
            <a:latin typeface="Arial" panose="020B0604020202020204" pitchFamily="34" charset="0"/>
            <a:cs typeface="Arial" panose="020B0604020202020204" pitchFamily="34" charset="0"/>
          </a:endParaRPr>
        </a:p>
        <a:p>
          <a:pPr algn="just"/>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Cán</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bộ</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phối</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hợp</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xử</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lý</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hồ</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sơ</a:t>
          </a:r>
          <a:endParaRPr lang="en-US" sz="1400" b="1" dirty="0">
            <a:solidFill>
              <a:schemeClr val="tx1"/>
            </a:solidFill>
            <a:latin typeface="Arial" panose="020B0604020202020204" pitchFamily="34" charset="0"/>
            <a:cs typeface="Arial" panose="020B0604020202020204" pitchFamily="34" charset="0"/>
          </a:endParaRPr>
        </a:p>
      </dgm:t>
    </dgm:pt>
    <dgm:pt modelId="{955EC083-73B6-4782-8890-2EA5D739FBC4}" type="parTrans" cxnId="{5C26F072-36A5-43CB-8E12-25B30EF14FEC}">
      <dgm:prSet/>
      <dgm:spPr/>
      <dgm:t>
        <a:bodyPr/>
        <a:lstStyle/>
        <a:p>
          <a:endParaRPr lang="en-US"/>
        </a:p>
      </dgm:t>
    </dgm:pt>
    <dgm:pt modelId="{FB263201-B2C9-472A-85E9-F08DBF4F0F01}" type="sibTrans" cxnId="{5C26F072-36A5-43CB-8E12-25B30EF14FEC}">
      <dgm:prSet/>
      <dgm:spPr/>
      <dgm:t>
        <a:bodyPr/>
        <a:lstStyle/>
        <a:p>
          <a:endParaRPr lang="en-US"/>
        </a:p>
      </dgm:t>
    </dgm:pt>
    <dgm:pt modelId="{1D293428-7AC9-4131-B8EA-6CAF47AFF31D}">
      <dgm:prSet phldrT="[Text]" custT="1"/>
      <dgm:spPr>
        <a:solidFill>
          <a:srgbClr val="92D050"/>
        </a:solidFill>
        <a:ln>
          <a:solidFill>
            <a:srgbClr val="00B050"/>
          </a:solidFill>
        </a:ln>
      </dgm:spPr>
      <dgm:t>
        <a:bodyPr/>
        <a:lstStyle/>
        <a:p>
          <a:pPr algn="ctr"/>
          <a:r>
            <a:rPr lang="en-US" sz="1600" b="1" dirty="0" err="1">
              <a:solidFill>
                <a:schemeClr val="tx1"/>
              </a:solidFill>
              <a:latin typeface="Arial" panose="020B0604020202020204" pitchFamily="34" charset="0"/>
              <a:cs typeface="Arial" panose="020B0604020202020204" pitchFamily="34" charset="0"/>
            </a:rPr>
            <a:t>Phê</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duyệt</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và</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phát</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hành</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kết</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quả</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giải</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quyết</a:t>
          </a:r>
          <a:r>
            <a:rPr lang="en-US" sz="1600" b="1" dirty="0">
              <a:solidFill>
                <a:schemeClr val="tx1"/>
              </a:solidFill>
              <a:latin typeface="Arial" panose="020B0604020202020204" pitchFamily="34" charset="0"/>
              <a:cs typeface="Arial" panose="020B0604020202020204" pitchFamily="34" charset="0"/>
            </a:rPr>
            <a:t> TTHC</a:t>
          </a:r>
        </a:p>
      </dgm:t>
    </dgm:pt>
    <dgm:pt modelId="{530665CD-971C-4C37-B46E-B700953D761B}" type="parTrans" cxnId="{29214106-E1EB-462B-B3F0-5965CC3F8E29}">
      <dgm:prSet/>
      <dgm:spPr/>
      <dgm:t>
        <a:bodyPr/>
        <a:lstStyle/>
        <a:p>
          <a:endParaRPr lang="en-US"/>
        </a:p>
      </dgm:t>
    </dgm:pt>
    <dgm:pt modelId="{C7E45472-1A96-4763-87D9-36A087564D63}" type="sibTrans" cxnId="{29214106-E1EB-462B-B3F0-5965CC3F8E29}">
      <dgm:prSet/>
      <dgm:spPr/>
      <dgm:t>
        <a:bodyPr/>
        <a:lstStyle/>
        <a:p>
          <a:endParaRPr lang="en-US"/>
        </a:p>
      </dgm:t>
    </dgm:pt>
    <dgm:pt modelId="{2F29DA29-CF10-4E9D-929B-D241DDB56481}">
      <dgm:prSet phldrT="[Text]" custT="1"/>
      <dgm:spPr>
        <a:solidFill>
          <a:srgbClr val="92D050"/>
        </a:solidFill>
        <a:ln>
          <a:solidFill>
            <a:srgbClr val="00B050"/>
          </a:solidFill>
        </a:ln>
      </dgm:spPr>
      <dgm:t>
        <a:bodyPr/>
        <a:lstStyle/>
        <a:p>
          <a:pPr algn="just"/>
          <a:r>
            <a:rPr lang="en-US" sz="1400" b="1" dirty="0">
              <a:solidFill>
                <a:schemeClr val="tx1"/>
              </a:solidFill>
              <a:latin typeface="Arial" panose="020B0604020202020204" pitchFamily="34" charset="0"/>
              <a:cs typeface="Arial" panose="020B0604020202020204" pitchFamily="34" charset="0"/>
            </a:rPr>
            <a:t> - </a:t>
          </a:r>
          <a:r>
            <a:rPr lang="en-US" sz="1400" b="1" dirty="0" err="1">
              <a:solidFill>
                <a:schemeClr val="tx1"/>
              </a:solidFill>
              <a:latin typeface="Arial" panose="020B0604020202020204" pitchFamily="34" charset="0"/>
              <a:cs typeface="Arial" panose="020B0604020202020204" pitchFamily="34" charset="0"/>
            </a:rPr>
            <a:t>Cơ</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quan</a:t>
          </a:r>
          <a:r>
            <a:rPr lang="en-US" sz="1400" b="1" dirty="0">
              <a:solidFill>
                <a:schemeClr val="tx1"/>
              </a:solidFill>
              <a:latin typeface="Arial" panose="020B0604020202020204" pitchFamily="34" charset="0"/>
              <a:cs typeface="Arial" panose="020B0604020202020204" pitchFamily="34" charset="0"/>
            </a:rPr>
            <a:t>/</a:t>
          </a:r>
          <a:r>
            <a:rPr lang="en-US" sz="1400" b="1" dirty="0" err="1">
              <a:solidFill>
                <a:schemeClr val="tx1"/>
              </a:solidFill>
              <a:latin typeface="Arial" panose="020B0604020202020204" pitchFamily="34" charset="0"/>
              <a:cs typeface="Arial" panose="020B0604020202020204" pitchFamily="34" charset="0"/>
            </a:rPr>
            <a:t>người</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có</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thẩm</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quyền</a:t>
          </a:r>
          <a:endParaRPr lang="en-US" sz="1400" b="1" dirty="0">
            <a:solidFill>
              <a:schemeClr val="tx1"/>
            </a:solidFill>
            <a:latin typeface="Arial" panose="020B0604020202020204" pitchFamily="34" charset="0"/>
            <a:cs typeface="Arial" panose="020B0604020202020204" pitchFamily="34" charset="0"/>
          </a:endParaRPr>
        </a:p>
        <a:p>
          <a:pPr algn="just"/>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Văn</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thư</a:t>
          </a:r>
          <a:r>
            <a:rPr lang="en-US" sz="1400" b="1" dirty="0">
              <a:solidFill>
                <a:schemeClr val="tx1"/>
              </a:solidFill>
              <a:latin typeface="Arial" panose="020B0604020202020204" pitchFamily="34" charset="0"/>
              <a:cs typeface="Arial" panose="020B0604020202020204" pitchFamily="34" charset="0"/>
            </a:rPr>
            <a:t> </a:t>
          </a:r>
        </a:p>
      </dgm:t>
    </dgm:pt>
    <dgm:pt modelId="{D33E9970-25EC-44F1-9567-52893B4E1893}" type="parTrans" cxnId="{8A853269-EDE3-47AB-9450-F9A5D4688503}">
      <dgm:prSet/>
      <dgm:spPr/>
      <dgm:t>
        <a:bodyPr/>
        <a:lstStyle/>
        <a:p>
          <a:endParaRPr lang="en-US"/>
        </a:p>
      </dgm:t>
    </dgm:pt>
    <dgm:pt modelId="{B7CFC459-3388-4CC2-BFB8-602F564A38F4}" type="sibTrans" cxnId="{8A853269-EDE3-47AB-9450-F9A5D4688503}">
      <dgm:prSet/>
      <dgm:spPr/>
      <dgm:t>
        <a:bodyPr/>
        <a:lstStyle/>
        <a:p>
          <a:endParaRPr lang="en-US"/>
        </a:p>
      </dgm:t>
    </dgm:pt>
    <dgm:pt modelId="{B20EFA61-A74E-4C99-97EE-BE8CFF8FB8ED}">
      <dgm:prSet phldrT="[Text]" custT="1"/>
      <dgm:spPr>
        <a:solidFill>
          <a:srgbClr val="92D050"/>
        </a:solidFill>
        <a:ln>
          <a:solidFill>
            <a:srgbClr val="00B050"/>
          </a:solidFill>
        </a:ln>
      </dgm:spPr>
      <dgm:t>
        <a:bodyPr/>
        <a:lstStyle/>
        <a:p>
          <a:pPr algn="just"/>
          <a:r>
            <a:rPr lang="en-US" sz="1200" b="0"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Ký</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số</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cơ</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quan</a:t>
          </a:r>
          <a:endParaRPr lang="en-US" sz="1200" b="1" dirty="0">
            <a:solidFill>
              <a:schemeClr val="tx1"/>
            </a:solidFill>
            <a:latin typeface="Arial" panose="020B0604020202020204" pitchFamily="34" charset="0"/>
            <a:cs typeface="Arial" panose="020B0604020202020204" pitchFamily="34" charset="0"/>
          </a:endParaRPr>
        </a:p>
        <a:p>
          <a:pPr algn="just"/>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Phát</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hành</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theo</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quy</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định</a:t>
          </a:r>
          <a:r>
            <a:rPr lang="en-US" sz="1200" b="0" dirty="0">
              <a:solidFill>
                <a:schemeClr val="tx1"/>
              </a:solidFill>
              <a:latin typeface="Arial" panose="020B0604020202020204" pitchFamily="34" charset="0"/>
              <a:cs typeface="Arial" panose="020B0604020202020204" pitchFamily="34" charset="0"/>
            </a:rPr>
            <a:t> PL </a:t>
          </a:r>
          <a:r>
            <a:rPr lang="en-US" sz="1200" b="0" dirty="0" err="1">
              <a:solidFill>
                <a:schemeClr val="tx1"/>
              </a:solidFill>
              <a:latin typeface="Arial" panose="020B0604020202020204" pitchFamily="34" charset="0"/>
              <a:cs typeface="Arial" panose="020B0604020202020204" pitchFamily="34" charset="0"/>
            </a:rPr>
            <a:t>về</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công</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tác</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văn</a:t>
          </a:r>
          <a:r>
            <a:rPr lang="en-US" sz="1200" b="0" dirty="0">
              <a:solidFill>
                <a:schemeClr val="tx1"/>
              </a:solidFill>
              <a:latin typeface="Arial" panose="020B0604020202020204" pitchFamily="34" charset="0"/>
              <a:cs typeface="Arial" panose="020B0604020202020204" pitchFamily="34" charset="0"/>
            </a:rPr>
            <a:t> </a:t>
          </a:r>
          <a:r>
            <a:rPr lang="en-US" sz="1200" b="0" dirty="0" err="1">
              <a:solidFill>
                <a:schemeClr val="tx1"/>
              </a:solidFill>
              <a:latin typeface="Arial" panose="020B0604020202020204" pitchFamily="34" charset="0"/>
              <a:cs typeface="Arial" panose="020B0604020202020204" pitchFamily="34" charset="0"/>
            </a:rPr>
            <a:t>thư</a:t>
          </a:r>
          <a:endParaRPr lang="en-US" sz="1200" b="0" dirty="0">
            <a:solidFill>
              <a:schemeClr val="tx1"/>
            </a:solidFill>
            <a:latin typeface="Arial" panose="020B0604020202020204" pitchFamily="34" charset="0"/>
            <a:cs typeface="Arial" panose="020B0604020202020204" pitchFamily="34" charset="0"/>
          </a:endParaRPr>
        </a:p>
      </dgm:t>
    </dgm:pt>
    <dgm:pt modelId="{0683B706-4A05-4BEA-8692-22D55E5CD177}" type="parTrans" cxnId="{2D235DE3-2F65-481A-9A58-A5A9EFAF6489}">
      <dgm:prSet/>
      <dgm:spPr/>
      <dgm:t>
        <a:bodyPr/>
        <a:lstStyle/>
        <a:p>
          <a:endParaRPr lang="en-US"/>
        </a:p>
      </dgm:t>
    </dgm:pt>
    <dgm:pt modelId="{91E38A6B-9620-4808-96AF-1A9FE43A9E50}" type="sibTrans" cxnId="{2D235DE3-2F65-481A-9A58-A5A9EFAF6489}">
      <dgm:prSet/>
      <dgm:spPr/>
      <dgm:t>
        <a:bodyPr/>
        <a:lstStyle/>
        <a:p>
          <a:endParaRPr lang="en-US"/>
        </a:p>
      </dgm:t>
    </dgm:pt>
    <dgm:pt modelId="{5B350DC5-4432-4373-94A3-D0B4CDA48F2A}">
      <dgm:prSet phldrT="[Text]" custT="1"/>
      <dgm:spPr>
        <a:solidFill>
          <a:srgbClr val="92D050"/>
        </a:solidFill>
        <a:ln>
          <a:solidFill>
            <a:srgbClr val="00B050"/>
          </a:solidFill>
        </a:ln>
      </dgm:spPr>
      <dgm:t>
        <a:bodyPr/>
        <a:lstStyle/>
        <a:p>
          <a:pPr algn="ctr"/>
          <a:r>
            <a:rPr lang="en-US" sz="1600" b="1" dirty="0" err="1">
              <a:solidFill>
                <a:schemeClr val="tx1"/>
              </a:solidFill>
              <a:latin typeface="Arial" panose="020B0604020202020204" pitchFamily="34" charset="0"/>
              <a:cs typeface="Arial" panose="020B0604020202020204" pitchFamily="34" charset="0"/>
            </a:rPr>
            <a:t>Trả</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kết</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quả</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giải</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quyết</a:t>
          </a:r>
          <a:r>
            <a:rPr lang="en-US" sz="1600" b="1" dirty="0">
              <a:solidFill>
                <a:schemeClr val="tx1"/>
              </a:solidFill>
              <a:latin typeface="Arial" panose="020B0604020202020204" pitchFamily="34" charset="0"/>
              <a:cs typeface="Arial" panose="020B0604020202020204" pitchFamily="34" charset="0"/>
            </a:rPr>
            <a:t> TTHC</a:t>
          </a:r>
        </a:p>
      </dgm:t>
    </dgm:pt>
    <dgm:pt modelId="{A10B9DDA-7854-4A30-B50E-D473D2FFCE38}" type="parTrans" cxnId="{35714E93-D96B-4883-8423-8FC1A983277B}">
      <dgm:prSet/>
      <dgm:spPr/>
      <dgm:t>
        <a:bodyPr/>
        <a:lstStyle/>
        <a:p>
          <a:endParaRPr lang="en-US"/>
        </a:p>
      </dgm:t>
    </dgm:pt>
    <dgm:pt modelId="{7B1EC51B-711D-4748-A602-FAF62AEB43B1}" type="sibTrans" cxnId="{35714E93-D96B-4883-8423-8FC1A983277B}">
      <dgm:prSet/>
      <dgm:spPr/>
      <dgm:t>
        <a:bodyPr/>
        <a:lstStyle/>
        <a:p>
          <a:endParaRPr lang="en-US"/>
        </a:p>
      </dgm:t>
    </dgm:pt>
    <dgm:pt modelId="{C4A86882-09C4-42E1-A80A-E8303F8074A9}">
      <dgm:prSet phldrT="[Text]" custT="1"/>
      <dgm:spPr>
        <a:solidFill>
          <a:srgbClr val="92D050"/>
        </a:solidFill>
        <a:ln>
          <a:solidFill>
            <a:srgbClr val="00B050"/>
          </a:solidFill>
        </a:ln>
      </dgm:spPr>
      <dgm:t>
        <a:bodyPr/>
        <a:lstStyle/>
        <a:p>
          <a:pPr algn="just"/>
          <a:r>
            <a:rPr lang="en-US" sz="1400" b="1" dirty="0" err="1">
              <a:solidFill>
                <a:schemeClr val="tx1"/>
              </a:solidFill>
              <a:latin typeface="Arial" panose="020B0604020202020204" pitchFamily="34" charset="0"/>
              <a:cs typeface="Arial" panose="020B0604020202020204" pitchFamily="34" charset="0"/>
            </a:rPr>
            <a:t>Cán</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bộ</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một</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cửa</a:t>
          </a:r>
          <a:endParaRPr lang="en-US" sz="1400" b="1" dirty="0">
            <a:solidFill>
              <a:schemeClr val="tx1"/>
            </a:solidFill>
            <a:latin typeface="Arial" panose="020B0604020202020204" pitchFamily="34" charset="0"/>
            <a:cs typeface="Arial" panose="020B0604020202020204" pitchFamily="34" charset="0"/>
          </a:endParaRPr>
        </a:p>
      </dgm:t>
    </dgm:pt>
    <dgm:pt modelId="{F822F7F2-4427-46D4-9083-8D3FBF5C3AD8}" type="parTrans" cxnId="{10EFB934-985A-4D74-9C73-C9940248B1DE}">
      <dgm:prSet/>
      <dgm:spPr/>
      <dgm:t>
        <a:bodyPr/>
        <a:lstStyle/>
        <a:p>
          <a:endParaRPr lang="en-US"/>
        </a:p>
      </dgm:t>
    </dgm:pt>
    <dgm:pt modelId="{3A762843-8B08-4D7F-8F28-5144BACEC75D}" type="sibTrans" cxnId="{10EFB934-985A-4D74-9C73-C9940248B1DE}">
      <dgm:prSet/>
      <dgm:spPr/>
      <dgm:t>
        <a:bodyPr/>
        <a:lstStyle/>
        <a:p>
          <a:endParaRPr lang="en-US"/>
        </a:p>
      </dgm:t>
    </dgm:pt>
    <dgm:pt modelId="{99BD54BB-B063-4EE7-8837-D148440D8105}">
      <dgm:prSet phldrT="[Text]" custT="1"/>
      <dgm:spPr>
        <a:solidFill>
          <a:srgbClr val="92D050"/>
        </a:solidFill>
        <a:ln>
          <a:solidFill>
            <a:srgbClr val="00B050"/>
          </a:solidFill>
        </a:ln>
      </dgm:spPr>
      <dgm:t>
        <a:bodyPr/>
        <a:lstStyle/>
        <a:p>
          <a:pPr algn="just"/>
          <a:r>
            <a:rPr lang="en-US" sz="1400" b="0" dirty="0" err="1">
              <a:solidFill>
                <a:schemeClr val="tx1"/>
              </a:solidFill>
              <a:latin typeface="Arial" panose="020B0604020202020204" pitchFamily="34" charset="0"/>
              <a:cs typeface="Arial" panose="020B0604020202020204" pitchFamily="34" charset="0"/>
            </a:rPr>
            <a:t>Kết</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quả</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giải</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quyết</a:t>
          </a:r>
          <a:r>
            <a:rPr lang="en-US" sz="1400" b="0" dirty="0">
              <a:solidFill>
                <a:schemeClr val="tx1"/>
              </a:solidFill>
              <a:latin typeface="Arial" panose="020B0604020202020204" pitchFamily="34" charset="0"/>
              <a:cs typeface="Arial" panose="020B0604020202020204" pitchFamily="34" charset="0"/>
            </a:rPr>
            <a:t> TTHC </a:t>
          </a:r>
          <a:r>
            <a:rPr lang="en-US" sz="1400" b="0" dirty="0" err="1">
              <a:solidFill>
                <a:schemeClr val="tx1"/>
              </a:solidFill>
              <a:latin typeface="Arial" panose="020B0604020202020204" pitchFamily="34" charset="0"/>
              <a:cs typeface="Arial" panose="020B0604020202020204" pitchFamily="34" charset="0"/>
            </a:rPr>
            <a:t>bản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giấy</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và</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bản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điện</a:t>
          </a:r>
          <a:r>
            <a:rPr lang="en-US" sz="1400" b="0" dirty="0">
              <a:solidFill>
                <a:schemeClr val="tx1"/>
              </a:solidFill>
              <a:latin typeface="Arial" panose="020B0604020202020204" pitchFamily="34" charset="0"/>
              <a:cs typeface="Arial" panose="020B0604020202020204" pitchFamily="34" charset="0"/>
            </a:rPr>
            <a:t> </a:t>
          </a:r>
          <a:r>
            <a:rPr lang="en-US" sz="1400" b="0" dirty="0" err="1">
              <a:solidFill>
                <a:schemeClr val="tx1"/>
              </a:solidFill>
              <a:latin typeface="Arial" panose="020B0604020202020204" pitchFamily="34" charset="0"/>
              <a:cs typeface="Arial" panose="020B0604020202020204" pitchFamily="34" charset="0"/>
            </a:rPr>
            <a:t>tử</a:t>
          </a:r>
          <a:endParaRPr lang="en-US" sz="1400" b="0" dirty="0">
            <a:solidFill>
              <a:schemeClr val="tx1"/>
            </a:solidFill>
            <a:latin typeface="Arial" panose="020B0604020202020204" pitchFamily="34" charset="0"/>
            <a:cs typeface="Arial" panose="020B0604020202020204" pitchFamily="34" charset="0"/>
          </a:endParaRPr>
        </a:p>
      </dgm:t>
    </dgm:pt>
    <dgm:pt modelId="{EA01ED27-3485-405F-9400-7F520A5C1302}" type="parTrans" cxnId="{61748B2E-8604-4527-8538-A1579BF84537}">
      <dgm:prSet/>
      <dgm:spPr/>
      <dgm:t>
        <a:bodyPr/>
        <a:lstStyle/>
        <a:p>
          <a:endParaRPr lang="en-US"/>
        </a:p>
      </dgm:t>
    </dgm:pt>
    <dgm:pt modelId="{B7207006-789C-4CBA-984D-25087F5D2B5A}" type="sibTrans" cxnId="{61748B2E-8604-4527-8538-A1579BF84537}">
      <dgm:prSet/>
      <dgm:spPr/>
      <dgm:t>
        <a:bodyPr/>
        <a:lstStyle/>
        <a:p>
          <a:endParaRPr lang="en-US"/>
        </a:p>
      </dgm:t>
    </dgm:pt>
    <dgm:pt modelId="{5AB8B788-72BE-464A-BD75-70663D80F816}">
      <dgm:prSet phldrT="[Text]" custT="1"/>
      <dgm:spPr>
        <a:solidFill>
          <a:srgbClr val="92D050"/>
        </a:solidFill>
        <a:ln>
          <a:solidFill>
            <a:srgbClr val="00B050"/>
          </a:solidFill>
        </a:ln>
      </dgm:spPr>
      <dgm:t>
        <a:bodyPr/>
        <a:lstStyle/>
        <a:p>
          <a:r>
            <a:rPr lang="en-US" sz="1600" b="1" dirty="0" err="1">
              <a:solidFill>
                <a:schemeClr val="tx1"/>
              </a:solidFill>
              <a:latin typeface="Arial" panose="020B0604020202020204" pitchFamily="34" charset="0"/>
              <a:cs typeface="Arial" panose="020B0604020202020204" pitchFamily="34" charset="0"/>
            </a:rPr>
            <a:t>Tiếp</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nhận</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hồ</a:t>
          </a:r>
          <a:r>
            <a:rPr lang="en-US" sz="1600" b="1" dirty="0">
              <a:solidFill>
                <a:schemeClr val="tx1"/>
              </a:solidFill>
              <a:latin typeface="Arial" panose="020B0604020202020204" pitchFamily="34" charset="0"/>
              <a:cs typeface="Arial" panose="020B0604020202020204" pitchFamily="34" charset="0"/>
            </a:rPr>
            <a:t> </a:t>
          </a:r>
          <a:r>
            <a:rPr lang="en-US" sz="1600" b="1" dirty="0" err="1">
              <a:solidFill>
                <a:schemeClr val="tx1"/>
              </a:solidFill>
              <a:latin typeface="Arial" panose="020B0604020202020204" pitchFamily="34" charset="0"/>
              <a:cs typeface="Arial" panose="020B0604020202020204" pitchFamily="34" charset="0"/>
            </a:rPr>
            <a:t>sơ</a:t>
          </a:r>
          <a:r>
            <a:rPr lang="en-US" sz="1600" b="1" dirty="0">
              <a:solidFill>
                <a:schemeClr val="tx1"/>
              </a:solidFill>
              <a:latin typeface="Arial" panose="020B0604020202020204" pitchFamily="34" charset="0"/>
              <a:cs typeface="Arial" panose="020B0604020202020204" pitchFamily="34" charset="0"/>
            </a:rPr>
            <a:t> TTHC</a:t>
          </a:r>
        </a:p>
      </dgm:t>
    </dgm:pt>
    <dgm:pt modelId="{0F3DFFFB-8675-41BC-BC6A-A5441FDA0295}" type="sibTrans" cxnId="{954EA180-7855-4702-8E8D-7B115D5FC9B7}">
      <dgm:prSet/>
      <dgm:spPr/>
      <dgm:t>
        <a:bodyPr/>
        <a:lstStyle/>
        <a:p>
          <a:endParaRPr lang="en-US"/>
        </a:p>
      </dgm:t>
    </dgm:pt>
    <dgm:pt modelId="{CB401041-A404-4853-92DB-3B620940E9E3}" type="parTrans" cxnId="{954EA180-7855-4702-8E8D-7B115D5FC9B7}">
      <dgm:prSet/>
      <dgm:spPr/>
      <dgm:t>
        <a:bodyPr/>
        <a:lstStyle/>
        <a:p>
          <a:endParaRPr lang="en-US"/>
        </a:p>
      </dgm:t>
    </dgm:pt>
    <dgm:pt modelId="{F0ADADF8-3597-42D7-862C-F577C9DAC7DA}" type="pres">
      <dgm:prSet presAssocID="{3FB21872-562E-4D89-B12F-66FCD4B560AD}" presName="Name0" presStyleCnt="0">
        <dgm:presLayoutVars>
          <dgm:dir/>
          <dgm:animLvl val="lvl"/>
          <dgm:resizeHandles val="exact"/>
        </dgm:presLayoutVars>
      </dgm:prSet>
      <dgm:spPr/>
    </dgm:pt>
    <dgm:pt modelId="{6E2ECF51-2D94-4D91-9A4D-C4840E7E5B7D}" type="pres">
      <dgm:prSet presAssocID="{5B350DC5-4432-4373-94A3-D0B4CDA48F2A}" presName="boxAndChildren" presStyleCnt="0"/>
      <dgm:spPr/>
    </dgm:pt>
    <dgm:pt modelId="{36ADD244-7FF5-4618-B3EE-A564DA91F216}" type="pres">
      <dgm:prSet presAssocID="{5B350DC5-4432-4373-94A3-D0B4CDA48F2A}" presName="parentTextBox" presStyleLbl="node1" presStyleIdx="0" presStyleCnt="4"/>
      <dgm:spPr/>
    </dgm:pt>
    <dgm:pt modelId="{006FD536-2076-40B6-BA30-15397077D373}" type="pres">
      <dgm:prSet presAssocID="{5B350DC5-4432-4373-94A3-D0B4CDA48F2A}" presName="entireBox" presStyleLbl="node1" presStyleIdx="0" presStyleCnt="4" custLinFactNeighborY="18814"/>
      <dgm:spPr/>
    </dgm:pt>
    <dgm:pt modelId="{90192F85-7A30-40AD-B049-74EF7615E01D}" type="pres">
      <dgm:prSet presAssocID="{5B350DC5-4432-4373-94A3-D0B4CDA48F2A}" presName="descendantBox" presStyleCnt="0"/>
      <dgm:spPr/>
    </dgm:pt>
    <dgm:pt modelId="{D3A36B0D-3D3E-4C5B-BF38-23E9E1FE029E}" type="pres">
      <dgm:prSet presAssocID="{99BD54BB-B063-4EE7-8837-D148440D8105}" presName="childTextBox" presStyleLbl="fgAccFollowNode1" presStyleIdx="0" presStyleCnt="8" custScaleX="2000000">
        <dgm:presLayoutVars>
          <dgm:bulletEnabled val="1"/>
        </dgm:presLayoutVars>
      </dgm:prSet>
      <dgm:spPr/>
    </dgm:pt>
    <dgm:pt modelId="{D2AF8334-C79F-4372-9C8C-3FAD3768682D}" type="pres">
      <dgm:prSet presAssocID="{C4A86882-09C4-42E1-A80A-E8303F8074A9}" presName="childTextBox" presStyleLbl="fgAccFollowNode1" presStyleIdx="1" presStyleCnt="8" custScaleX="1130884">
        <dgm:presLayoutVars>
          <dgm:bulletEnabled val="1"/>
        </dgm:presLayoutVars>
      </dgm:prSet>
      <dgm:spPr/>
    </dgm:pt>
    <dgm:pt modelId="{4C5C2675-CB88-408B-B1BA-71EB21EA3C30}" type="pres">
      <dgm:prSet presAssocID="{C7E45472-1A96-4763-87D9-36A087564D63}" presName="sp" presStyleCnt="0"/>
      <dgm:spPr/>
    </dgm:pt>
    <dgm:pt modelId="{953DE61E-47FB-4928-B831-69080A570BB9}" type="pres">
      <dgm:prSet presAssocID="{1D293428-7AC9-4131-B8EA-6CAF47AFF31D}" presName="arrowAndChildren" presStyleCnt="0"/>
      <dgm:spPr/>
    </dgm:pt>
    <dgm:pt modelId="{1109EA23-7121-40D1-A774-388920C58FC6}" type="pres">
      <dgm:prSet presAssocID="{1D293428-7AC9-4131-B8EA-6CAF47AFF31D}" presName="parentTextArrow" presStyleLbl="node1" presStyleIdx="0" presStyleCnt="4"/>
      <dgm:spPr/>
    </dgm:pt>
    <dgm:pt modelId="{42AA69B8-3033-40A1-9495-7510D9F526AE}" type="pres">
      <dgm:prSet presAssocID="{1D293428-7AC9-4131-B8EA-6CAF47AFF31D}" presName="arrow" presStyleLbl="node1" presStyleIdx="1" presStyleCnt="4" custScaleY="93901"/>
      <dgm:spPr/>
    </dgm:pt>
    <dgm:pt modelId="{6A9CB83B-82B4-478D-B800-32C40FA9D887}" type="pres">
      <dgm:prSet presAssocID="{1D293428-7AC9-4131-B8EA-6CAF47AFF31D}" presName="descendantArrow" presStyleCnt="0"/>
      <dgm:spPr/>
    </dgm:pt>
    <dgm:pt modelId="{3A0F9822-65F2-4378-AC5C-29AFF8638363}" type="pres">
      <dgm:prSet presAssocID="{B20EFA61-A74E-4C99-97EE-BE8CFF8FB8ED}" presName="childTextArrow" presStyleLbl="fgAccFollowNode1" presStyleIdx="2" presStyleCnt="8" custScaleX="2000000" custScaleY="171884" custLinFactNeighborX="-1871" custLinFactNeighborY="34806">
        <dgm:presLayoutVars>
          <dgm:bulletEnabled val="1"/>
        </dgm:presLayoutVars>
      </dgm:prSet>
      <dgm:spPr/>
    </dgm:pt>
    <dgm:pt modelId="{3048AFF6-9FD8-4872-9B81-EFA7F4FC3C5A}" type="pres">
      <dgm:prSet presAssocID="{2F29DA29-CF10-4E9D-929B-D241DDB56481}" presName="childTextArrow" presStyleLbl="fgAccFollowNode1" presStyleIdx="3" presStyleCnt="8" custScaleX="1128953" custScaleY="171884" custLinFactNeighborX="-16797" custLinFactNeighborY="34806">
        <dgm:presLayoutVars>
          <dgm:bulletEnabled val="1"/>
        </dgm:presLayoutVars>
      </dgm:prSet>
      <dgm:spPr/>
    </dgm:pt>
    <dgm:pt modelId="{58A76181-4B35-4633-916E-7B952651A050}" type="pres">
      <dgm:prSet presAssocID="{CDC5FA06-AA57-4F89-99E9-243B0F8491B9}" presName="sp" presStyleCnt="0"/>
      <dgm:spPr/>
    </dgm:pt>
    <dgm:pt modelId="{43A5279F-DC85-4CB1-AF2F-FE1A1BD817BF}" type="pres">
      <dgm:prSet presAssocID="{4078BF07-95A8-49BB-A7EE-2F58048E5202}" presName="arrowAndChildren" presStyleCnt="0"/>
      <dgm:spPr/>
    </dgm:pt>
    <dgm:pt modelId="{E118CBF4-C41E-4658-8A05-555938490E5B}" type="pres">
      <dgm:prSet presAssocID="{4078BF07-95A8-49BB-A7EE-2F58048E5202}" presName="parentTextArrow" presStyleLbl="node1" presStyleIdx="1" presStyleCnt="4"/>
      <dgm:spPr/>
    </dgm:pt>
    <dgm:pt modelId="{117C0CDB-D077-468E-9046-16BC64732964}" type="pres">
      <dgm:prSet presAssocID="{4078BF07-95A8-49BB-A7EE-2F58048E5202}" presName="arrow" presStyleLbl="node1" presStyleIdx="2" presStyleCnt="4" custScaleY="95431"/>
      <dgm:spPr/>
    </dgm:pt>
    <dgm:pt modelId="{F9DC5628-5726-427F-B662-643846F96990}" type="pres">
      <dgm:prSet presAssocID="{4078BF07-95A8-49BB-A7EE-2F58048E5202}" presName="descendantArrow" presStyleCnt="0"/>
      <dgm:spPr/>
    </dgm:pt>
    <dgm:pt modelId="{3A2675A6-E0DB-495C-9280-E76753E66930}" type="pres">
      <dgm:prSet presAssocID="{0457EAB3-080D-4A34-BC17-6B79EA06F1E8}" presName="childTextArrow" presStyleLbl="fgAccFollowNode1" presStyleIdx="4" presStyleCnt="8" custScaleX="2000000" custScaleY="180764" custLinFactNeighborY="20362">
        <dgm:presLayoutVars>
          <dgm:bulletEnabled val="1"/>
        </dgm:presLayoutVars>
      </dgm:prSet>
      <dgm:spPr/>
    </dgm:pt>
    <dgm:pt modelId="{B6877165-6682-4AB4-A13E-8CE05DF0BFC0}" type="pres">
      <dgm:prSet presAssocID="{240AF7DC-6E81-41F7-86EA-6216127F99DA}" presName="childTextArrow" presStyleLbl="fgAccFollowNode1" presStyleIdx="5" presStyleCnt="8" custScaleX="1155033" custScaleY="180764" custLinFactNeighborY="20362">
        <dgm:presLayoutVars>
          <dgm:bulletEnabled val="1"/>
        </dgm:presLayoutVars>
      </dgm:prSet>
      <dgm:spPr/>
    </dgm:pt>
    <dgm:pt modelId="{9463AD0B-2361-43E1-9A82-5052840EC3A7}" type="pres">
      <dgm:prSet presAssocID="{0F3DFFFB-8675-41BC-BC6A-A5441FDA0295}" presName="sp" presStyleCnt="0"/>
      <dgm:spPr/>
    </dgm:pt>
    <dgm:pt modelId="{A1A3E172-291D-4C8A-A34F-0A4943D3220D}" type="pres">
      <dgm:prSet presAssocID="{5AB8B788-72BE-464A-BD75-70663D80F816}" presName="arrowAndChildren" presStyleCnt="0"/>
      <dgm:spPr/>
    </dgm:pt>
    <dgm:pt modelId="{BF8A6EF2-0891-4498-8E55-C1EB8A09829E}" type="pres">
      <dgm:prSet presAssocID="{5AB8B788-72BE-464A-BD75-70663D80F816}" presName="parentTextArrow" presStyleLbl="node1" presStyleIdx="2" presStyleCnt="4"/>
      <dgm:spPr/>
    </dgm:pt>
    <dgm:pt modelId="{93A40C7F-88FD-48FC-84C1-A066108530B7}" type="pres">
      <dgm:prSet presAssocID="{5AB8B788-72BE-464A-BD75-70663D80F816}" presName="arrow" presStyleLbl="node1" presStyleIdx="3" presStyleCnt="4" custScaleY="67422" custLinFactNeighborY="-1279"/>
      <dgm:spPr/>
    </dgm:pt>
    <dgm:pt modelId="{081AB606-96DC-4743-9DF1-8AC6A9A772FD}" type="pres">
      <dgm:prSet presAssocID="{5AB8B788-72BE-464A-BD75-70663D80F816}" presName="descendantArrow" presStyleCnt="0"/>
      <dgm:spPr/>
    </dgm:pt>
    <dgm:pt modelId="{6DE1C64D-6A07-4D40-8B23-260D1101C9FF}" type="pres">
      <dgm:prSet presAssocID="{616EDAD5-35AE-4BFC-9AB7-E13C545CC576}" presName="childTextArrow" presStyleLbl="fgAccFollowNode1" presStyleIdx="6" presStyleCnt="8" custScaleX="2000000" custScaleY="113986" custLinFactNeighborY="17072">
        <dgm:presLayoutVars>
          <dgm:bulletEnabled val="1"/>
        </dgm:presLayoutVars>
      </dgm:prSet>
      <dgm:spPr/>
    </dgm:pt>
    <dgm:pt modelId="{4D3CAD69-4876-476A-868B-858380637DD1}" type="pres">
      <dgm:prSet presAssocID="{FFF728A9-2AC2-4B98-A946-EC16E6CE1FE1}" presName="childTextArrow" presStyleLbl="fgAccFollowNode1" presStyleIdx="7" presStyleCnt="8" custScaleX="1126225" custScaleY="113986" custLinFactNeighborY="17072">
        <dgm:presLayoutVars>
          <dgm:bulletEnabled val="1"/>
        </dgm:presLayoutVars>
      </dgm:prSet>
      <dgm:spPr/>
    </dgm:pt>
  </dgm:ptLst>
  <dgm:cxnLst>
    <dgm:cxn modelId="{BC638A04-C876-4A22-BAC9-69B58E6EEC5B}" type="presOf" srcId="{1D293428-7AC9-4131-B8EA-6CAF47AFF31D}" destId="{1109EA23-7121-40D1-A774-388920C58FC6}" srcOrd="0" destOrd="0" presId="urn:microsoft.com/office/officeart/2005/8/layout/process4"/>
    <dgm:cxn modelId="{29A19005-042A-4C8B-8DC6-F056BBB14E21}" type="presOf" srcId="{5B350DC5-4432-4373-94A3-D0B4CDA48F2A}" destId="{006FD536-2076-40B6-BA30-15397077D373}" srcOrd="1" destOrd="0" presId="urn:microsoft.com/office/officeart/2005/8/layout/process4"/>
    <dgm:cxn modelId="{29214106-E1EB-462B-B3F0-5965CC3F8E29}" srcId="{3FB21872-562E-4D89-B12F-66FCD4B560AD}" destId="{1D293428-7AC9-4131-B8EA-6CAF47AFF31D}" srcOrd="2" destOrd="0" parTransId="{530665CD-971C-4C37-B46E-B700953D761B}" sibTransId="{C7E45472-1A96-4763-87D9-36A087564D63}"/>
    <dgm:cxn modelId="{6FE6660F-140B-48BC-9069-FB9FD55B4FFC}" srcId="{3FB21872-562E-4D89-B12F-66FCD4B560AD}" destId="{4078BF07-95A8-49BB-A7EE-2F58048E5202}" srcOrd="1" destOrd="0" parTransId="{20E52120-B361-4794-BAA4-2AAD4606F71C}" sibTransId="{CDC5FA06-AA57-4F89-99E9-243B0F8491B9}"/>
    <dgm:cxn modelId="{F3FFCE22-9FAE-4F1D-966E-0BF986B14BAB}" type="presOf" srcId="{2F29DA29-CF10-4E9D-929B-D241DDB56481}" destId="{3048AFF6-9FD8-4872-9B81-EFA7F4FC3C5A}" srcOrd="0" destOrd="0" presId="urn:microsoft.com/office/officeart/2005/8/layout/process4"/>
    <dgm:cxn modelId="{897C6D2B-123D-486D-B9A6-D740C55EB0B7}" type="presOf" srcId="{99BD54BB-B063-4EE7-8837-D148440D8105}" destId="{D3A36B0D-3D3E-4C5B-BF38-23E9E1FE029E}" srcOrd="0" destOrd="0" presId="urn:microsoft.com/office/officeart/2005/8/layout/process4"/>
    <dgm:cxn modelId="{61748B2E-8604-4527-8538-A1579BF84537}" srcId="{5B350DC5-4432-4373-94A3-D0B4CDA48F2A}" destId="{99BD54BB-B063-4EE7-8837-D148440D8105}" srcOrd="0" destOrd="0" parTransId="{EA01ED27-3485-405F-9400-7F520A5C1302}" sibTransId="{B7207006-789C-4CBA-984D-25087F5D2B5A}"/>
    <dgm:cxn modelId="{10EFB934-985A-4D74-9C73-C9940248B1DE}" srcId="{5B350DC5-4432-4373-94A3-D0B4CDA48F2A}" destId="{C4A86882-09C4-42E1-A80A-E8303F8074A9}" srcOrd="1" destOrd="0" parTransId="{F822F7F2-4427-46D4-9083-8D3FBF5C3AD8}" sibTransId="{3A762843-8B08-4D7F-8F28-5144BACEC75D}"/>
    <dgm:cxn modelId="{9184A939-2E63-411B-B32C-2D54C8527B39}" type="presOf" srcId="{616EDAD5-35AE-4BFC-9AB7-E13C545CC576}" destId="{6DE1C64D-6A07-4D40-8B23-260D1101C9FF}" srcOrd="0" destOrd="0" presId="urn:microsoft.com/office/officeart/2005/8/layout/process4"/>
    <dgm:cxn modelId="{2988C75C-31C5-476D-ACE5-443C1D6A548F}" type="presOf" srcId="{5B350DC5-4432-4373-94A3-D0B4CDA48F2A}" destId="{36ADD244-7FF5-4618-B3EE-A564DA91F216}" srcOrd="0" destOrd="0" presId="urn:microsoft.com/office/officeart/2005/8/layout/process4"/>
    <dgm:cxn modelId="{1A0ADF41-1FAE-4641-811B-C3C376F0B2EF}" srcId="{5AB8B788-72BE-464A-BD75-70663D80F816}" destId="{616EDAD5-35AE-4BFC-9AB7-E13C545CC576}" srcOrd="0" destOrd="0" parTransId="{7CC5EC4E-E45B-4C9E-8455-34369BBA3723}" sibTransId="{B1B424AD-F8F3-40A9-91A2-057971357F81}"/>
    <dgm:cxn modelId="{8A853269-EDE3-47AB-9450-F9A5D4688503}" srcId="{1D293428-7AC9-4131-B8EA-6CAF47AFF31D}" destId="{2F29DA29-CF10-4E9D-929B-D241DDB56481}" srcOrd="1" destOrd="0" parTransId="{D33E9970-25EC-44F1-9567-52893B4E1893}" sibTransId="{B7CFC459-3388-4CC2-BFB8-602F564A38F4}"/>
    <dgm:cxn modelId="{98C1E56F-D777-4A48-8BBD-C451D6582D70}" type="presOf" srcId="{5AB8B788-72BE-464A-BD75-70663D80F816}" destId="{93A40C7F-88FD-48FC-84C1-A066108530B7}" srcOrd="1" destOrd="0" presId="urn:microsoft.com/office/officeart/2005/8/layout/process4"/>
    <dgm:cxn modelId="{895E7D52-76F2-45BF-91B3-508D952340CF}" type="presOf" srcId="{FFF728A9-2AC2-4B98-A946-EC16E6CE1FE1}" destId="{4D3CAD69-4876-476A-868B-858380637DD1}" srcOrd="0" destOrd="0" presId="urn:microsoft.com/office/officeart/2005/8/layout/process4"/>
    <dgm:cxn modelId="{5C26F072-36A5-43CB-8E12-25B30EF14FEC}" srcId="{4078BF07-95A8-49BB-A7EE-2F58048E5202}" destId="{240AF7DC-6E81-41F7-86EA-6216127F99DA}" srcOrd="1" destOrd="0" parTransId="{955EC083-73B6-4782-8890-2EA5D739FBC4}" sibTransId="{FB263201-B2C9-472A-85E9-F08DBF4F0F01}"/>
    <dgm:cxn modelId="{954EA180-7855-4702-8E8D-7B115D5FC9B7}" srcId="{3FB21872-562E-4D89-B12F-66FCD4B560AD}" destId="{5AB8B788-72BE-464A-BD75-70663D80F816}" srcOrd="0" destOrd="0" parTransId="{CB401041-A404-4853-92DB-3B620940E9E3}" sibTransId="{0F3DFFFB-8675-41BC-BC6A-A5441FDA0295}"/>
    <dgm:cxn modelId="{25595186-C88F-4B8E-9C6F-E78276E60431}" type="presOf" srcId="{B20EFA61-A74E-4C99-97EE-BE8CFF8FB8ED}" destId="{3A0F9822-65F2-4378-AC5C-29AFF8638363}" srcOrd="0" destOrd="0" presId="urn:microsoft.com/office/officeart/2005/8/layout/process4"/>
    <dgm:cxn modelId="{A4152787-47D7-4AEE-A0C7-9C3B65E12F40}" type="presOf" srcId="{4078BF07-95A8-49BB-A7EE-2F58048E5202}" destId="{117C0CDB-D077-468E-9046-16BC64732964}" srcOrd="1" destOrd="0" presId="urn:microsoft.com/office/officeart/2005/8/layout/process4"/>
    <dgm:cxn modelId="{EF166391-CBFE-40DF-9467-F58A5AC56A01}" srcId="{5AB8B788-72BE-464A-BD75-70663D80F816}" destId="{FFF728A9-2AC2-4B98-A946-EC16E6CE1FE1}" srcOrd="1" destOrd="0" parTransId="{13605011-534A-4EB3-BF2C-B44A3C472A0A}" sibTransId="{CDAE942F-5668-44C0-8249-CBA8EDC99262}"/>
    <dgm:cxn modelId="{35714E93-D96B-4883-8423-8FC1A983277B}" srcId="{3FB21872-562E-4D89-B12F-66FCD4B560AD}" destId="{5B350DC5-4432-4373-94A3-D0B4CDA48F2A}" srcOrd="3" destOrd="0" parTransId="{A10B9DDA-7854-4A30-B50E-D473D2FFCE38}" sibTransId="{7B1EC51B-711D-4748-A602-FAF62AEB43B1}"/>
    <dgm:cxn modelId="{876433B3-108E-4FE1-A1C2-23A46C13F134}" type="presOf" srcId="{3FB21872-562E-4D89-B12F-66FCD4B560AD}" destId="{F0ADADF8-3597-42D7-862C-F577C9DAC7DA}" srcOrd="0" destOrd="0" presId="urn:microsoft.com/office/officeart/2005/8/layout/process4"/>
    <dgm:cxn modelId="{0EAC42D4-F409-44BD-A558-3C08BB9538F5}" type="presOf" srcId="{1D293428-7AC9-4131-B8EA-6CAF47AFF31D}" destId="{42AA69B8-3033-40A1-9495-7510D9F526AE}" srcOrd="1" destOrd="0" presId="urn:microsoft.com/office/officeart/2005/8/layout/process4"/>
    <dgm:cxn modelId="{2D235DE3-2F65-481A-9A58-A5A9EFAF6489}" srcId="{1D293428-7AC9-4131-B8EA-6CAF47AFF31D}" destId="{B20EFA61-A74E-4C99-97EE-BE8CFF8FB8ED}" srcOrd="0" destOrd="0" parTransId="{0683B706-4A05-4BEA-8692-22D55E5CD177}" sibTransId="{91E38A6B-9620-4808-96AF-1A9FE43A9E50}"/>
    <dgm:cxn modelId="{149DC4EB-7457-4868-98F0-9A494C96C4A9}" type="presOf" srcId="{C4A86882-09C4-42E1-A80A-E8303F8074A9}" destId="{D2AF8334-C79F-4372-9C8C-3FAD3768682D}" srcOrd="0" destOrd="0" presId="urn:microsoft.com/office/officeart/2005/8/layout/process4"/>
    <dgm:cxn modelId="{7B0283EF-A25C-481A-B3C1-52191FAC91F1}" srcId="{4078BF07-95A8-49BB-A7EE-2F58048E5202}" destId="{0457EAB3-080D-4A34-BC17-6B79EA06F1E8}" srcOrd="0" destOrd="0" parTransId="{7219D9BB-F566-441F-A953-361C42964AC4}" sibTransId="{0DCC9269-47D5-4C12-A3A8-8022C329EF35}"/>
    <dgm:cxn modelId="{8768A0F1-F6B8-412D-9852-8F4347F72726}" type="presOf" srcId="{240AF7DC-6E81-41F7-86EA-6216127F99DA}" destId="{B6877165-6682-4AB4-A13E-8CE05DF0BFC0}" srcOrd="0" destOrd="0" presId="urn:microsoft.com/office/officeart/2005/8/layout/process4"/>
    <dgm:cxn modelId="{EDDCD8F2-4DF9-4986-AF31-459CA74B6192}" type="presOf" srcId="{0457EAB3-080D-4A34-BC17-6B79EA06F1E8}" destId="{3A2675A6-E0DB-495C-9280-E76753E66930}" srcOrd="0" destOrd="0" presId="urn:microsoft.com/office/officeart/2005/8/layout/process4"/>
    <dgm:cxn modelId="{62C40FF3-7549-49A1-B088-6C2E6473DA93}" type="presOf" srcId="{5AB8B788-72BE-464A-BD75-70663D80F816}" destId="{BF8A6EF2-0891-4498-8E55-C1EB8A09829E}" srcOrd="0" destOrd="0" presId="urn:microsoft.com/office/officeart/2005/8/layout/process4"/>
    <dgm:cxn modelId="{B9DF35FD-DE5F-4B33-81A1-FCA047538424}" type="presOf" srcId="{4078BF07-95A8-49BB-A7EE-2F58048E5202}" destId="{E118CBF4-C41E-4658-8A05-555938490E5B}" srcOrd="0" destOrd="0" presId="urn:microsoft.com/office/officeart/2005/8/layout/process4"/>
    <dgm:cxn modelId="{ECDADA90-CC80-46E9-8CB3-06149FD4FA73}" type="presParOf" srcId="{F0ADADF8-3597-42D7-862C-F577C9DAC7DA}" destId="{6E2ECF51-2D94-4D91-9A4D-C4840E7E5B7D}" srcOrd="0" destOrd="0" presId="urn:microsoft.com/office/officeart/2005/8/layout/process4"/>
    <dgm:cxn modelId="{18CE13CB-4F30-4A1C-93FC-D98215E80F9E}" type="presParOf" srcId="{6E2ECF51-2D94-4D91-9A4D-C4840E7E5B7D}" destId="{36ADD244-7FF5-4618-B3EE-A564DA91F216}" srcOrd="0" destOrd="0" presId="urn:microsoft.com/office/officeart/2005/8/layout/process4"/>
    <dgm:cxn modelId="{0D049C17-6FBD-4F5D-9A7E-8A3468D54AE4}" type="presParOf" srcId="{6E2ECF51-2D94-4D91-9A4D-C4840E7E5B7D}" destId="{006FD536-2076-40B6-BA30-15397077D373}" srcOrd="1" destOrd="0" presId="urn:microsoft.com/office/officeart/2005/8/layout/process4"/>
    <dgm:cxn modelId="{38804E31-7CED-44BB-A467-99E996FFA7C9}" type="presParOf" srcId="{6E2ECF51-2D94-4D91-9A4D-C4840E7E5B7D}" destId="{90192F85-7A30-40AD-B049-74EF7615E01D}" srcOrd="2" destOrd="0" presId="urn:microsoft.com/office/officeart/2005/8/layout/process4"/>
    <dgm:cxn modelId="{51EA6ABA-B22C-4D57-B9E1-BEEF61CB0274}" type="presParOf" srcId="{90192F85-7A30-40AD-B049-74EF7615E01D}" destId="{D3A36B0D-3D3E-4C5B-BF38-23E9E1FE029E}" srcOrd="0" destOrd="0" presId="urn:microsoft.com/office/officeart/2005/8/layout/process4"/>
    <dgm:cxn modelId="{68F098E1-3F8C-401E-AD46-FB8BC98F2D95}" type="presParOf" srcId="{90192F85-7A30-40AD-B049-74EF7615E01D}" destId="{D2AF8334-C79F-4372-9C8C-3FAD3768682D}" srcOrd="1" destOrd="0" presId="urn:microsoft.com/office/officeart/2005/8/layout/process4"/>
    <dgm:cxn modelId="{B2C97BCD-AD84-4329-ADE9-1C11BC66D278}" type="presParOf" srcId="{F0ADADF8-3597-42D7-862C-F577C9DAC7DA}" destId="{4C5C2675-CB88-408B-B1BA-71EB21EA3C30}" srcOrd="1" destOrd="0" presId="urn:microsoft.com/office/officeart/2005/8/layout/process4"/>
    <dgm:cxn modelId="{7E53BAEC-7732-4748-B207-47208B0B4089}" type="presParOf" srcId="{F0ADADF8-3597-42D7-862C-F577C9DAC7DA}" destId="{953DE61E-47FB-4928-B831-69080A570BB9}" srcOrd="2" destOrd="0" presId="urn:microsoft.com/office/officeart/2005/8/layout/process4"/>
    <dgm:cxn modelId="{637C5E36-07B8-4FB5-A9EB-7A493EB280DC}" type="presParOf" srcId="{953DE61E-47FB-4928-B831-69080A570BB9}" destId="{1109EA23-7121-40D1-A774-388920C58FC6}" srcOrd="0" destOrd="0" presId="urn:microsoft.com/office/officeart/2005/8/layout/process4"/>
    <dgm:cxn modelId="{87CC0C8F-727C-425D-A24E-7BCFC59F3F0A}" type="presParOf" srcId="{953DE61E-47FB-4928-B831-69080A570BB9}" destId="{42AA69B8-3033-40A1-9495-7510D9F526AE}" srcOrd="1" destOrd="0" presId="urn:microsoft.com/office/officeart/2005/8/layout/process4"/>
    <dgm:cxn modelId="{532DE6E7-F556-43E4-9C9E-BC668BA0A26F}" type="presParOf" srcId="{953DE61E-47FB-4928-B831-69080A570BB9}" destId="{6A9CB83B-82B4-478D-B800-32C40FA9D887}" srcOrd="2" destOrd="0" presId="urn:microsoft.com/office/officeart/2005/8/layout/process4"/>
    <dgm:cxn modelId="{2EA07977-C108-4DA6-8934-45AC318D5BCF}" type="presParOf" srcId="{6A9CB83B-82B4-478D-B800-32C40FA9D887}" destId="{3A0F9822-65F2-4378-AC5C-29AFF8638363}" srcOrd="0" destOrd="0" presId="urn:microsoft.com/office/officeart/2005/8/layout/process4"/>
    <dgm:cxn modelId="{9DFA01FC-92B5-4E08-9AAF-211D88BBCABE}" type="presParOf" srcId="{6A9CB83B-82B4-478D-B800-32C40FA9D887}" destId="{3048AFF6-9FD8-4872-9B81-EFA7F4FC3C5A}" srcOrd="1" destOrd="0" presId="urn:microsoft.com/office/officeart/2005/8/layout/process4"/>
    <dgm:cxn modelId="{4AEF76B4-B547-4E19-9228-7FA736949DA8}" type="presParOf" srcId="{F0ADADF8-3597-42D7-862C-F577C9DAC7DA}" destId="{58A76181-4B35-4633-916E-7B952651A050}" srcOrd="3" destOrd="0" presId="urn:microsoft.com/office/officeart/2005/8/layout/process4"/>
    <dgm:cxn modelId="{2BD3C275-C6A0-4D7C-924F-A3CF082DD691}" type="presParOf" srcId="{F0ADADF8-3597-42D7-862C-F577C9DAC7DA}" destId="{43A5279F-DC85-4CB1-AF2F-FE1A1BD817BF}" srcOrd="4" destOrd="0" presId="urn:microsoft.com/office/officeart/2005/8/layout/process4"/>
    <dgm:cxn modelId="{BB629772-B172-4E34-8B2F-C972E9F07F77}" type="presParOf" srcId="{43A5279F-DC85-4CB1-AF2F-FE1A1BD817BF}" destId="{E118CBF4-C41E-4658-8A05-555938490E5B}" srcOrd="0" destOrd="0" presId="urn:microsoft.com/office/officeart/2005/8/layout/process4"/>
    <dgm:cxn modelId="{53E0D918-EAFD-452B-8241-C7E09A4E9948}" type="presParOf" srcId="{43A5279F-DC85-4CB1-AF2F-FE1A1BD817BF}" destId="{117C0CDB-D077-468E-9046-16BC64732964}" srcOrd="1" destOrd="0" presId="urn:microsoft.com/office/officeart/2005/8/layout/process4"/>
    <dgm:cxn modelId="{708E6806-859B-4922-A66C-74D1EBF9672B}" type="presParOf" srcId="{43A5279F-DC85-4CB1-AF2F-FE1A1BD817BF}" destId="{F9DC5628-5726-427F-B662-643846F96990}" srcOrd="2" destOrd="0" presId="urn:microsoft.com/office/officeart/2005/8/layout/process4"/>
    <dgm:cxn modelId="{ACF41467-79C8-4EDF-B364-0FCB945A9F6B}" type="presParOf" srcId="{F9DC5628-5726-427F-B662-643846F96990}" destId="{3A2675A6-E0DB-495C-9280-E76753E66930}" srcOrd="0" destOrd="0" presId="urn:microsoft.com/office/officeart/2005/8/layout/process4"/>
    <dgm:cxn modelId="{9D1B8DCE-DDFF-4CD3-811D-5487BC0A3895}" type="presParOf" srcId="{F9DC5628-5726-427F-B662-643846F96990}" destId="{B6877165-6682-4AB4-A13E-8CE05DF0BFC0}" srcOrd="1" destOrd="0" presId="urn:microsoft.com/office/officeart/2005/8/layout/process4"/>
    <dgm:cxn modelId="{4D8AFD73-996B-4FED-8EBB-A44784805940}" type="presParOf" srcId="{F0ADADF8-3597-42D7-862C-F577C9DAC7DA}" destId="{9463AD0B-2361-43E1-9A82-5052840EC3A7}" srcOrd="5" destOrd="0" presId="urn:microsoft.com/office/officeart/2005/8/layout/process4"/>
    <dgm:cxn modelId="{42E8F881-57F5-4E76-B8B2-A4B68BCA6654}" type="presParOf" srcId="{F0ADADF8-3597-42D7-862C-F577C9DAC7DA}" destId="{A1A3E172-291D-4C8A-A34F-0A4943D3220D}" srcOrd="6" destOrd="0" presId="urn:microsoft.com/office/officeart/2005/8/layout/process4"/>
    <dgm:cxn modelId="{B2447BE0-6680-4C2F-A53C-69F5246E6455}" type="presParOf" srcId="{A1A3E172-291D-4C8A-A34F-0A4943D3220D}" destId="{BF8A6EF2-0891-4498-8E55-C1EB8A09829E}" srcOrd="0" destOrd="0" presId="urn:microsoft.com/office/officeart/2005/8/layout/process4"/>
    <dgm:cxn modelId="{D09F4FAF-06DA-47F9-8F36-CB81CDB8DD28}" type="presParOf" srcId="{A1A3E172-291D-4C8A-A34F-0A4943D3220D}" destId="{93A40C7F-88FD-48FC-84C1-A066108530B7}" srcOrd="1" destOrd="0" presId="urn:microsoft.com/office/officeart/2005/8/layout/process4"/>
    <dgm:cxn modelId="{EABE0D2C-20CB-4366-84EA-75D991B84097}" type="presParOf" srcId="{A1A3E172-291D-4C8A-A34F-0A4943D3220D}" destId="{081AB606-96DC-4743-9DF1-8AC6A9A772FD}" srcOrd="2" destOrd="0" presId="urn:microsoft.com/office/officeart/2005/8/layout/process4"/>
    <dgm:cxn modelId="{8F9E31D1-6305-4AC1-9E5A-EB366ACBD995}" type="presParOf" srcId="{081AB606-96DC-4743-9DF1-8AC6A9A772FD}" destId="{6DE1C64D-6A07-4D40-8B23-260D1101C9FF}" srcOrd="0" destOrd="0" presId="urn:microsoft.com/office/officeart/2005/8/layout/process4"/>
    <dgm:cxn modelId="{20E968E6-8869-4A27-97EB-7B647A34530C}" type="presParOf" srcId="{081AB606-96DC-4743-9DF1-8AC6A9A772FD}" destId="{4D3CAD69-4876-476A-868B-858380637DD1}" srcOrd="1" destOrd="0" presId="urn:microsoft.com/office/officeart/2005/8/layout/process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35C5DB-A23F-4FD0-ADAB-F24E87CDF34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1D00AB5-89CB-4172-862D-D95952C8DCFE}">
      <dgm:prSet phldrT="[Text]" custT="1"/>
      <dgm:spPr/>
      <dgm:t>
        <a:bodyPr/>
        <a:lstStyle/>
        <a:p>
          <a:r>
            <a:rPr lang="en-US" sz="1800" dirty="0" err="1">
              <a:solidFill>
                <a:srgbClr val="002060"/>
              </a:solidFill>
            </a:rPr>
            <a:t>Tiếp</a:t>
          </a:r>
          <a:r>
            <a:rPr lang="en-US" sz="1800" dirty="0">
              <a:solidFill>
                <a:srgbClr val="002060"/>
              </a:solidFill>
            </a:rPr>
            <a:t> </a:t>
          </a:r>
          <a:r>
            <a:rPr lang="en-US" sz="1800" dirty="0" err="1">
              <a:solidFill>
                <a:srgbClr val="002060"/>
              </a:solidFill>
            </a:rPr>
            <a:t>nhận</a:t>
          </a:r>
          <a:r>
            <a:rPr lang="en-US" sz="1800" dirty="0">
              <a:solidFill>
                <a:srgbClr val="002060"/>
              </a:solidFill>
            </a:rPr>
            <a:t> </a:t>
          </a:r>
          <a:r>
            <a:rPr lang="en-US" sz="1800" dirty="0" err="1">
              <a:solidFill>
                <a:srgbClr val="002060"/>
              </a:solidFill>
            </a:rPr>
            <a:t>hồ</a:t>
          </a:r>
          <a:r>
            <a:rPr lang="en-US" sz="1800" dirty="0">
              <a:solidFill>
                <a:srgbClr val="002060"/>
              </a:solidFill>
            </a:rPr>
            <a:t> </a:t>
          </a:r>
          <a:r>
            <a:rPr lang="en-US" sz="1800" dirty="0" err="1">
              <a:solidFill>
                <a:srgbClr val="002060"/>
              </a:solidFill>
            </a:rPr>
            <a:t>sơ</a:t>
          </a:r>
          <a:r>
            <a:rPr lang="en-US" sz="1800" dirty="0">
              <a:solidFill>
                <a:srgbClr val="002060"/>
              </a:solidFill>
            </a:rPr>
            <a:t> </a:t>
          </a:r>
          <a:r>
            <a:rPr lang="en-US" sz="1800" dirty="0" err="1">
              <a:solidFill>
                <a:srgbClr val="002060"/>
              </a:solidFill>
            </a:rPr>
            <a:t>TTHC</a:t>
          </a:r>
          <a:endParaRPr lang="en-US" sz="1800" dirty="0">
            <a:solidFill>
              <a:srgbClr val="002060"/>
            </a:solidFill>
          </a:endParaRPr>
        </a:p>
      </dgm:t>
    </dgm:pt>
    <dgm:pt modelId="{1A3C2806-6E69-49E0-B5AD-84C92A604A13}" type="parTrans" cxnId="{06030CF6-8765-44FA-BB44-AC60E35E2A4A}">
      <dgm:prSet/>
      <dgm:spPr/>
      <dgm:t>
        <a:bodyPr/>
        <a:lstStyle/>
        <a:p>
          <a:endParaRPr lang="en-US"/>
        </a:p>
      </dgm:t>
    </dgm:pt>
    <dgm:pt modelId="{D678F7A5-BCB2-4D5B-A021-155F6DAC56F9}" type="sibTrans" cxnId="{06030CF6-8765-44FA-BB44-AC60E35E2A4A}">
      <dgm:prSet/>
      <dgm:spPr/>
      <dgm:t>
        <a:bodyPr/>
        <a:lstStyle/>
        <a:p>
          <a:endParaRPr lang="en-US"/>
        </a:p>
      </dgm:t>
    </dgm:pt>
    <dgm:pt modelId="{905BAF76-8FAC-4C85-9B47-982E94BCCA18}">
      <dgm:prSet phldrT="[Text]" custT="1"/>
      <dgm:spPr/>
      <dgm:t>
        <a:bodyPr/>
        <a:lstStyle/>
        <a:p>
          <a:r>
            <a:rPr lang="en-US" sz="1800" dirty="0" err="1">
              <a:solidFill>
                <a:srgbClr val="002060"/>
              </a:solidFill>
            </a:rPr>
            <a:t>Kiểm</a:t>
          </a:r>
          <a:r>
            <a:rPr lang="en-US" sz="1800" dirty="0">
              <a:solidFill>
                <a:srgbClr val="002060"/>
              </a:solidFill>
            </a:rPr>
            <a:t> </a:t>
          </a:r>
          <a:r>
            <a:rPr lang="en-US" sz="1800" dirty="0" err="1">
              <a:solidFill>
                <a:srgbClr val="002060"/>
              </a:solidFill>
            </a:rPr>
            <a:t>tra</a:t>
          </a:r>
          <a:r>
            <a:rPr lang="en-US" sz="1800" dirty="0">
              <a:solidFill>
                <a:srgbClr val="002060"/>
              </a:solidFill>
            </a:rPr>
            <a:t>, </a:t>
          </a:r>
          <a:r>
            <a:rPr lang="en-US" sz="1800" dirty="0" err="1">
              <a:solidFill>
                <a:srgbClr val="002060"/>
              </a:solidFill>
            </a:rPr>
            <a:t>xác</a:t>
          </a:r>
          <a:r>
            <a:rPr lang="en-US" sz="1800" dirty="0">
              <a:solidFill>
                <a:srgbClr val="002060"/>
              </a:solidFill>
            </a:rPr>
            <a:t> </a:t>
          </a:r>
          <a:r>
            <a:rPr lang="en-US" sz="1800" dirty="0" err="1">
              <a:solidFill>
                <a:srgbClr val="002060"/>
              </a:solidFill>
            </a:rPr>
            <a:t>thực</a:t>
          </a:r>
          <a:r>
            <a:rPr lang="en-US" sz="1800" dirty="0">
              <a:solidFill>
                <a:srgbClr val="002060"/>
              </a:solidFill>
            </a:rPr>
            <a:t> </a:t>
          </a:r>
          <a:r>
            <a:rPr lang="en-US" sz="1800" dirty="0" err="1">
              <a:solidFill>
                <a:srgbClr val="002060"/>
              </a:solidFill>
            </a:rPr>
            <a:t>tài</a:t>
          </a:r>
          <a:r>
            <a:rPr lang="en-US" sz="1800" dirty="0">
              <a:solidFill>
                <a:srgbClr val="002060"/>
              </a:solidFill>
            </a:rPr>
            <a:t> </a:t>
          </a:r>
          <a:r>
            <a:rPr lang="en-US" sz="1800" dirty="0" err="1">
              <a:solidFill>
                <a:srgbClr val="002060"/>
              </a:solidFill>
            </a:rPr>
            <a:t>khoản</a:t>
          </a:r>
          <a:endParaRPr lang="en-US" sz="1800" dirty="0">
            <a:solidFill>
              <a:srgbClr val="002060"/>
            </a:solidFill>
          </a:endParaRPr>
        </a:p>
      </dgm:t>
    </dgm:pt>
    <dgm:pt modelId="{23DE2078-A2D3-4A67-BD27-2F5BC7396C7F}" type="parTrans" cxnId="{D647A1CE-D6F3-45E2-8ACA-A69BE483B345}">
      <dgm:prSet custT="1"/>
      <dgm:spPr/>
      <dgm:t>
        <a:bodyPr/>
        <a:lstStyle/>
        <a:p>
          <a:endParaRPr lang="en-US" sz="1800">
            <a:solidFill>
              <a:srgbClr val="002060"/>
            </a:solidFill>
          </a:endParaRPr>
        </a:p>
      </dgm:t>
    </dgm:pt>
    <dgm:pt modelId="{E5BEB07C-588B-4ACC-944F-9C496BE01483}" type="sibTrans" cxnId="{D647A1CE-D6F3-45E2-8ACA-A69BE483B345}">
      <dgm:prSet/>
      <dgm:spPr/>
      <dgm:t>
        <a:bodyPr/>
        <a:lstStyle/>
        <a:p>
          <a:endParaRPr lang="en-US"/>
        </a:p>
      </dgm:t>
    </dgm:pt>
    <dgm:pt modelId="{4866F516-BBE7-4C97-B0B7-B878D72B4260}">
      <dgm:prSet phldrT="[Text]" custT="1"/>
      <dgm:spPr/>
      <dgm:t>
        <a:bodyPr/>
        <a:lstStyle/>
        <a:p>
          <a:r>
            <a:rPr lang="en-US" sz="1800" dirty="0" err="1">
              <a:solidFill>
                <a:srgbClr val="002060"/>
              </a:solidFill>
            </a:rPr>
            <a:t>Kiểm</a:t>
          </a:r>
          <a:r>
            <a:rPr lang="en-US" sz="1800" dirty="0">
              <a:solidFill>
                <a:srgbClr val="002060"/>
              </a:solidFill>
            </a:rPr>
            <a:t> </a:t>
          </a:r>
          <a:r>
            <a:rPr lang="en-US" sz="1800" dirty="0" err="1">
              <a:solidFill>
                <a:srgbClr val="002060"/>
              </a:solidFill>
            </a:rPr>
            <a:t>tra</a:t>
          </a:r>
          <a:r>
            <a:rPr lang="en-US" sz="1800" dirty="0">
              <a:solidFill>
                <a:srgbClr val="002060"/>
              </a:solidFill>
            </a:rPr>
            <a:t> </a:t>
          </a:r>
          <a:r>
            <a:rPr lang="en-US" sz="1800" dirty="0" err="1">
              <a:solidFill>
                <a:srgbClr val="002060"/>
              </a:solidFill>
            </a:rPr>
            <a:t>tài</a:t>
          </a:r>
          <a:r>
            <a:rPr lang="en-US" sz="1800" dirty="0">
              <a:solidFill>
                <a:srgbClr val="002060"/>
              </a:solidFill>
            </a:rPr>
            <a:t> </a:t>
          </a:r>
          <a:r>
            <a:rPr lang="en-US" sz="1800" dirty="0" err="1">
              <a:solidFill>
                <a:srgbClr val="002060"/>
              </a:solidFill>
            </a:rPr>
            <a:t>khoản</a:t>
          </a:r>
          <a:r>
            <a:rPr lang="en-US" sz="1800" dirty="0">
              <a:solidFill>
                <a:srgbClr val="002060"/>
              </a:solidFill>
            </a:rPr>
            <a:t> qua </a:t>
          </a:r>
          <a:r>
            <a:rPr lang="en-US" sz="1800" dirty="0" err="1">
              <a:solidFill>
                <a:srgbClr val="002060"/>
              </a:solidFill>
            </a:rPr>
            <a:t>số</a:t>
          </a:r>
          <a:r>
            <a:rPr lang="en-US" sz="1800" dirty="0">
              <a:solidFill>
                <a:srgbClr val="002060"/>
              </a:solidFill>
            </a:rPr>
            <a:t> </a:t>
          </a:r>
          <a:r>
            <a:rPr lang="en-US" sz="1800" dirty="0" err="1">
              <a:solidFill>
                <a:srgbClr val="002060"/>
              </a:solidFill>
            </a:rPr>
            <a:t>định</a:t>
          </a:r>
          <a:r>
            <a:rPr lang="en-US" sz="1800" dirty="0">
              <a:solidFill>
                <a:srgbClr val="002060"/>
              </a:solidFill>
            </a:rPr>
            <a:t> </a:t>
          </a:r>
          <a:r>
            <a:rPr lang="en-US" sz="1800" dirty="0" err="1">
              <a:solidFill>
                <a:srgbClr val="002060"/>
              </a:solidFill>
            </a:rPr>
            <a:t>danh</a:t>
          </a:r>
          <a:r>
            <a:rPr lang="en-US" sz="1800" dirty="0">
              <a:solidFill>
                <a:srgbClr val="002060"/>
              </a:solidFill>
            </a:rPr>
            <a:t> </a:t>
          </a:r>
          <a:r>
            <a:rPr lang="en-US" sz="1800" dirty="0" err="1">
              <a:solidFill>
                <a:srgbClr val="002060"/>
              </a:solidFill>
            </a:rPr>
            <a:t>công</a:t>
          </a:r>
          <a:r>
            <a:rPr lang="en-US" sz="1800" dirty="0">
              <a:solidFill>
                <a:srgbClr val="002060"/>
              </a:solidFill>
            </a:rPr>
            <a:t> </a:t>
          </a:r>
          <a:r>
            <a:rPr lang="en-US" sz="1800" dirty="0" err="1">
              <a:solidFill>
                <a:srgbClr val="002060"/>
              </a:solidFill>
            </a:rPr>
            <a:t>dân</a:t>
          </a:r>
          <a:r>
            <a:rPr lang="en-US" sz="1800" dirty="0">
              <a:solidFill>
                <a:srgbClr val="002060"/>
              </a:solidFill>
            </a:rPr>
            <a:t>/</a:t>
          </a:r>
          <a:r>
            <a:rPr lang="en-US" sz="1800" dirty="0" err="1">
              <a:solidFill>
                <a:srgbClr val="002060"/>
              </a:solidFill>
            </a:rPr>
            <a:t>mã</a:t>
          </a:r>
          <a:r>
            <a:rPr lang="en-US" sz="1800" dirty="0">
              <a:solidFill>
                <a:srgbClr val="002060"/>
              </a:solidFill>
            </a:rPr>
            <a:t> </a:t>
          </a:r>
          <a:r>
            <a:rPr lang="en-US" sz="1800" dirty="0" err="1">
              <a:solidFill>
                <a:srgbClr val="002060"/>
              </a:solidFill>
            </a:rPr>
            <a:t>số</a:t>
          </a:r>
          <a:r>
            <a:rPr lang="en-US" sz="1800" dirty="0">
              <a:solidFill>
                <a:srgbClr val="002060"/>
              </a:solidFill>
            </a:rPr>
            <a:t> </a:t>
          </a:r>
          <a:r>
            <a:rPr lang="en-US" sz="1800" dirty="0" err="1">
              <a:solidFill>
                <a:srgbClr val="002060"/>
              </a:solidFill>
            </a:rPr>
            <a:t>tổ</a:t>
          </a:r>
          <a:r>
            <a:rPr lang="en-US" sz="1800" dirty="0">
              <a:solidFill>
                <a:srgbClr val="002060"/>
              </a:solidFill>
            </a:rPr>
            <a:t> </a:t>
          </a:r>
          <a:r>
            <a:rPr lang="en-US" sz="1800" dirty="0" err="1">
              <a:solidFill>
                <a:srgbClr val="002060"/>
              </a:solidFill>
            </a:rPr>
            <a:t>chức</a:t>
          </a:r>
          <a:r>
            <a:rPr lang="en-US" sz="1800" dirty="0">
              <a:solidFill>
                <a:srgbClr val="002060"/>
              </a:solidFill>
            </a:rPr>
            <a:t>/</a:t>
          </a:r>
          <a:r>
            <a:rPr lang="en-US" sz="1800" dirty="0" err="1">
              <a:solidFill>
                <a:srgbClr val="002060"/>
              </a:solidFill>
            </a:rPr>
            <a:t>số</a:t>
          </a:r>
          <a:r>
            <a:rPr lang="en-US" sz="1800" dirty="0">
              <a:solidFill>
                <a:srgbClr val="002060"/>
              </a:solidFill>
            </a:rPr>
            <a:t> </a:t>
          </a:r>
          <a:r>
            <a:rPr lang="en-US" sz="1800" dirty="0" err="1">
              <a:solidFill>
                <a:srgbClr val="002060"/>
              </a:solidFill>
            </a:rPr>
            <a:t>hộ</a:t>
          </a:r>
          <a:r>
            <a:rPr lang="en-US" sz="1800" dirty="0">
              <a:solidFill>
                <a:srgbClr val="002060"/>
              </a:solidFill>
            </a:rPr>
            <a:t> </a:t>
          </a:r>
          <a:r>
            <a:rPr lang="en-US" sz="1800" dirty="0" err="1">
              <a:solidFill>
                <a:srgbClr val="002060"/>
              </a:solidFill>
            </a:rPr>
            <a:t>chiếu</a:t>
          </a:r>
          <a:endParaRPr lang="en-US" sz="1800" dirty="0">
            <a:solidFill>
              <a:srgbClr val="002060"/>
            </a:solidFill>
          </a:endParaRPr>
        </a:p>
      </dgm:t>
    </dgm:pt>
    <dgm:pt modelId="{C5F7303F-4F46-4D76-8E2D-7C541A2E4202}" type="parTrans" cxnId="{6C31D5F3-CCD0-40AB-85D1-F760522D2B42}">
      <dgm:prSet custT="1"/>
      <dgm:spPr/>
      <dgm:t>
        <a:bodyPr/>
        <a:lstStyle/>
        <a:p>
          <a:endParaRPr lang="en-US" sz="1800">
            <a:solidFill>
              <a:srgbClr val="002060"/>
            </a:solidFill>
          </a:endParaRPr>
        </a:p>
      </dgm:t>
    </dgm:pt>
    <dgm:pt modelId="{39FAA499-A65E-44F8-B98E-A8A6D714D01E}" type="sibTrans" cxnId="{6C31D5F3-CCD0-40AB-85D1-F760522D2B42}">
      <dgm:prSet/>
      <dgm:spPr/>
      <dgm:t>
        <a:bodyPr/>
        <a:lstStyle/>
        <a:p>
          <a:endParaRPr lang="en-US"/>
        </a:p>
      </dgm:t>
    </dgm:pt>
    <dgm:pt modelId="{CE1AD29D-79B5-4BA0-941C-1FBFD89AF487}">
      <dgm:prSet phldrT="[Text]" custT="1"/>
      <dgm:spPr/>
      <dgm:t>
        <a:bodyPr/>
        <a:lstStyle/>
        <a:p>
          <a:r>
            <a:rPr lang="en-US" sz="1800" dirty="0" err="1">
              <a:solidFill>
                <a:srgbClr val="002060"/>
              </a:solidFill>
            </a:rPr>
            <a:t>Hướng</a:t>
          </a:r>
          <a:r>
            <a:rPr lang="en-US" sz="1800" dirty="0">
              <a:solidFill>
                <a:srgbClr val="002060"/>
              </a:solidFill>
            </a:rPr>
            <a:t> </a:t>
          </a:r>
          <a:r>
            <a:rPr lang="en-US" sz="1800" dirty="0" err="1">
              <a:solidFill>
                <a:srgbClr val="002060"/>
              </a:solidFill>
            </a:rPr>
            <a:t>dẫn</a:t>
          </a:r>
          <a:r>
            <a:rPr lang="en-US" sz="1800" dirty="0">
              <a:solidFill>
                <a:srgbClr val="002060"/>
              </a:solidFill>
            </a:rPr>
            <a:t>/</a:t>
          </a:r>
          <a:r>
            <a:rPr lang="en-US" sz="1800" dirty="0" err="1">
              <a:solidFill>
                <a:srgbClr val="002060"/>
              </a:solidFill>
            </a:rPr>
            <a:t>Tạo</a:t>
          </a:r>
          <a:r>
            <a:rPr lang="en-US" sz="1800" dirty="0">
              <a:solidFill>
                <a:srgbClr val="002060"/>
              </a:solidFill>
            </a:rPr>
            <a:t> </a:t>
          </a:r>
          <a:r>
            <a:rPr lang="en-US" sz="1800" dirty="0" err="1">
              <a:solidFill>
                <a:srgbClr val="002060"/>
              </a:solidFill>
            </a:rPr>
            <a:t>tài</a:t>
          </a:r>
          <a:r>
            <a:rPr lang="en-US" sz="1800" dirty="0">
              <a:solidFill>
                <a:srgbClr val="002060"/>
              </a:solidFill>
            </a:rPr>
            <a:t> </a:t>
          </a:r>
          <a:r>
            <a:rPr lang="en-US" sz="1800" dirty="0" err="1">
              <a:solidFill>
                <a:srgbClr val="002060"/>
              </a:solidFill>
            </a:rPr>
            <a:t>khoản</a:t>
          </a:r>
          <a:r>
            <a:rPr lang="en-US" sz="1800" dirty="0">
              <a:solidFill>
                <a:srgbClr val="002060"/>
              </a:solidFill>
            </a:rPr>
            <a:t> </a:t>
          </a:r>
        </a:p>
      </dgm:t>
    </dgm:pt>
    <dgm:pt modelId="{349E85D1-8EC9-48CA-84C9-F7D163B02427}" type="parTrans" cxnId="{088EA83C-1952-488E-BE82-256C857CDDDD}">
      <dgm:prSet custT="1"/>
      <dgm:spPr/>
      <dgm:t>
        <a:bodyPr/>
        <a:lstStyle/>
        <a:p>
          <a:endParaRPr lang="en-US" sz="1800">
            <a:solidFill>
              <a:srgbClr val="002060"/>
            </a:solidFill>
          </a:endParaRPr>
        </a:p>
      </dgm:t>
    </dgm:pt>
    <dgm:pt modelId="{0DBA81E0-378F-4178-B0BF-211FE453B1B9}" type="sibTrans" cxnId="{088EA83C-1952-488E-BE82-256C857CDDDD}">
      <dgm:prSet/>
      <dgm:spPr/>
      <dgm:t>
        <a:bodyPr/>
        <a:lstStyle/>
        <a:p>
          <a:endParaRPr lang="en-US"/>
        </a:p>
      </dgm:t>
    </dgm:pt>
    <dgm:pt modelId="{6704A412-3A73-42F2-9B1B-CFDF070F093C}">
      <dgm:prSet phldrT="[Text]" custT="1"/>
      <dgm:spPr/>
      <dgm:t>
        <a:bodyPr/>
        <a:lstStyle/>
        <a:p>
          <a:r>
            <a:rPr lang="en-US" sz="1800" dirty="0" err="1">
              <a:solidFill>
                <a:srgbClr val="002060"/>
              </a:solidFill>
            </a:rPr>
            <a:t>Số</a:t>
          </a:r>
          <a:r>
            <a:rPr lang="en-US" sz="1800" dirty="0">
              <a:solidFill>
                <a:srgbClr val="002060"/>
              </a:solidFill>
            </a:rPr>
            <a:t> </a:t>
          </a:r>
          <a:r>
            <a:rPr lang="en-US" sz="1800" dirty="0" err="1">
              <a:solidFill>
                <a:srgbClr val="002060"/>
              </a:solidFill>
            </a:rPr>
            <a:t>hóa</a:t>
          </a:r>
          <a:r>
            <a:rPr lang="en-US" sz="1800" dirty="0">
              <a:solidFill>
                <a:srgbClr val="002060"/>
              </a:solidFill>
            </a:rPr>
            <a:t> </a:t>
          </a:r>
          <a:r>
            <a:rPr lang="en-US" sz="1800" dirty="0" err="1">
              <a:solidFill>
                <a:srgbClr val="002060"/>
              </a:solidFill>
            </a:rPr>
            <a:t>hồ</a:t>
          </a:r>
          <a:r>
            <a:rPr lang="en-US" sz="1800" dirty="0">
              <a:solidFill>
                <a:srgbClr val="002060"/>
              </a:solidFill>
            </a:rPr>
            <a:t> </a:t>
          </a:r>
          <a:r>
            <a:rPr lang="en-US" sz="1800" dirty="0" err="1">
              <a:solidFill>
                <a:srgbClr val="002060"/>
              </a:solidFill>
            </a:rPr>
            <a:t>sơ</a:t>
          </a:r>
          <a:r>
            <a:rPr lang="en-US" sz="1800" dirty="0">
              <a:solidFill>
                <a:srgbClr val="002060"/>
              </a:solidFill>
            </a:rPr>
            <a:t> </a:t>
          </a:r>
          <a:r>
            <a:rPr lang="en-US" sz="1800" dirty="0" err="1">
              <a:solidFill>
                <a:srgbClr val="002060"/>
              </a:solidFill>
            </a:rPr>
            <a:t>TTHC</a:t>
          </a:r>
          <a:endParaRPr lang="en-US" sz="1800" dirty="0">
            <a:solidFill>
              <a:srgbClr val="002060"/>
            </a:solidFill>
          </a:endParaRPr>
        </a:p>
      </dgm:t>
    </dgm:pt>
    <dgm:pt modelId="{D2E02F37-EA14-4FB7-A409-7307F19AFA97}" type="parTrans" cxnId="{0C69AC36-1BA4-4A4D-8BFC-F6EFA6362640}">
      <dgm:prSet custT="1"/>
      <dgm:spPr/>
      <dgm:t>
        <a:bodyPr/>
        <a:lstStyle/>
        <a:p>
          <a:endParaRPr lang="en-US" sz="1800">
            <a:solidFill>
              <a:srgbClr val="002060"/>
            </a:solidFill>
          </a:endParaRPr>
        </a:p>
      </dgm:t>
    </dgm:pt>
    <dgm:pt modelId="{A8C85FD7-81CB-4A11-A611-0E325B24228C}" type="sibTrans" cxnId="{0C69AC36-1BA4-4A4D-8BFC-F6EFA6362640}">
      <dgm:prSet/>
      <dgm:spPr/>
      <dgm:t>
        <a:bodyPr/>
        <a:lstStyle/>
        <a:p>
          <a:endParaRPr lang="en-US"/>
        </a:p>
      </dgm:t>
    </dgm:pt>
    <dgm:pt modelId="{26540111-0601-4783-897A-6000A78D386B}">
      <dgm:prSet phldrT="[Text]" custT="1"/>
      <dgm:spPr/>
      <dgm:t>
        <a:bodyPr/>
        <a:lstStyle/>
        <a:p>
          <a:r>
            <a:rPr lang="en-US" sz="1800" dirty="0" err="1">
              <a:solidFill>
                <a:srgbClr val="002060"/>
              </a:solidFill>
            </a:rPr>
            <a:t>Kiểm</a:t>
          </a:r>
          <a:r>
            <a:rPr lang="en-US" sz="1800" dirty="0">
              <a:solidFill>
                <a:srgbClr val="002060"/>
              </a:solidFill>
            </a:rPr>
            <a:t> </a:t>
          </a:r>
          <a:r>
            <a:rPr lang="en-US" sz="1800" dirty="0" err="1">
              <a:solidFill>
                <a:srgbClr val="002060"/>
              </a:solidFill>
            </a:rPr>
            <a:t>tra</a:t>
          </a:r>
          <a:r>
            <a:rPr lang="en-US" sz="1800" dirty="0">
              <a:solidFill>
                <a:srgbClr val="002060"/>
              </a:solidFill>
            </a:rPr>
            <a:t> </a:t>
          </a:r>
          <a:r>
            <a:rPr lang="en-US" sz="1800" dirty="0" err="1">
              <a:solidFill>
                <a:srgbClr val="002060"/>
              </a:solidFill>
            </a:rPr>
            <a:t>dữ</a:t>
          </a:r>
          <a:r>
            <a:rPr lang="en-US" sz="1800" dirty="0">
              <a:solidFill>
                <a:srgbClr val="002060"/>
              </a:solidFill>
            </a:rPr>
            <a:t> </a:t>
          </a:r>
          <a:r>
            <a:rPr lang="en-US" sz="1800" dirty="0" err="1">
              <a:solidFill>
                <a:srgbClr val="002060"/>
              </a:solidFill>
            </a:rPr>
            <a:t>liệu</a:t>
          </a:r>
          <a:r>
            <a:rPr lang="en-US" sz="1800" dirty="0">
              <a:solidFill>
                <a:srgbClr val="002060"/>
              </a:solidFill>
            </a:rPr>
            <a:t> </a:t>
          </a:r>
          <a:r>
            <a:rPr lang="en-US" sz="1800" dirty="0" err="1">
              <a:solidFill>
                <a:srgbClr val="002060"/>
              </a:solidFill>
            </a:rPr>
            <a:t>điện</a:t>
          </a:r>
          <a:r>
            <a:rPr lang="en-US" sz="1800" dirty="0">
              <a:solidFill>
                <a:srgbClr val="002060"/>
              </a:solidFill>
            </a:rPr>
            <a:t> </a:t>
          </a:r>
          <a:r>
            <a:rPr lang="en-US" sz="1800" dirty="0" err="1">
              <a:solidFill>
                <a:srgbClr val="002060"/>
              </a:solidFill>
            </a:rPr>
            <a:t>tử</a:t>
          </a:r>
          <a:r>
            <a:rPr lang="en-US" sz="1800" dirty="0">
              <a:solidFill>
                <a:srgbClr val="002060"/>
              </a:solidFill>
            </a:rPr>
            <a:t> </a:t>
          </a:r>
          <a:r>
            <a:rPr lang="en-US" sz="1800" dirty="0" err="1">
              <a:solidFill>
                <a:srgbClr val="002060"/>
              </a:solidFill>
            </a:rPr>
            <a:t>của</a:t>
          </a:r>
          <a:r>
            <a:rPr lang="en-US" sz="1800" dirty="0">
              <a:solidFill>
                <a:srgbClr val="002060"/>
              </a:solidFill>
            </a:rPr>
            <a:t> </a:t>
          </a:r>
          <a:r>
            <a:rPr lang="en-US" sz="1800" dirty="0" err="1">
              <a:solidFill>
                <a:srgbClr val="002060"/>
              </a:solidFill>
            </a:rPr>
            <a:t>hồ</a:t>
          </a:r>
          <a:r>
            <a:rPr lang="en-US" sz="1800" dirty="0">
              <a:solidFill>
                <a:srgbClr val="002060"/>
              </a:solidFill>
            </a:rPr>
            <a:t> </a:t>
          </a:r>
          <a:r>
            <a:rPr lang="en-US" sz="1800" dirty="0" err="1">
              <a:solidFill>
                <a:srgbClr val="002060"/>
              </a:solidFill>
            </a:rPr>
            <a:t>sơ</a:t>
          </a:r>
          <a:endParaRPr lang="en-US" sz="1800" dirty="0">
            <a:solidFill>
              <a:srgbClr val="002060"/>
            </a:solidFill>
          </a:endParaRPr>
        </a:p>
      </dgm:t>
    </dgm:pt>
    <dgm:pt modelId="{15FACEA0-3F9D-41BA-9127-0BBCE6690877}" type="parTrans" cxnId="{4E576858-22E0-4CE1-ADE8-A4CBBCF7F45C}">
      <dgm:prSet custT="1"/>
      <dgm:spPr/>
      <dgm:t>
        <a:bodyPr/>
        <a:lstStyle/>
        <a:p>
          <a:endParaRPr lang="en-US" sz="1800">
            <a:solidFill>
              <a:srgbClr val="002060"/>
            </a:solidFill>
          </a:endParaRPr>
        </a:p>
      </dgm:t>
    </dgm:pt>
    <dgm:pt modelId="{02D0DF55-C3DB-4238-866A-4DBA8DEE6844}" type="sibTrans" cxnId="{4E576858-22E0-4CE1-ADE8-A4CBBCF7F45C}">
      <dgm:prSet/>
      <dgm:spPr/>
      <dgm:t>
        <a:bodyPr/>
        <a:lstStyle/>
        <a:p>
          <a:endParaRPr lang="en-US"/>
        </a:p>
      </dgm:t>
    </dgm:pt>
    <dgm:pt modelId="{580E1BB8-7574-476B-9002-163BE4C0E8B3}">
      <dgm:prSet phldrT="[Text]" custT="1"/>
      <dgm:spPr/>
      <dgm:t>
        <a:bodyPr/>
        <a:lstStyle/>
        <a:p>
          <a:r>
            <a:rPr lang="en-US" sz="1800" dirty="0" err="1">
              <a:solidFill>
                <a:srgbClr val="002060"/>
              </a:solidFill>
            </a:rPr>
            <a:t>Phân</a:t>
          </a:r>
          <a:r>
            <a:rPr lang="en-US" sz="1800" dirty="0">
              <a:solidFill>
                <a:srgbClr val="002060"/>
              </a:solidFill>
            </a:rPr>
            <a:t> </a:t>
          </a:r>
          <a:r>
            <a:rPr lang="en-US" sz="1800" dirty="0" err="1">
              <a:solidFill>
                <a:srgbClr val="002060"/>
              </a:solidFill>
            </a:rPr>
            <a:t>loại</a:t>
          </a:r>
          <a:r>
            <a:rPr lang="en-US" sz="1800" dirty="0">
              <a:solidFill>
                <a:srgbClr val="002060"/>
              </a:solidFill>
            </a:rPr>
            <a:t> </a:t>
          </a:r>
          <a:r>
            <a:rPr lang="en-US" sz="1800" dirty="0" err="1">
              <a:solidFill>
                <a:srgbClr val="002060"/>
              </a:solidFill>
            </a:rPr>
            <a:t>thành</a:t>
          </a:r>
          <a:r>
            <a:rPr lang="en-US" sz="1800" dirty="0">
              <a:solidFill>
                <a:srgbClr val="002060"/>
              </a:solidFill>
            </a:rPr>
            <a:t> </a:t>
          </a:r>
          <a:r>
            <a:rPr lang="en-US" sz="1800" dirty="0" err="1">
              <a:solidFill>
                <a:srgbClr val="002060"/>
              </a:solidFill>
            </a:rPr>
            <a:t>phần</a:t>
          </a:r>
          <a:r>
            <a:rPr lang="en-US" sz="1800" dirty="0">
              <a:solidFill>
                <a:srgbClr val="002060"/>
              </a:solidFill>
            </a:rPr>
            <a:t> </a:t>
          </a:r>
          <a:r>
            <a:rPr lang="en-US" sz="1800" dirty="0" err="1">
              <a:solidFill>
                <a:srgbClr val="002060"/>
              </a:solidFill>
            </a:rPr>
            <a:t>hồ</a:t>
          </a:r>
          <a:r>
            <a:rPr lang="en-US" sz="1800" dirty="0">
              <a:solidFill>
                <a:srgbClr val="002060"/>
              </a:solidFill>
            </a:rPr>
            <a:t> </a:t>
          </a:r>
          <a:r>
            <a:rPr lang="en-US" sz="1800" dirty="0" err="1">
              <a:solidFill>
                <a:srgbClr val="002060"/>
              </a:solidFill>
            </a:rPr>
            <a:t>sơ</a:t>
          </a:r>
          <a:r>
            <a:rPr lang="en-US" sz="1800" dirty="0">
              <a:solidFill>
                <a:srgbClr val="002060"/>
              </a:solidFill>
            </a:rPr>
            <a:t> cần </a:t>
          </a:r>
          <a:r>
            <a:rPr lang="en-US" sz="1800" dirty="0" err="1">
              <a:solidFill>
                <a:srgbClr val="002060"/>
              </a:solidFill>
            </a:rPr>
            <a:t>số</a:t>
          </a:r>
          <a:r>
            <a:rPr lang="en-US" sz="1800" dirty="0">
              <a:solidFill>
                <a:srgbClr val="002060"/>
              </a:solidFill>
            </a:rPr>
            <a:t> </a:t>
          </a:r>
          <a:r>
            <a:rPr lang="en-US" sz="1800" dirty="0" err="1">
              <a:solidFill>
                <a:srgbClr val="002060"/>
              </a:solidFill>
            </a:rPr>
            <a:t>hóa</a:t>
          </a:r>
          <a:endParaRPr lang="en-US" sz="1800" dirty="0">
            <a:solidFill>
              <a:srgbClr val="002060"/>
            </a:solidFill>
          </a:endParaRPr>
        </a:p>
      </dgm:t>
    </dgm:pt>
    <dgm:pt modelId="{3FDD95AE-6469-4692-A036-EFFCE710E367}" type="parTrans" cxnId="{D09155DF-E712-48B1-9B64-96177413CB78}">
      <dgm:prSet custT="1"/>
      <dgm:spPr/>
      <dgm:t>
        <a:bodyPr/>
        <a:lstStyle/>
        <a:p>
          <a:endParaRPr lang="en-US" sz="1800">
            <a:solidFill>
              <a:srgbClr val="002060"/>
            </a:solidFill>
          </a:endParaRPr>
        </a:p>
      </dgm:t>
    </dgm:pt>
    <dgm:pt modelId="{49C018B4-FFFE-4F0A-8D52-4E35927421E9}" type="sibTrans" cxnId="{D09155DF-E712-48B1-9B64-96177413CB78}">
      <dgm:prSet/>
      <dgm:spPr/>
      <dgm:t>
        <a:bodyPr/>
        <a:lstStyle/>
        <a:p>
          <a:endParaRPr lang="en-US"/>
        </a:p>
      </dgm:t>
    </dgm:pt>
    <dgm:pt modelId="{E19CCF18-1DAA-4C75-9AB5-DCA7148A5C80}">
      <dgm:prSet phldrT="[Text]" custT="1"/>
      <dgm:spPr/>
      <dgm:t>
        <a:bodyPr/>
        <a:lstStyle/>
        <a:p>
          <a:r>
            <a:rPr lang="en-US" sz="1800" dirty="0">
              <a:solidFill>
                <a:srgbClr val="C00000"/>
              </a:solidFill>
            </a:rPr>
            <a:t>Sao </a:t>
          </a:r>
          <a:r>
            <a:rPr lang="en-US" sz="1800" dirty="0" err="1">
              <a:solidFill>
                <a:srgbClr val="C00000"/>
              </a:solidFill>
            </a:rPr>
            <a:t>chụp</a:t>
          </a:r>
          <a:r>
            <a:rPr lang="en-US" sz="1800" dirty="0">
              <a:solidFill>
                <a:srgbClr val="C00000"/>
              </a:solidFill>
            </a:rPr>
            <a:t> </a:t>
          </a:r>
          <a:r>
            <a:rPr lang="en-US" sz="1800" dirty="0" err="1">
              <a:solidFill>
                <a:srgbClr val="C00000"/>
              </a:solidFill>
            </a:rPr>
            <a:t>chuyển</a:t>
          </a:r>
          <a:r>
            <a:rPr lang="en-US" sz="1800" dirty="0">
              <a:solidFill>
                <a:srgbClr val="C00000"/>
              </a:solidFill>
            </a:rPr>
            <a:t> </a:t>
          </a:r>
          <a:r>
            <a:rPr lang="en-US" sz="1800" dirty="0" err="1">
              <a:solidFill>
                <a:srgbClr val="C00000"/>
              </a:solidFill>
            </a:rPr>
            <a:t>thành</a:t>
          </a:r>
          <a:r>
            <a:rPr lang="en-US" sz="1800" dirty="0">
              <a:solidFill>
                <a:srgbClr val="C00000"/>
              </a:solidFill>
            </a:rPr>
            <a:t> </a:t>
          </a:r>
          <a:r>
            <a:rPr lang="en-US" sz="1800" dirty="0" err="1">
              <a:solidFill>
                <a:srgbClr val="C00000"/>
              </a:solidFill>
            </a:rPr>
            <a:t>tập</a:t>
          </a:r>
          <a:r>
            <a:rPr lang="en-US" sz="1800" dirty="0">
              <a:solidFill>
                <a:srgbClr val="C00000"/>
              </a:solidFill>
            </a:rPr>
            <a:t> tin </a:t>
          </a:r>
          <a:r>
            <a:rPr lang="en-US" sz="1800" dirty="0" err="1">
              <a:solidFill>
                <a:srgbClr val="C00000"/>
              </a:solidFill>
            </a:rPr>
            <a:t>trên</a:t>
          </a:r>
          <a:r>
            <a:rPr lang="en-US" sz="1800" dirty="0">
              <a:solidFill>
                <a:srgbClr val="C00000"/>
              </a:solidFill>
            </a:rPr>
            <a:t> </a:t>
          </a:r>
          <a:r>
            <a:rPr lang="en-US" sz="1800" dirty="0" err="1">
              <a:solidFill>
                <a:srgbClr val="C00000"/>
              </a:solidFill>
            </a:rPr>
            <a:t>hệ</a:t>
          </a:r>
          <a:r>
            <a:rPr lang="en-US" sz="1800" dirty="0">
              <a:solidFill>
                <a:srgbClr val="C00000"/>
              </a:solidFill>
            </a:rPr>
            <a:t> </a:t>
          </a:r>
          <a:r>
            <a:rPr lang="en-US" sz="1800" dirty="0" err="1">
              <a:solidFill>
                <a:srgbClr val="C00000"/>
              </a:solidFill>
            </a:rPr>
            <a:t>thống</a:t>
          </a:r>
          <a:endParaRPr lang="en-US" sz="1800" dirty="0">
            <a:solidFill>
              <a:srgbClr val="C00000"/>
            </a:solidFill>
          </a:endParaRPr>
        </a:p>
      </dgm:t>
    </dgm:pt>
    <dgm:pt modelId="{3F8B6FB0-ACB1-420E-BC50-032C2933D64A}" type="parTrans" cxnId="{013B0A69-BAE6-4CFB-80D3-BB98C5FD4D44}">
      <dgm:prSet custT="1"/>
      <dgm:spPr/>
      <dgm:t>
        <a:bodyPr/>
        <a:lstStyle/>
        <a:p>
          <a:endParaRPr lang="en-US" sz="1800">
            <a:solidFill>
              <a:srgbClr val="002060"/>
            </a:solidFill>
          </a:endParaRPr>
        </a:p>
      </dgm:t>
    </dgm:pt>
    <dgm:pt modelId="{77A8A2E8-CCB1-4FBD-90E7-648394C59C0B}" type="sibTrans" cxnId="{013B0A69-BAE6-4CFB-80D3-BB98C5FD4D44}">
      <dgm:prSet/>
      <dgm:spPr/>
      <dgm:t>
        <a:bodyPr/>
        <a:lstStyle/>
        <a:p>
          <a:endParaRPr lang="en-US"/>
        </a:p>
      </dgm:t>
    </dgm:pt>
    <dgm:pt modelId="{EDC7208A-8870-4A42-865C-8B657BB4641E}">
      <dgm:prSet phldrT="[Text]" custT="1"/>
      <dgm:spPr/>
      <dgm:t>
        <a:bodyPr/>
        <a:lstStyle/>
        <a:p>
          <a:r>
            <a:rPr lang="en-US" sz="1800" dirty="0" err="1">
              <a:solidFill>
                <a:srgbClr val="002060"/>
              </a:solidFill>
            </a:rPr>
            <a:t>Ký</a:t>
          </a:r>
          <a:r>
            <a:rPr lang="en-US" sz="1800" dirty="0">
              <a:solidFill>
                <a:srgbClr val="002060"/>
              </a:solidFill>
            </a:rPr>
            <a:t> </a:t>
          </a:r>
          <a:r>
            <a:rPr lang="en-US" sz="1800" dirty="0" err="1">
              <a:solidFill>
                <a:srgbClr val="002060"/>
              </a:solidFill>
            </a:rPr>
            <a:t>số</a:t>
          </a:r>
          <a:r>
            <a:rPr lang="en-US" sz="1800" dirty="0">
              <a:solidFill>
                <a:srgbClr val="002060"/>
              </a:solidFill>
            </a:rPr>
            <a:t> </a:t>
          </a:r>
          <a:r>
            <a:rPr lang="en-US" sz="1800" dirty="0" err="1">
              <a:solidFill>
                <a:srgbClr val="002060"/>
              </a:solidFill>
            </a:rPr>
            <a:t>cá</a:t>
          </a:r>
          <a:r>
            <a:rPr lang="en-US" sz="1800" dirty="0">
              <a:solidFill>
                <a:srgbClr val="002060"/>
              </a:solidFill>
            </a:rPr>
            <a:t> </a:t>
          </a:r>
          <a:r>
            <a:rPr lang="en-US" sz="1800" dirty="0" err="1">
              <a:solidFill>
                <a:srgbClr val="002060"/>
              </a:solidFill>
            </a:rPr>
            <a:t>nhân</a:t>
          </a:r>
          <a:r>
            <a:rPr lang="en-US" sz="1800" dirty="0">
              <a:solidFill>
                <a:srgbClr val="002060"/>
              </a:solidFill>
            </a:rPr>
            <a:t>, </a:t>
          </a:r>
          <a:r>
            <a:rPr lang="en-US" sz="1800" dirty="0" err="1">
              <a:solidFill>
                <a:srgbClr val="002060"/>
              </a:solidFill>
            </a:rPr>
            <a:t>chuyển</a:t>
          </a:r>
          <a:r>
            <a:rPr lang="en-US" sz="1800" dirty="0">
              <a:solidFill>
                <a:srgbClr val="002060"/>
              </a:solidFill>
            </a:rPr>
            <a:t> </a:t>
          </a:r>
          <a:r>
            <a:rPr lang="en-US" sz="1800" dirty="0" err="1">
              <a:solidFill>
                <a:srgbClr val="002060"/>
              </a:solidFill>
            </a:rPr>
            <a:t>xử</a:t>
          </a:r>
          <a:r>
            <a:rPr lang="en-US" sz="1800" dirty="0">
              <a:solidFill>
                <a:srgbClr val="002060"/>
              </a:solidFill>
            </a:rPr>
            <a:t> </a:t>
          </a:r>
          <a:r>
            <a:rPr lang="en-US" sz="1800" dirty="0" err="1">
              <a:solidFill>
                <a:srgbClr val="002060"/>
              </a:solidFill>
            </a:rPr>
            <a:t>lý</a:t>
          </a:r>
          <a:endParaRPr lang="en-US" sz="1800" dirty="0">
            <a:solidFill>
              <a:srgbClr val="002060"/>
            </a:solidFill>
          </a:endParaRPr>
        </a:p>
      </dgm:t>
    </dgm:pt>
    <dgm:pt modelId="{9781BF49-0823-4BFA-B5F7-C725BA57F3CF}" type="parTrans" cxnId="{78E02B9E-048D-424C-9F10-3D7B0CD61901}">
      <dgm:prSet custT="1"/>
      <dgm:spPr/>
      <dgm:t>
        <a:bodyPr/>
        <a:lstStyle/>
        <a:p>
          <a:endParaRPr lang="en-US" sz="1800">
            <a:solidFill>
              <a:srgbClr val="002060"/>
            </a:solidFill>
          </a:endParaRPr>
        </a:p>
      </dgm:t>
    </dgm:pt>
    <dgm:pt modelId="{C41BFE38-C9AB-4310-AB6F-885A618A1FB7}" type="sibTrans" cxnId="{78E02B9E-048D-424C-9F10-3D7B0CD61901}">
      <dgm:prSet/>
      <dgm:spPr/>
      <dgm:t>
        <a:bodyPr/>
        <a:lstStyle/>
        <a:p>
          <a:endParaRPr lang="en-US"/>
        </a:p>
      </dgm:t>
    </dgm:pt>
    <dgm:pt modelId="{198461AC-8502-4746-9795-152D4386C05C}" type="pres">
      <dgm:prSet presAssocID="{7E35C5DB-A23F-4FD0-ADAB-F24E87CDF34C}" presName="diagram" presStyleCnt="0">
        <dgm:presLayoutVars>
          <dgm:chPref val="1"/>
          <dgm:dir/>
          <dgm:animOne val="branch"/>
          <dgm:animLvl val="lvl"/>
          <dgm:resizeHandles val="exact"/>
        </dgm:presLayoutVars>
      </dgm:prSet>
      <dgm:spPr/>
    </dgm:pt>
    <dgm:pt modelId="{B29501ED-971E-4550-B614-BAF091FAD56B}" type="pres">
      <dgm:prSet presAssocID="{C1D00AB5-89CB-4172-862D-D95952C8DCFE}" presName="root1" presStyleCnt="0"/>
      <dgm:spPr/>
    </dgm:pt>
    <dgm:pt modelId="{0CF5797A-797E-4899-BEEA-44E786AB8820}" type="pres">
      <dgm:prSet presAssocID="{C1D00AB5-89CB-4172-862D-D95952C8DCFE}" presName="LevelOneTextNode" presStyleLbl="node0" presStyleIdx="0" presStyleCnt="1" custScaleX="189192">
        <dgm:presLayoutVars>
          <dgm:chPref val="3"/>
        </dgm:presLayoutVars>
      </dgm:prSet>
      <dgm:spPr/>
    </dgm:pt>
    <dgm:pt modelId="{75327C24-7969-42FF-AFA3-A39CC2A95FD2}" type="pres">
      <dgm:prSet presAssocID="{C1D00AB5-89CB-4172-862D-D95952C8DCFE}" presName="level2hierChild" presStyleCnt="0"/>
      <dgm:spPr/>
    </dgm:pt>
    <dgm:pt modelId="{DBD095D0-B0D7-4ED6-84A4-A8A6CF0FD5A5}" type="pres">
      <dgm:prSet presAssocID="{23DE2078-A2D3-4A67-BD27-2F5BC7396C7F}" presName="conn2-1" presStyleLbl="parChTrans1D2" presStyleIdx="0" presStyleCnt="2" custScaleX="2000000"/>
      <dgm:spPr/>
    </dgm:pt>
    <dgm:pt modelId="{B04746F8-1D0B-4150-89A3-BEE76075D654}" type="pres">
      <dgm:prSet presAssocID="{23DE2078-A2D3-4A67-BD27-2F5BC7396C7F}" presName="connTx" presStyleLbl="parChTrans1D2" presStyleIdx="0" presStyleCnt="2"/>
      <dgm:spPr/>
    </dgm:pt>
    <dgm:pt modelId="{AE63A0D8-0E0C-4DA5-BEAA-2C47B19F5AF9}" type="pres">
      <dgm:prSet presAssocID="{905BAF76-8FAC-4C85-9B47-982E94BCCA18}" presName="root2" presStyleCnt="0"/>
      <dgm:spPr/>
    </dgm:pt>
    <dgm:pt modelId="{D0200D99-B9E4-4E8D-89E9-6D1F66531720}" type="pres">
      <dgm:prSet presAssocID="{905BAF76-8FAC-4C85-9B47-982E94BCCA18}" presName="LevelTwoTextNode" presStyleLbl="node2" presStyleIdx="0" presStyleCnt="2" custScaleX="136871" custScaleY="188069">
        <dgm:presLayoutVars>
          <dgm:chPref val="3"/>
        </dgm:presLayoutVars>
      </dgm:prSet>
      <dgm:spPr/>
    </dgm:pt>
    <dgm:pt modelId="{F4897FD3-DFF5-4F59-92E8-6B4BA9BB8D30}" type="pres">
      <dgm:prSet presAssocID="{905BAF76-8FAC-4C85-9B47-982E94BCCA18}" presName="level3hierChild" presStyleCnt="0"/>
      <dgm:spPr/>
    </dgm:pt>
    <dgm:pt modelId="{22127EAB-4AAF-4E1F-8C76-87FC66AB7B7C}" type="pres">
      <dgm:prSet presAssocID="{C5F7303F-4F46-4D76-8E2D-7C541A2E4202}" presName="conn2-1" presStyleLbl="parChTrans1D3" presStyleIdx="0" presStyleCnt="6" custScaleX="2000000"/>
      <dgm:spPr/>
    </dgm:pt>
    <dgm:pt modelId="{8877184E-57A5-4D47-BD07-DC2A8453B670}" type="pres">
      <dgm:prSet presAssocID="{C5F7303F-4F46-4D76-8E2D-7C541A2E4202}" presName="connTx" presStyleLbl="parChTrans1D3" presStyleIdx="0" presStyleCnt="6"/>
      <dgm:spPr/>
    </dgm:pt>
    <dgm:pt modelId="{68EC46AB-F84A-45EE-97FC-430E299272D0}" type="pres">
      <dgm:prSet presAssocID="{4866F516-BBE7-4C97-B0B7-B878D72B4260}" presName="root2" presStyleCnt="0"/>
      <dgm:spPr/>
    </dgm:pt>
    <dgm:pt modelId="{E20E63BB-389F-4E39-8BAE-6D9A8E0A5EF3}" type="pres">
      <dgm:prSet presAssocID="{4866F516-BBE7-4C97-B0B7-B878D72B4260}" presName="LevelTwoTextNode" presStyleLbl="node3" presStyleIdx="0" presStyleCnt="6" custScaleX="364120">
        <dgm:presLayoutVars>
          <dgm:chPref val="3"/>
        </dgm:presLayoutVars>
      </dgm:prSet>
      <dgm:spPr/>
    </dgm:pt>
    <dgm:pt modelId="{BFE018FD-BB86-4940-A4D3-2A7F4A5C4D6C}" type="pres">
      <dgm:prSet presAssocID="{4866F516-BBE7-4C97-B0B7-B878D72B4260}" presName="level3hierChild" presStyleCnt="0"/>
      <dgm:spPr/>
    </dgm:pt>
    <dgm:pt modelId="{39C966D5-8267-443D-8525-7E9E59A84B7A}" type="pres">
      <dgm:prSet presAssocID="{349E85D1-8EC9-48CA-84C9-F7D163B02427}" presName="conn2-1" presStyleLbl="parChTrans1D3" presStyleIdx="1" presStyleCnt="6" custScaleX="2000000"/>
      <dgm:spPr/>
    </dgm:pt>
    <dgm:pt modelId="{70A90076-8F97-4C27-8E90-53813F222C17}" type="pres">
      <dgm:prSet presAssocID="{349E85D1-8EC9-48CA-84C9-F7D163B02427}" presName="connTx" presStyleLbl="parChTrans1D3" presStyleIdx="1" presStyleCnt="6"/>
      <dgm:spPr/>
    </dgm:pt>
    <dgm:pt modelId="{56B11831-FB77-414D-8E7D-E265FE517292}" type="pres">
      <dgm:prSet presAssocID="{CE1AD29D-79B5-4BA0-941C-1FBFD89AF487}" presName="root2" presStyleCnt="0"/>
      <dgm:spPr/>
    </dgm:pt>
    <dgm:pt modelId="{702FF587-2228-4898-8928-CFBB1209BADE}" type="pres">
      <dgm:prSet presAssocID="{CE1AD29D-79B5-4BA0-941C-1FBFD89AF487}" presName="LevelTwoTextNode" presStyleLbl="node3" presStyleIdx="1" presStyleCnt="6" custScaleX="369652">
        <dgm:presLayoutVars>
          <dgm:chPref val="3"/>
        </dgm:presLayoutVars>
      </dgm:prSet>
      <dgm:spPr/>
    </dgm:pt>
    <dgm:pt modelId="{B6BB9DA2-2E9F-4094-88E6-431F41DE9D66}" type="pres">
      <dgm:prSet presAssocID="{CE1AD29D-79B5-4BA0-941C-1FBFD89AF487}" presName="level3hierChild" presStyleCnt="0"/>
      <dgm:spPr/>
    </dgm:pt>
    <dgm:pt modelId="{B23BB037-959B-4E35-A18C-4CFC62AEE47F}" type="pres">
      <dgm:prSet presAssocID="{D2E02F37-EA14-4FB7-A409-7307F19AFA97}" presName="conn2-1" presStyleLbl="parChTrans1D2" presStyleIdx="1" presStyleCnt="2" custScaleX="2000000"/>
      <dgm:spPr/>
    </dgm:pt>
    <dgm:pt modelId="{E7FD10FF-32CF-4E3E-95D7-7527A46C5C2C}" type="pres">
      <dgm:prSet presAssocID="{D2E02F37-EA14-4FB7-A409-7307F19AFA97}" presName="connTx" presStyleLbl="parChTrans1D2" presStyleIdx="1" presStyleCnt="2"/>
      <dgm:spPr/>
    </dgm:pt>
    <dgm:pt modelId="{D0FD9400-4D46-4540-831F-46113348126F}" type="pres">
      <dgm:prSet presAssocID="{6704A412-3A73-42F2-9B1B-CFDF070F093C}" presName="root2" presStyleCnt="0"/>
      <dgm:spPr/>
    </dgm:pt>
    <dgm:pt modelId="{C9789A02-5BBB-4C77-899E-F2287AC9164C}" type="pres">
      <dgm:prSet presAssocID="{6704A412-3A73-42F2-9B1B-CFDF070F093C}" presName="LevelTwoTextNode" presStyleLbl="node2" presStyleIdx="1" presStyleCnt="2" custScaleX="134991">
        <dgm:presLayoutVars>
          <dgm:chPref val="3"/>
        </dgm:presLayoutVars>
      </dgm:prSet>
      <dgm:spPr/>
    </dgm:pt>
    <dgm:pt modelId="{00039EED-70AA-44F5-A311-E206AC688F21}" type="pres">
      <dgm:prSet presAssocID="{6704A412-3A73-42F2-9B1B-CFDF070F093C}" presName="level3hierChild" presStyleCnt="0"/>
      <dgm:spPr/>
    </dgm:pt>
    <dgm:pt modelId="{11345CEE-5918-4A59-A854-5A646E36C7A7}" type="pres">
      <dgm:prSet presAssocID="{15FACEA0-3F9D-41BA-9127-0BBCE6690877}" presName="conn2-1" presStyleLbl="parChTrans1D3" presStyleIdx="2" presStyleCnt="6" custScaleX="2000000"/>
      <dgm:spPr/>
    </dgm:pt>
    <dgm:pt modelId="{770C900B-D1AD-4D98-8761-EB47F879AAFA}" type="pres">
      <dgm:prSet presAssocID="{15FACEA0-3F9D-41BA-9127-0BBCE6690877}" presName="connTx" presStyleLbl="parChTrans1D3" presStyleIdx="2" presStyleCnt="6"/>
      <dgm:spPr/>
    </dgm:pt>
    <dgm:pt modelId="{7A524605-722D-4D5B-876D-620A75CAB496}" type="pres">
      <dgm:prSet presAssocID="{26540111-0601-4783-897A-6000A78D386B}" presName="root2" presStyleCnt="0"/>
      <dgm:spPr/>
    </dgm:pt>
    <dgm:pt modelId="{2DE20EF3-5BB3-4367-B5D0-0951662B5FA1}" type="pres">
      <dgm:prSet presAssocID="{26540111-0601-4783-897A-6000A78D386B}" presName="LevelTwoTextNode" presStyleLbl="node3" presStyleIdx="2" presStyleCnt="6" custScaleX="369475">
        <dgm:presLayoutVars>
          <dgm:chPref val="3"/>
        </dgm:presLayoutVars>
      </dgm:prSet>
      <dgm:spPr/>
    </dgm:pt>
    <dgm:pt modelId="{183DA492-C3FC-4EE1-9B56-AE5D7D8F5739}" type="pres">
      <dgm:prSet presAssocID="{26540111-0601-4783-897A-6000A78D386B}" presName="level3hierChild" presStyleCnt="0"/>
      <dgm:spPr/>
    </dgm:pt>
    <dgm:pt modelId="{16010A97-54E3-4231-9330-9E5137D054CA}" type="pres">
      <dgm:prSet presAssocID="{3FDD95AE-6469-4692-A036-EFFCE710E367}" presName="conn2-1" presStyleLbl="parChTrans1D3" presStyleIdx="3" presStyleCnt="6" custScaleX="2000000"/>
      <dgm:spPr/>
    </dgm:pt>
    <dgm:pt modelId="{686D7566-31F0-476A-BF65-CEB39095609C}" type="pres">
      <dgm:prSet presAssocID="{3FDD95AE-6469-4692-A036-EFFCE710E367}" presName="connTx" presStyleLbl="parChTrans1D3" presStyleIdx="3" presStyleCnt="6"/>
      <dgm:spPr/>
    </dgm:pt>
    <dgm:pt modelId="{CEDD0EAA-09C1-47AD-B48E-5FAF6C359696}" type="pres">
      <dgm:prSet presAssocID="{580E1BB8-7574-476B-9002-163BE4C0E8B3}" presName="root2" presStyleCnt="0"/>
      <dgm:spPr/>
    </dgm:pt>
    <dgm:pt modelId="{FBD6D46B-6FCA-447A-BA90-01A0F6846C7C}" type="pres">
      <dgm:prSet presAssocID="{580E1BB8-7574-476B-9002-163BE4C0E8B3}" presName="LevelTwoTextNode" presStyleLbl="node3" presStyleIdx="3" presStyleCnt="6" custScaleX="371994">
        <dgm:presLayoutVars>
          <dgm:chPref val="3"/>
        </dgm:presLayoutVars>
      </dgm:prSet>
      <dgm:spPr/>
    </dgm:pt>
    <dgm:pt modelId="{DAB30CAC-40E6-4A36-8ABD-E7A51DAC7443}" type="pres">
      <dgm:prSet presAssocID="{580E1BB8-7574-476B-9002-163BE4C0E8B3}" presName="level3hierChild" presStyleCnt="0"/>
      <dgm:spPr/>
    </dgm:pt>
    <dgm:pt modelId="{34AB8127-44F9-4884-B3EF-D9EB49FC4029}" type="pres">
      <dgm:prSet presAssocID="{3F8B6FB0-ACB1-420E-BC50-032C2933D64A}" presName="conn2-1" presStyleLbl="parChTrans1D3" presStyleIdx="4" presStyleCnt="6" custScaleX="2000000"/>
      <dgm:spPr/>
    </dgm:pt>
    <dgm:pt modelId="{91A7D83A-348A-42B0-BBBB-10DB1F7BCA21}" type="pres">
      <dgm:prSet presAssocID="{3F8B6FB0-ACB1-420E-BC50-032C2933D64A}" presName="connTx" presStyleLbl="parChTrans1D3" presStyleIdx="4" presStyleCnt="6"/>
      <dgm:spPr/>
    </dgm:pt>
    <dgm:pt modelId="{1AB7ACF2-4506-4665-8F15-19A186ECF42D}" type="pres">
      <dgm:prSet presAssocID="{E19CCF18-1DAA-4C75-9AB5-DCA7148A5C80}" presName="root2" presStyleCnt="0"/>
      <dgm:spPr/>
    </dgm:pt>
    <dgm:pt modelId="{9B99B3EF-B457-43ED-9189-1AE858745535}" type="pres">
      <dgm:prSet presAssocID="{E19CCF18-1DAA-4C75-9AB5-DCA7148A5C80}" presName="LevelTwoTextNode" presStyleLbl="node3" presStyleIdx="4" presStyleCnt="6" custScaleX="373897">
        <dgm:presLayoutVars>
          <dgm:chPref val="3"/>
        </dgm:presLayoutVars>
      </dgm:prSet>
      <dgm:spPr/>
    </dgm:pt>
    <dgm:pt modelId="{3B68CE2D-380E-4156-BC9F-A4F202D49D28}" type="pres">
      <dgm:prSet presAssocID="{E19CCF18-1DAA-4C75-9AB5-DCA7148A5C80}" presName="level3hierChild" presStyleCnt="0"/>
      <dgm:spPr/>
    </dgm:pt>
    <dgm:pt modelId="{A47FF22C-9991-45E1-A0BA-FDAA366A403A}" type="pres">
      <dgm:prSet presAssocID="{9781BF49-0823-4BFA-B5F7-C725BA57F3CF}" presName="conn2-1" presStyleLbl="parChTrans1D3" presStyleIdx="5" presStyleCnt="6" custScaleX="2000000"/>
      <dgm:spPr/>
    </dgm:pt>
    <dgm:pt modelId="{5117C1BF-EA8D-4E7F-B45F-0104EBED5296}" type="pres">
      <dgm:prSet presAssocID="{9781BF49-0823-4BFA-B5F7-C725BA57F3CF}" presName="connTx" presStyleLbl="parChTrans1D3" presStyleIdx="5" presStyleCnt="6"/>
      <dgm:spPr/>
    </dgm:pt>
    <dgm:pt modelId="{51921DE2-4149-4A91-8C7B-24E50C2DB936}" type="pres">
      <dgm:prSet presAssocID="{EDC7208A-8870-4A42-865C-8B657BB4641E}" presName="root2" presStyleCnt="0"/>
      <dgm:spPr/>
    </dgm:pt>
    <dgm:pt modelId="{0C4BCE63-D180-47CF-BFCA-560BBD500C05}" type="pres">
      <dgm:prSet presAssocID="{EDC7208A-8870-4A42-865C-8B657BB4641E}" presName="LevelTwoTextNode" presStyleLbl="node3" presStyleIdx="5" presStyleCnt="6" custScaleX="373186">
        <dgm:presLayoutVars>
          <dgm:chPref val="3"/>
        </dgm:presLayoutVars>
      </dgm:prSet>
      <dgm:spPr/>
    </dgm:pt>
    <dgm:pt modelId="{2369F90E-25D4-4CF4-8BE3-281F376B52F1}" type="pres">
      <dgm:prSet presAssocID="{EDC7208A-8870-4A42-865C-8B657BB4641E}" presName="level3hierChild" presStyleCnt="0"/>
      <dgm:spPr/>
    </dgm:pt>
  </dgm:ptLst>
  <dgm:cxnLst>
    <dgm:cxn modelId="{38EF0304-AA7E-472D-909F-B5425C9769C3}" type="presOf" srcId="{349E85D1-8EC9-48CA-84C9-F7D163B02427}" destId="{70A90076-8F97-4C27-8E90-53813F222C17}" srcOrd="1" destOrd="0" presId="urn:microsoft.com/office/officeart/2005/8/layout/hierarchy2"/>
    <dgm:cxn modelId="{0C9BFE18-36A5-48FE-8661-DDAF6F6790BF}" type="presOf" srcId="{CE1AD29D-79B5-4BA0-941C-1FBFD89AF487}" destId="{702FF587-2228-4898-8928-CFBB1209BADE}" srcOrd="0" destOrd="0" presId="urn:microsoft.com/office/officeart/2005/8/layout/hierarchy2"/>
    <dgm:cxn modelId="{EA97632D-6777-41BC-9BDD-C004A4A5AC0B}" type="presOf" srcId="{6704A412-3A73-42F2-9B1B-CFDF070F093C}" destId="{C9789A02-5BBB-4C77-899E-F2287AC9164C}" srcOrd="0" destOrd="0" presId="urn:microsoft.com/office/officeart/2005/8/layout/hierarchy2"/>
    <dgm:cxn modelId="{0C69AC36-1BA4-4A4D-8BFC-F6EFA6362640}" srcId="{C1D00AB5-89CB-4172-862D-D95952C8DCFE}" destId="{6704A412-3A73-42F2-9B1B-CFDF070F093C}" srcOrd="1" destOrd="0" parTransId="{D2E02F37-EA14-4FB7-A409-7307F19AFA97}" sibTransId="{A8C85FD7-81CB-4A11-A611-0E325B24228C}"/>
    <dgm:cxn modelId="{088EA83C-1952-488E-BE82-256C857CDDDD}" srcId="{905BAF76-8FAC-4C85-9B47-982E94BCCA18}" destId="{CE1AD29D-79B5-4BA0-941C-1FBFD89AF487}" srcOrd="1" destOrd="0" parTransId="{349E85D1-8EC9-48CA-84C9-F7D163B02427}" sibTransId="{0DBA81E0-378F-4178-B0BF-211FE453B1B9}"/>
    <dgm:cxn modelId="{3C81395E-3EA1-4875-A9FA-61F76481FAFC}" type="presOf" srcId="{EDC7208A-8870-4A42-865C-8B657BB4641E}" destId="{0C4BCE63-D180-47CF-BFCA-560BBD500C05}" srcOrd="0" destOrd="0" presId="urn:microsoft.com/office/officeart/2005/8/layout/hierarchy2"/>
    <dgm:cxn modelId="{E0764843-FE35-4638-826E-CA10D97170E2}" type="presOf" srcId="{4866F516-BBE7-4C97-B0B7-B878D72B4260}" destId="{E20E63BB-389F-4E39-8BAE-6D9A8E0A5EF3}" srcOrd="0" destOrd="0" presId="urn:microsoft.com/office/officeart/2005/8/layout/hierarchy2"/>
    <dgm:cxn modelId="{013B0A69-BAE6-4CFB-80D3-BB98C5FD4D44}" srcId="{6704A412-3A73-42F2-9B1B-CFDF070F093C}" destId="{E19CCF18-1DAA-4C75-9AB5-DCA7148A5C80}" srcOrd="2" destOrd="0" parTransId="{3F8B6FB0-ACB1-420E-BC50-032C2933D64A}" sibTransId="{77A8A2E8-CCB1-4FBD-90E7-648394C59C0B}"/>
    <dgm:cxn modelId="{839C3E71-FA26-491C-A2E8-315854036F53}" type="presOf" srcId="{C1D00AB5-89CB-4172-862D-D95952C8DCFE}" destId="{0CF5797A-797E-4899-BEEA-44E786AB8820}" srcOrd="0" destOrd="0" presId="urn:microsoft.com/office/officeart/2005/8/layout/hierarchy2"/>
    <dgm:cxn modelId="{75406051-E7F6-4DD1-8C98-1C8BF6575814}" type="presOf" srcId="{E19CCF18-1DAA-4C75-9AB5-DCA7148A5C80}" destId="{9B99B3EF-B457-43ED-9189-1AE858745535}" srcOrd="0" destOrd="0" presId="urn:microsoft.com/office/officeart/2005/8/layout/hierarchy2"/>
    <dgm:cxn modelId="{09435A76-CF35-48C2-87A3-57F86AA07174}" type="presOf" srcId="{26540111-0601-4783-897A-6000A78D386B}" destId="{2DE20EF3-5BB3-4367-B5D0-0951662B5FA1}" srcOrd="0" destOrd="0" presId="urn:microsoft.com/office/officeart/2005/8/layout/hierarchy2"/>
    <dgm:cxn modelId="{4E576858-22E0-4CE1-ADE8-A4CBBCF7F45C}" srcId="{6704A412-3A73-42F2-9B1B-CFDF070F093C}" destId="{26540111-0601-4783-897A-6000A78D386B}" srcOrd="0" destOrd="0" parTransId="{15FACEA0-3F9D-41BA-9127-0BBCE6690877}" sibTransId="{02D0DF55-C3DB-4238-866A-4DBA8DEE6844}"/>
    <dgm:cxn modelId="{AC9FC659-0D90-49A9-94B5-F0D608AE464B}" type="presOf" srcId="{905BAF76-8FAC-4C85-9B47-982E94BCCA18}" destId="{D0200D99-B9E4-4E8D-89E9-6D1F66531720}" srcOrd="0" destOrd="0" presId="urn:microsoft.com/office/officeart/2005/8/layout/hierarchy2"/>
    <dgm:cxn modelId="{42AA3E5A-3EFD-41A1-8C16-8852DE1E41E7}" type="presOf" srcId="{3FDD95AE-6469-4692-A036-EFFCE710E367}" destId="{16010A97-54E3-4231-9330-9E5137D054CA}" srcOrd="0" destOrd="0" presId="urn:microsoft.com/office/officeart/2005/8/layout/hierarchy2"/>
    <dgm:cxn modelId="{2FC73E7B-8E5A-45FD-A87D-EBC7F458D9E0}" type="presOf" srcId="{349E85D1-8EC9-48CA-84C9-F7D163B02427}" destId="{39C966D5-8267-443D-8525-7E9E59A84B7A}" srcOrd="0" destOrd="0" presId="urn:microsoft.com/office/officeart/2005/8/layout/hierarchy2"/>
    <dgm:cxn modelId="{E7436280-49FC-4E68-8AD6-D0E22FAB0DB0}" type="presOf" srcId="{15FACEA0-3F9D-41BA-9127-0BBCE6690877}" destId="{11345CEE-5918-4A59-A854-5A646E36C7A7}" srcOrd="0" destOrd="0" presId="urn:microsoft.com/office/officeart/2005/8/layout/hierarchy2"/>
    <dgm:cxn modelId="{64365081-A9DB-4590-B624-95D6E0DB990D}" type="presOf" srcId="{15FACEA0-3F9D-41BA-9127-0BBCE6690877}" destId="{770C900B-D1AD-4D98-8761-EB47F879AAFA}" srcOrd="1" destOrd="0" presId="urn:microsoft.com/office/officeart/2005/8/layout/hierarchy2"/>
    <dgm:cxn modelId="{CE2C528B-E29D-44B0-A91D-5A3A0AE2C952}" type="presOf" srcId="{D2E02F37-EA14-4FB7-A409-7307F19AFA97}" destId="{E7FD10FF-32CF-4E3E-95D7-7527A46C5C2C}" srcOrd="1" destOrd="0" presId="urn:microsoft.com/office/officeart/2005/8/layout/hierarchy2"/>
    <dgm:cxn modelId="{675CBA9A-13BB-49DA-82D9-5A67F56844CE}" type="presOf" srcId="{9781BF49-0823-4BFA-B5F7-C725BA57F3CF}" destId="{5117C1BF-EA8D-4E7F-B45F-0104EBED5296}" srcOrd="1" destOrd="0" presId="urn:microsoft.com/office/officeart/2005/8/layout/hierarchy2"/>
    <dgm:cxn modelId="{851AE99B-E2D4-427C-BBA4-FF3ABACD432E}" type="presOf" srcId="{23DE2078-A2D3-4A67-BD27-2F5BC7396C7F}" destId="{B04746F8-1D0B-4150-89A3-BEE76075D654}" srcOrd="1" destOrd="0" presId="urn:microsoft.com/office/officeart/2005/8/layout/hierarchy2"/>
    <dgm:cxn modelId="{78E02B9E-048D-424C-9F10-3D7B0CD61901}" srcId="{6704A412-3A73-42F2-9B1B-CFDF070F093C}" destId="{EDC7208A-8870-4A42-865C-8B657BB4641E}" srcOrd="3" destOrd="0" parTransId="{9781BF49-0823-4BFA-B5F7-C725BA57F3CF}" sibTransId="{C41BFE38-C9AB-4310-AB6F-885A618A1FB7}"/>
    <dgm:cxn modelId="{E87589A9-7798-4D87-9F0F-37FABE425E65}" type="presOf" srcId="{23DE2078-A2D3-4A67-BD27-2F5BC7396C7F}" destId="{DBD095D0-B0D7-4ED6-84A4-A8A6CF0FD5A5}" srcOrd="0" destOrd="0" presId="urn:microsoft.com/office/officeart/2005/8/layout/hierarchy2"/>
    <dgm:cxn modelId="{0EFF9CB8-D8DF-49AE-9E52-D58A335BC3F4}" type="presOf" srcId="{C5F7303F-4F46-4D76-8E2D-7C541A2E4202}" destId="{22127EAB-4AAF-4E1F-8C76-87FC66AB7B7C}" srcOrd="0" destOrd="0" presId="urn:microsoft.com/office/officeart/2005/8/layout/hierarchy2"/>
    <dgm:cxn modelId="{BAC920B9-9E66-41BA-B248-56D6197BBE20}" type="presOf" srcId="{7E35C5DB-A23F-4FD0-ADAB-F24E87CDF34C}" destId="{198461AC-8502-4746-9795-152D4386C05C}" srcOrd="0" destOrd="0" presId="urn:microsoft.com/office/officeart/2005/8/layout/hierarchy2"/>
    <dgm:cxn modelId="{2E73CDC8-873F-469A-B969-46ED4557F53D}" type="presOf" srcId="{3FDD95AE-6469-4692-A036-EFFCE710E367}" destId="{686D7566-31F0-476A-BF65-CEB39095609C}" srcOrd="1" destOrd="0" presId="urn:microsoft.com/office/officeart/2005/8/layout/hierarchy2"/>
    <dgm:cxn modelId="{A11D33CE-6E56-416A-8340-6511B3E89B79}" type="presOf" srcId="{D2E02F37-EA14-4FB7-A409-7307F19AFA97}" destId="{B23BB037-959B-4E35-A18C-4CFC62AEE47F}" srcOrd="0" destOrd="0" presId="urn:microsoft.com/office/officeart/2005/8/layout/hierarchy2"/>
    <dgm:cxn modelId="{D647A1CE-D6F3-45E2-8ACA-A69BE483B345}" srcId="{C1D00AB5-89CB-4172-862D-D95952C8DCFE}" destId="{905BAF76-8FAC-4C85-9B47-982E94BCCA18}" srcOrd="0" destOrd="0" parTransId="{23DE2078-A2D3-4A67-BD27-2F5BC7396C7F}" sibTransId="{E5BEB07C-588B-4ACC-944F-9C496BE01483}"/>
    <dgm:cxn modelId="{CEBEB5DD-7355-4C74-8EA2-4EA5FC8F64DD}" type="presOf" srcId="{580E1BB8-7574-476B-9002-163BE4C0E8B3}" destId="{FBD6D46B-6FCA-447A-BA90-01A0F6846C7C}" srcOrd="0" destOrd="0" presId="urn:microsoft.com/office/officeart/2005/8/layout/hierarchy2"/>
    <dgm:cxn modelId="{D09155DF-E712-48B1-9B64-96177413CB78}" srcId="{6704A412-3A73-42F2-9B1B-CFDF070F093C}" destId="{580E1BB8-7574-476B-9002-163BE4C0E8B3}" srcOrd="1" destOrd="0" parTransId="{3FDD95AE-6469-4692-A036-EFFCE710E367}" sibTransId="{49C018B4-FFFE-4F0A-8D52-4E35927421E9}"/>
    <dgm:cxn modelId="{F05872F3-AFF1-4613-B376-92C611589936}" type="presOf" srcId="{C5F7303F-4F46-4D76-8E2D-7C541A2E4202}" destId="{8877184E-57A5-4D47-BD07-DC2A8453B670}" srcOrd="1" destOrd="0" presId="urn:microsoft.com/office/officeart/2005/8/layout/hierarchy2"/>
    <dgm:cxn modelId="{6C31D5F3-CCD0-40AB-85D1-F760522D2B42}" srcId="{905BAF76-8FAC-4C85-9B47-982E94BCCA18}" destId="{4866F516-BBE7-4C97-B0B7-B878D72B4260}" srcOrd="0" destOrd="0" parTransId="{C5F7303F-4F46-4D76-8E2D-7C541A2E4202}" sibTransId="{39FAA499-A65E-44F8-B98E-A8A6D714D01E}"/>
    <dgm:cxn modelId="{06030CF6-8765-44FA-BB44-AC60E35E2A4A}" srcId="{7E35C5DB-A23F-4FD0-ADAB-F24E87CDF34C}" destId="{C1D00AB5-89CB-4172-862D-D95952C8DCFE}" srcOrd="0" destOrd="0" parTransId="{1A3C2806-6E69-49E0-B5AD-84C92A604A13}" sibTransId="{D678F7A5-BCB2-4D5B-A021-155F6DAC56F9}"/>
    <dgm:cxn modelId="{3A09B3F8-E24C-4EAC-BE75-42A72D598C6E}" type="presOf" srcId="{3F8B6FB0-ACB1-420E-BC50-032C2933D64A}" destId="{34AB8127-44F9-4884-B3EF-D9EB49FC4029}" srcOrd="0" destOrd="0" presId="urn:microsoft.com/office/officeart/2005/8/layout/hierarchy2"/>
    <dgm:cxn modelId="{47A71AF9-0138-4E9E-80C4-0F82BDA2D583}" type="presOf" srcId="{9781BF49-0823-4BFA-B5F7-C725BA57F3CF}" destId="{A47FF22C-9991-45E1-A0BA-FDAA366A403A}" srcOrd="0" destOrd="0" presId="urn:microsoft.com/office/officeart/2005/8/layout/hierarchy2"/>
    <dgm:cxn modelId="{7D23B7FE-334E-45E9-AA50-5CDF5945A9BC}" type="presOf" srcId="{3F8B6FB0-ACB1-420E-BC50-032C2933D64A}" destId="{91A7D83A-348A-42B0-BBBB-10DB1F7BCA21}" srcOrd="1" destOrd="0" presId="urn:microsoft.com/office/officeart/2005/8/layout/hierarchy2"/>
    <dgm:cxn modelId="{F834CE4E-AF0A-4E0E-9EE7-6B06D213467C}" type="presParOf" srcId="{198461AC-8502-4746-9795-152D4386C05C}" destId="{B29501ED-971E-4550-B614-BAF091FAD56B}" srcOrd="0" destOrd="0" presId="urn:microsoft.com/office/officeart/2005/8/layout/hierarchy2"/>
    <dgm:cxn modelId="{8780FFC9-9629-4792-9776-A1C577F861EF}" type="presParOf" srcId="{B29501ED-971E-4550-B614-BAF091FAD56B}" destId="{0CF5797A-797E-4899-BEEA-44E786AB8820}" srcOrd="0" destOrd="0" presId="urn:microsoft.com/office/officeart/2005/8/layout/hierarchy2"/>
    <dgm:cxn modelId="{4CD10D06-EC94-4DFA-8D99-254B0340A8F1}" type="presParOf" srcId="{B29501ED-971E-4550-B614-BAF091FAD56B}" destId="{75327C24-7969-42FF-AFA3-A39CC2A95FD2}" srcOrd="1" destOrd="0" presId="urn:microsoft.com/office/officeart/2005/8/layout/hierarchy2"/>
    <dgm:cxn modelId="{A4CB68F1-5CAC-4914-94E9-11CA754CA064}" type="presParOf" srcId="{75327C24-7969-42FF-AFA3-A39CC2A95FD2}" destId="{DBD095D0-B0D7-4ED6-84A4-A8A6CF0FD5A5}" srcOrd="0" destOrd="0" presId="urn:microsoft.com/office/officeart/2005/8/layout/hierarchy2"/>
    <dgm:cxn modelId="{15661425-AC29-4A12-89A9-4F643CBB7F8B}" type="presParOf" srcId="{DBD095D0-B0D7-4ED6-84A4-A8A6CF0FD5A5}" destId="{B04746F8-1D0B-4150-89A3-BEE76075D654}" srcOrd="0" destOrd="0" presId="urn:microsoft.com/office/officeart/2005/8/layout/hierarchy2"/>
    <dgm:cxn modelId="{03F9CBEC-F9D3-4B08-A7BD-4052941A42D7}" type="presParOf" srcId="{75327C24-7969-42FF-AFA3-A39CC2A95FD2}" destId="{AE63A0D8-0E0C-4DA5-BEAA-2C47B19F5AF9}" srcOrd="1" destOrd="0" presId="urn:microsoft.com/office/officeart/2005/8/layout/hierarchy2"/>
    <dgm:cxn modelId="{96742921-016E-4222-9F7F-CE84628DD129}" type="presParOf" srcId="{AE63A0D8-0E0C-4DA5-BEAA-2C47B19F5AF9}" destId="{D0200D99-B9E4-4E8D-89E9-6D1F66531720}" srcOrd="0" destOrd="0" presId="urn:microsoft.com/office/officeart/2005/8/layout/hierarchy2"/>
    <dgm:cxn modelId="{A5BDE10B-FCB2-4562-ACE7-A8A6A31F81A6}" type="presParOf" srcId="{AE63A0D8-0E0C-4DA5-BEAA-2C47B19F5AF9}" destId="{F4897FD3-DFF5-4F59-92E8-6B4BA9BB8D30}" srcOrd="1" destOrd="0" presId="urn:microsoft.com/office/officeart/2005/8/layout/hierarchy2"/>
    <dgm:cxn modelId="{2C87AEB7-3F95-45D6-8654-E10823BAB34D}" type="presParOf" srcId="{F4897FD3-DFF5-4F59-92E8-6B4BA9BB8D30}" destId="{22127EAB-4AAF-4E1F-8C76-87FC66AB7B7C}" srcOrd="0" destOrd="0" presId="urn:microsoft.com/office/officeart/2005/8/layout/hierarchy2"/>
    <dgm:cxn modelId="{0C202747-BED7-40F6-8CC3-3CC536519EAC}" type="presParOf" srcId="{22127EAB-4AAF-4E1F-8C76-87FC66AB7B7C}" destId="{8877184E-57A5-4D47-BD07-DC2A8453B670}" srcOrd="0" destOrd="0" presId="urn:microsoft.com/office/officeart/2005/8/layout/hierarchy2"/>
    <dgm:cxn modelId="{AB3AECD0-03EF-43DD-B10A-87CC54F6508D}" type="presParOf" srcId="{F4897FD3-DFF5-4F59-92E8-6B4BA9BB8D30}" destId="{68EC46AB-F84A-45EE-97FC-430E299272D0}" srcOrd="1" destOrd="0" presId="urn:microsoft.com/office/officeart/2005/8/layout/hierarchy2"/>
    <dgm:cxn modelId="{C5E9A9CA-D233-49E5-BBAF-F856775A1E50}" type="presParOf" srcId="{68EC46AB-F84A-45EE-97FC-430E299272D0}" destId="{E20E63BB-389F-4E39-8BAE-6D9A8E0A5EF3}" srcOrd="0" destOrd="0" presId="urn:microsoft.com/office/officeart/2005/8/layout/hierarchy2"/>
    <dgm:cxn modelId="{6E8D8B0B-84FB-405C-A91E-8DBB446066C7}" type="presParOf" srcId="{68EC46AB-F84A-45EE-97FC-430E299272D0}" destId="{BFE018FD-BB86-4940-A4D3-2A7F4A5C4D6C}" srcOrd="1" destOrd="0" presId="urn:microsoft.com/office/officeart/2005/8/layout/hierarchy2"/>
    <dgm:cxn modelId="{7FA67ECA-C1D6-484C-8F63-BB863D5302AA}" type="presParOf" srcId="{F4897FD3-DFF5-4F59-92E8-6B4BA9BB8D30}" destId="{39C966D5-8267-443D-8525-7E9E59A84B7A}" srcOrd="2" destOrd="0" presId="urn:microsoft.com/office/officeart/2005/8/layout/hierarchy2"/>
    <dgm:cxn modelId="{C812F7E0-C2F9-415D-8C7E-3E8E56A251EC}" type="presParOf" srcId="{39C966D5-8267-443D-8525-7E9E59A84B7A}" destId="{70A90076-8F97-4C27-8E90-53813F222C17}" srcOrd="0" destOrd="0" presId="urn:microsoft.com/office/officeart/2005/8/layout/hierarchy2"/>
    <dgm:cxn modelId="{59AB591F-C708-48B6-8A3E-8968DB71F399}" type="presParOf" srcId="{F4897FD3-DFF5-4F59-92E8-6B4BA9BB8D30}" destId="{56B11831-FB77-414D-8E7D-E265FE517292}" srcOrd="3" destOrd="0" presId="urn:microsoft.com/office/officeart/2005/8/layout/hierarchy2"/>
    <dgm:cxn modelId="{D2B0B765-FE49-4F4C-B9AF-B4B351F2822C}" type="presParOf" srcId="{56B11831-FB77-414D-8E7D-E265FE517292}" destId="{702FF587-2228-4898-8928-CFBB1209BADE}" srcOrd="0" destOrd="0" presId="urn:microsoft.com/office/officeart/2005/8/layout/hierarchy2"/>
    <dgm:cxn modelId="{A62CA1CC-A2C1-431D-9413-826E1A2936D0}" type="presParOf" srcId="{56B11831-FB77-414D-8E7D-E265FE517292}" destId="{B6BB9DA2-2E9F-4094-88E6-431F41DE9D66}" srcOrd="1" destOrd="0" presId="urn:microsoft.com/office/officeart/2005/8/layout/hierarchy2"/>
    <dgm:cxn modelId="{C233B22F-B67B-4E45-AF29-AC0E3AAB0A03}" type="presParOf" srcId="{75327C24-7969-42FF-AFA3-A39CC2A95FD2}" destId="{B23BB037-959B-4E35-A18C-4CFC62AEE47F}" srcOrd="2" destOrd="0" presId="urn:microsoft.com/office/officeart/2005/8/layout/hierarchy2"/>
    <dgm:cxn modelId="{948DD655-E83D-43E4-8D41-11AA67EB69A5}" type="presParOf" srcId="{B23BB037-959B-4E35-A18C-4CFC62AEE47F}" destId="{E7FD10FF-32CF-4E3E-95D7-7527A46C5C2C}" srcOrd="0" destOrd="0" presId="urn:microsoft.com/office/officeart/2005/8/layout/hierarchy2"/>
    <dgm:cxn modelId="{550856F2-0004-4C39-A40B-8011E5C5CB25}" type="presParOf" srcId="{75327C24-7969-42FF-AFA3-A39CC2A95FD2}" destId="{D0FD9400-4D46-4540-831F-46113348126F}" srcOrd="3" destOrd="0" presId="urn:microsoft.com/office/officeart/2005/8/layout/hierarchy2"/>
    <dgm:cxn modelId="{E2D859BE-62B7-48F7-B48E-B5E2FABC7ABF}" type="presParOf" srcId="{D0FD9400-4D46-4540-831F-46113348126F}" destId="{C9789A02-5BBB-4C77-899E-F2287AC9164C}" srcOrd="0" destOrd="0" presId="urn:microsoft.com/office/officeart/2005/8/layout/hierarchy2"/>
    <dgm:cxn modelId="{47D8ECF1-525A-4AAA-8D6A-9758E9DB5038}" type="presParOf" srcId="{D0FD9400-4D46-4540-831F-46113348126F}" destId="{00039EED-70AA-44F5-A311-E206AC688F21}" srcOrd="1" destOrd="0" presId="urn:microsoft.com/office/officeart/2005/8/layout/hierarchy2"/>
    <dgm:cxn modelId="{66FAEE92-D3D3-4EC2-AE9D-07B87375C668}" type="presParOf" srcId="{00039EED-70AA-44F5-A311-E206AC688F21}" destId="{11345CEE-5918-4A59-A854-5A646E36C7A7}" srcOrd="0" destOrd="0" presId="urn:microsoft.com/office/officeart/2005/8/layout/hierarchy2"/>
    <dgm:cxn modelId="{938D60F6-CFBA-442F-9297-D06284AD1AFC}" type="presParOf" srcId="{11345CEE-5918-4A59-A854-5A646E36C7A7}" destId="{770C900B-D1AD-4D98-8761-EB47F879AAFA}" srcOrd="0" destOrd="0" presId="urn:microsoft.com/office/officeart/2005/8/layout/hierarchy2"/>
    <dgm:cxn modelId="{6671EDBE-7EDA-41E2-B65B-0B7C6A094179}" type="presParOf" srcId="{00039EED-70AA-44F5-A311-E206AC688F21}" destId="{7A524605-722D-4D5B-876D-620A75CAB496}" srcOrd="1" destOrd="0" presId="urn:microsoft.com/office/officeart/2005/8/layout/hierarchy2"/>
    <dgm:cxn modelId="{23ACD8CA-FB6D-4FE8-A769-4D91EE675658}" type="presParOf" srcId="{7A524605-722D-4D5B-876D-620A75CAB496}" destId="{2DE20EF3-5BB3-4367-B5D0-0951662B5FA1}" srcOrd="0" destOrd="0" presId="urn:microsoft.com/office/officeart/2005/8/layout/hierarchy2"/>
    <dgm:cxn modelId="{259E072C-628F-4B6F-8C98-169E0A2E726E}" type="presParOf" srcId="{7A524605-722D-4D5B-876D-620A75CAB496}" destId="{183DA492-C3FC-4EE1-9B56-AE5D7D8F5739}" srcOrd="1" destOrd="0" presId="urn:microsoft.com/office/officeart/2005/8/layout/hierarchy2"/>
    <dgm:cxn modelId="{DDBA17A0-D93B-4BBF-BF0A-2586E568D35E}" type="presParOf" srcId="{00039EED-70AA-44F5-A311-E206AC688F21}" destId="{16010A97-54E3-4231-9330-9E5137D054CA}" srcOrd="2" destOrd="0" presId="urn:microsoft.com/office/officeart/2005/8/layout/hierarchy2"/>
    <dgm:cxn modelId="{5711B2DD-A748-48E6-BF27-DE385EB7CA13}" type="presParOf" srcId="{16010A97-54E3-4231-9330-9E5137D054CA}" destId="{686D7566-31F0-476A-BF65-CEB39095609C}" srcOrd="0" destOrd="0" presId="urn:microsoft.com/office/officeart/2005/8/layout/hierarchy2"/>
    <dgm:cxn modelId="{8E622E30-81EA-440A-940D-32B301F968F5}" type="presParOf" srcId="{00039EED-70AA-44F5-A311-E206AC688F21}" destId="{CEDD0EAA-09C1-47AD-B48E-5FAF6C359696}" srcOrd="3" destOrd="0" presId="urn:microsoft.com/office/officeart/2005/8/layout/hierarchy2"/>
    <dgm:cxn modelId="{2FBB9500-0276-4D1C-8CF9-90284FDE3F30}" type="presParOf" srcId="{CEDD0EAA-09C1-47AD-B48E-5FAF6C359696}" destId="{FBD6D46B-6FCA-447A-BA90-01A0F6846C7C}" srcOrd="0" destOrd="0" presId="urn:microsoft.com/office/officeart/2005/8/layout/hierarchy2"/>
    <dgm:cxn modelId="{D237BFF3-6783-46B7-A8CD-2731730DE3EB}" type="presParOf" srcId="{CEDD0EAA-09C1-47AD-B48E-5FAF6C359696}" destId="{DAB30CAC-40E6-4A36-8ABD-E7A51DAC7443}" srcOrd="1" destOrd="0" presId="urn:microsoft.com/office/officeart/2005/8/layout/hierarchy2"/>
    <dgm:cxn modelId="{A82AA761-C767-43A1-AE80-100F4056D025}" type="presParOf" srcId="{00039EED-70AA-44F5-A311-E206AC688F21}" destId="{34AB8127-44F9-4884-B3EF-D9EB49FC4029}" srcOrd="4" destOrd="0" presId="urn:microsoft.com/office/officeart/2005/8/layout/hierarchy2"/>
    <dgm:cxn modelId="{862DE4DB-D1E8-4A0F-BB73-E92EA0D77469}" type="presParOf" srcId="{34AB8127-44F9-4884-B3EF-D9EB49FC4029}" destId="{91A7D83A-348A-42B0-BBBB-10DB1F7BCA21}" srcOrd="0" destOrd="0" presId="urn:microsoft.com/office/officeart/2005/8/layout/hierarchy2"/>
    <dgm:cxn modelId="{4A2B0580-697C-471E-9A1A-F76D2FB467CB}" type="presParOf" srcId="{00039EED-70AA-44F5-A311-E206AC688F21}" destId="{1AB7ACF2-4506-4665-8F15-19A186ECF42D}" srcOrd="5" destOrd="0" presId="urn:microsoft.com/office/officeart/2005/8/layout/hierarchy2"/>
    <dgm:cxn modelId="{BD65747B-3EA1-40B9-B394-1CDAC77C896F}" type="presParOf" srcId="{1AB7ACF2-4506-4665-8F15-19A186ECF42D}" destId="{9B99B3EF-B457-43ED-9189-1AE858745535}" srcOrd="0" destOrd="0" presId="urn:microsoft.com/office/officeart/2005/8/layout/hierarchy2"/>
    <dgm:cxn modelId="{9A0907FE-FF7E-4EF6-A89C-A665F893D3C1}" type="presParOf" srcId="{1AB7ACF2-4506-4665-8F15-19A186ECF42D}" destId="{3B68CE2D-380E-4156-BC9F-A4F202D49D28}" srcOrd="1" destOrd="0" presId="urn:microsoft.com/office/officeart/2005/8/layout/hierarchy2"/>
    <dgm:cxn modelId="{902F23D6-5A14-443F-8F30-469ECFCCEC6B}" type="presParOf" srcId="{00039EED-70AA-44F5-A311-E206AC688F21}" destId="{A47FF22C-9991-45E1-A0BA-FDAA366A403A}" srcOrd="6" destOrd="0" presId="urn:microsoft.com/office/officeart/2005/8/layout/hierarchy2"/>
    <dgm:cxn modelId="{368C2B34-C497-4ED8-8176-3BA18558FB0D}" type="presParOf" srcId="{A47FF22C-9991-45E1-A0BA-FDAA366A403A}" destId="{5117C1BF-EA8D-4E7F-B45F-0104EBED5296}" srcOrd="0" destOrd="0" presId="urn:microsoft.com/office/officeart/2005/8/layout/hierarchy2"/>
    <dgm:cxn modelId="{4EB9ACCA-E447-4CCD-B5B2-D893539FCE37}" type="presParOf" srcId="{00039EED-70AA-44F5-A311-E206AC688F21}" destId="{51921DE2-4149-4A91-8C7B-24E50C2DB936}" srcOrd="7" destOrd="0" presId="urn:microsoft.com/office/officeart/2005/8/layout/hierarchy2"/>
    <dgm:cxn modelId="{3D9C6FFC-FAE0-4328-801A-61071389C2EA}" type="presParOf" srcId="{51921DE2-4149-4A91-8C7B-24E50C2DB936}" destId="{0C4BCE63-D180-47CF-BFCA-560BBD500C05}" srcOrd="0" destOrd="0" presId="urn:microsoft.com/office/officeart/2005/8/layout/hierarchy2"/>
    <dgm:cxn modelId="{D96E0C35-F99F-49DA-A619-E4FD8FCF2F56}" type="presParOf" srcId="{51921DE2-4149-4A91-8C7B-24E50C2DB936}" destId="{2369F90E-25D4-4CF4-8BE3-281F376B52F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14ACF2-D7FC-4421-A4ED-877DC10B4D6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42C3836-22C5-415A-937F-2D4A3132E43C}">
      <dgm:prSet phldrT="[Text]" custT="1"/>
      <dgm:spPr/>
      <dgm:t>
        <a:bodyPr/>
        <a:lstStyle/>
        <a:p>
          <a:r>
            <a:rPr lang="en-US" sz="1600" dirty="0" err="1">
              <a:solidFill>
                <a:schemeClr val="tx1"/>
              </a:solidFill>
            </a:rPr>
            <a:t>Xử</a:t>
          </a:r>
          <a:r>
            <a:rPr lang="en-US" sz="1600" dirty="0">
              <a:solidFill>
                <a:schemeClr val="tx1"/>
              </a:solidFill>
            </a:rPr>
            <a:t> </a:t>
          </a:r>
          <a:r>
            <a:rPr lang="en-US" sz="1600" dirty="0" err="1">
              <a:solidFill>
                <a:schemeClr val="tx1"/>
              </a:solidFill>
            </a:rPr>
            <a:t>lý</a:t>
          </a:r>
          <a:r>
            <a:rPr lang="en-US" sz="1600" dirty="0">
              <a:solidFill>
                <a:schemeClr val="tx1"/>
              </a:solidFill>
            </a:rPr>
            <a:t> </a:t>
          </a:r>
          <a:r>
            <a:rPr lang="en-US" sz="1600" dirty="0" err="1">
              <a:solidFill>
                <a:schemeClr val="tx1"/>
              </a:solidFill>
            </a:rPr>
            <a:t>hồ</a:t>
          </a:r>
          <a:r>
            <a:rPr lang="en-US" sz="1600" dirty="0">
              <a:solidFill>
                <a:schemeClr val="tx1"/>
              </a:solidFill>
            </a:rPr>
            <a:t> </a:t>
          </a:r>
          <a:r>
            <a:rPr lang="en-US" sz="1600" dirty="0" err="1">
              <a:solidFill>
                <a:schemeClr val="tx1"/>
              </a:solidFill>
            </a:rPr>
            <a:t>sơ</a:t>
          </a:r>
          <a:r>
            <a:rPr lang="en-US" sz="1600" dirty="0">
              <a:solidFill>
                <a:schemeClr val="tx1"/>
              </a:solidFill>
            </a:rPr>
            <a:t> </a:t>
          </a:r>
          <a:r>
            <a:rPr lang="en-US" sz="1600" dirty="0" err="1">
              <a:solidFill>
                <a:schemeClr val="tx1"/>
              </a:solidFill>
            </a:rPr>
            <a:t>TTHC</a:t>
          </a:r>
          <a:endParaRPr lang="en-US" sz="1600" dirty="0">
            <a:solidFill>
              <a:schemeClr val="tx1"/>
            </a:solidFill>
          </a:endParaRPr>
        </a:p>
      </dgm:t>
    </dgm:pt>
    <dgm:pt modelId="{FAFA2EBF-C994-4778-93ED-79401DD77BF7}" type="parTrans" cxnId="{F632D260-4AD6-422E-AC8F-14D9F35A99CB}">
      <dgm:prSet/>
      <dgm:spPr/>
      <dgm:t>
        <a:bodyPr/>
        <a:lstStyle/>
        <a:p>
          <a:endParaRPr lang="en-US"/>
        </a:p>
      </dgm:t>
    </dgm:pt>
    <dgm:pt modelId="{4725AEE6-18C3-4D42-9E67-18C2D9EE8ECF}" type="sibTrans" cxnId="{F632D260-4AD6-422E-AC8F-14D9F35A99CB}">
      <dgm:prSet/>
      <dgm:spPr/>
      <dgm:t>
        <a:bodyPr/>
        <a:lstStyle/>
        <a:p>
          <a:endParaRPr lang="en-US"/>
        </a:p>
      </dgm:t>
    </dgm:pt>
    <dgm:pt modelId="{0C8883DE-229F-40C1-9F4A-9F9B2986D296}">
      <dgm:prSet phldrT="[Text]" custT="1"/>
      <dgm:spPr/>
      <dgm:t>
        <a:bodyPr/>
        <a:lstStyle/>
        <a:p>
          <a:r>
            <a:rPr lang="en-US" sz="1600" dirty="0" err="1">
              <a:solidFill>
                <a:schemeClr val="tx1"/>
              </a:solidFill>
            </a:rPr>
            <a:t>Cập</a:t>
          </a:r>
          <a:r>
            <a:rPr lang="en-US" sz="1600" dirty="0">
              <a:solidFill>
                <a:schemeClr val="tx1"/>
              </a:solidFill>
            </a:rPr>
            <a:t> </a:t>
          </a:r>
          <a:r>
            <a:rPr lang="en-US" sz="1600" dirty="0" err="1">
              <a:solidFill>
                <a:schemeClr val="tx1"/>
              </a:solidFill>
            </a:rPr>
            <a:t>nhật</a:t>
          </a:r>
          <a:r>
            <a:rPr lang="en-US" sz="1600" dirty="0">
              <a:solidFill>
                <a:schemeClr val="tx1"/>
              </a:solidFill>
            </a:rPr>
            <a:t> </a:t>
          </a:r>
          <a:r>
            <a:rPr lang="en-US" sz="1600" dirty="0" err="1">
              <a:solidFill>
                <a:schemeClr val="tx1"/>
              </a:solidFill>
            </a:rPr>
            <a:t>thông</a:t>
          </a:r>
          <a:r>
            <a:rPr lang="en-US" sz="1600" dirty="0">
              <a:solidFill>
                <a:schemeClr val="tx1"/>
              </a:solidFill>
            </a:rPr>
            <a:t> tin </a:t>
          </a:r>
          <a:r>
            <a:rPr lang="en-US" sz="1600" dirty="0" err="1">
              <a:solidFill>
                <a:schemeClr val="tx1"/>
              </a:solidFill>
            </a:rPr>
            <a:t>dữ</a:t>
          </a:r>
          <a:r>
            <a:rPr lang="en-US" sz="1600" dirty="0">
              <a:solidFill>
                <a:schemeClr val="tx1"/>
              </a:solidFill>
            </a:rPr>
            <a:t> </a:t>
          </a:r>
          <a:r>
            <a:rPr lang="en-US" sz="1600" dirty="0" err="1">
              <a:solidFill>
                <a:schemeClr val="tx1"/>
              </a:solidFill>
            </a:rPr>
            <a:t>liệu</a:t>
          </a:r>
          <a:r>
            <a:rPr lang="en-US" sz="1600" dirty="0">
              <a:solidFill>
                <a:schemeClr val="tx1"/>
              </a:solidFill>
            </a:rPr>
            <a:t> </a:t>
          </a:r>
          <a:r>
            <a:rPr lang="en-US" sz="1600" dirty="0" err="1">
              <a:solidFill>
                <a:schemeClr val="tx1"/>
              </a:solidFill>
            </a:rPr>
            <a:t>điện</a:t>
          </a:r>
          <a:r>
            <a:rPr lang="en-US" sz="1600" dirty="0">
              <a:solidFill>
                <a:schemeClr val="tx1"/>
              </a:solidFill>
            </a:rPr>
            <a:t> </a:t>
          </a:r>
          <a:r>
            <a:rPr lang="en-US" sz="1600" dirty="0" err="1">
              <a:solidFill>
                <a:schemeClr val="tx1"/>
              </a:solidFill>
            </a:rPr>
            <a:t>tử</a:t>
          </a:r>
          <a:endParaRPr lang="en-US" sz="1600" dirty="0">
            <a:solidFill>
              <a:schemeClr val="tx1"/>
            </a:solidFill>
          </a:endParaRPr>
        </a:p>
      </dgm:t>
    </dgm:pt>
    <dgm:pt modelId="{663E7EB0-ADE9-4F92-B061-A4B22D03E5DE}" type="parTrans" cxnId="{1775AD56-C018-4E6A-B4AD-F5ED6B7834BF}">
      <dgm:prSet custT="1"/>
      <dgm:spPr/>
      <dgm:t>
        <a:bodyPr/>
        <a:lstStyle/>
        <a:p>
          <a:endParaRPr lang="en-US" sz="1600">
            <a:solidFill>
              <a:schemeClr val="tx1"/>
            </a:solidFill>
          </a:endParaRPr>
        </a:p>
      </dgm:t>
    </dgm:pt>
    <dgm:pt modelId="{C7D0961C-872A-4A43-A245-2EA2C78D651F}" type="sibTrans" cxnId="{1775AD56-C018-4E6A-B4AD-F5ED6B7834BF}">
      <dgm:prSet/>
      <dgm:spPr/>
      <dgm:t>
        <a:bodyPr/>
        <a:lstStyle/>
        <a:p>
          <a:endParaRPr lang="en-US"/>
        </a:p>
      </dgm:t>
    </dgm:pt>
    <dgm:pt modelId="{232DD9FE-525C-467D-AB7F-B3FD5BCD4AA3}">
      <dgm:prSet phldrT="[Text]" custT="1"/>
      <dgm:spPr/>
      <dgm:t>
        <a:bodyPr/>
        <a:lstStyle/>
        <a:p>
          <a:r>
            <a:rPr lang="en-US" sz="1600" dirty="0" err="1">
              <a:solidFill>
                <a:schemeClr val="tx1"/>
              </a:solidFill>
            </a:rPr>
            <a:t>Kiểm</a:t>
          </a:r>
          <a:r>
            <a:rPr lang="en-US" sz="1600" dirty="0">
              <a:solidFill>
                <a:schemeClr val="tx1"/>
              </a:solidFill>
            </a:rPr>
            <a:t> </a:t>
          </a:r>
          <a:r>
            <a:rPr lang="en-US" sz="1600" dirty="0" err="1">
              <a:solidFill>
                <a:schemeClr val="tx1"/>
              </a:solidFill>
            </a:rPr>
            <a:t>tra</a:t>
          </a:r>
          <a:r>
            <a:rPr lang="en-US" sz="1600" dirty="0">
              <a:solidFill>
                <a:schemeClr val="tx1"/>
              </a:solidFill>
            </a:rPr>
            <a:t> </a:t>
          </a:r>
          <a:r>
            <a:rPr lang="en-US" sz="1600" dirty="0" err="1">
              <a:solidFill>
                <a:schemeClr val="tx1"/>
              </a:solidFill>
            </a:rPr>
            <a:t>thông</a:t>
          </a:r>
          <a:r>
            <a:rPr lang="en-US" sz="1600" dirty="0">
              <a:solidFill>
                <a:schemeClr val="tx1"/>
              </a:solidFill>
            </a:rPr>
            <a:t> tin </a:t>
          </a:r>
          <a:r>
            <a:rPr lang="en-US" sz="1600" dirty="0" err="1">
              <a:solidFill>
                <a:schemeClr val="tx1"/>
              </a:solidFill>
            </a:rPr>
            <a:t>trên</a:t>
          </a:r>
          <a:r>
            <a:rPr lang="en-US" sz="1600" dirty="0">
              <a:solidFill>
                <a:schemeClr val="tx1"/>
              </a:solidFill>
            </a:rPr>
            <a:t> file </a:t>
          </a:r>
          <a:r>
            <a:rPr lang="en-US" sz="1600" dirty="0" err="1">
              <a:solidFill>
                <a:schemeClr val="tx1"/>
              </a:solidFill>
            </a:rPr>
            <a:t>điện</a:t>
          </a:r>
          <a:r>
            <a:rPr lang="en-US" sz="1600" dirty="0">
              <a:solidFill>
                <a:schemeClr val="tx1"/>
              </a:solidFill>
            </a:rPr>
            <a:t> </a:t>
          </a:r>
          <a:r>
            <a:rPr lang="en-US" sz="1600" dirty="0" err="1">
              <a:solidFill>
                <a:schemeClr val="tx1"/>
              </a:solidFill>
            </a:rPr>
            <a:t>tử</a:t>
          </a:r>
          <a:r>
            <a:rPr lang="en-US" sz="1600" dirty="0">
              <a:solidFill>
                <a:schemeClr val="tx1"/>
              </a:solidFill>
            </a:rPr>
            <a:t> do </a:t>
          </a:r>
          <a:r>
            <a:rPr lang="en-US" sz="1600" dirty="0" err="1">
              <a:solidFill>
                <a:schemeClr val="tx1"/>
              </a:solidFill>
            </a:rPr>
            <a:t>BPMC</a:t>
          </a:r>
          <a:r>
            <a:rPr lang="en-US" sz="1600" dirty="0">
              <a:solidFill>
                <a:schemeClr val="tx1"/>
              </a:solidFill>
            </a:rPr>
            <a:t> </a:t>
          </a:r>
          <a:r>
            <a:rPr lang="en-US" sz="1600" dirty="0" err="1">
              <a:solidFill>
                <a:schemeClr val="tx1"/>
              </a:solidFill>
            </a:rPr>
            <a:t>chuyển</a:t>
          </a:r>
          <a:endParaRPr lang="en-US" sz="1600" dirty="0">
            <a:solidFill>
              <a:schemeClr val="tx1"/>
            </a:solidFill>
          </a:endParaRPr>
        </a:p>
      </dgm:t>
    </dgm:pt>
    <dgm:pt modelId="{96612E4A-762C-4143-805A-3749204323D6}" type="parTrans" cxnId="{8E1EE12F-61E7-4990-9FAC-F3A60D93C87B}">
      <dgm:prSet custT="1"/>
      <dgm:spPr/>
      <dgm:t>
        <a:bodyPr/>
        <a:lstStyle/>
        <a:p>
          <a:endParaRPr lang="en-US" sz="1600">
            <a:solidFill>
              <a:schemeClr val="tx1"/>
            </a:solidFill>
          </a:endParaRPr>
        </a:p>
      </dgm:t>
    </dgm:pt>
    <dgm:pt modelId="{4CC0CDFA-ECA0-47A0-BF2A-C831B38389EC}" type="sibTrans" cxnId="{8E1EE12F-61E7-4990-9FAC-F3A60D93C87B}">
      <dgm:prSet/>
      <dgm:spPr/>
      <dgm:t>
        <a:bodyPr/>
        <a:lstStyle/>
        <a:p>
          <a:endParaRPr lang="en-US"/>
        </a:p>
      </dgm:t>
    </dgm:pt>
    <dgm:pt modelId="{3E41EF31-16B4-4582-BDB3-9A538BAB79EB}">
      <dgm:prSet phldrT="[Text]" custT="1"/>
      <dgm:spPr/>
      <dgm:t>
        <a:bodyPr/>
        <a:lstStyle/>
        <a:p>
          <a:r>
            <a:rPr lang="en-US" sz="1600" dirty="0" err="1">
              <a:solidFill>
                <a:schemeClr val="tx1"/>
              </a:solidFill>
            </a:rPr>
            <a:t>Bóc</a:t>
          </a:r>
          <a:r>
            <a:rPr lang="en-US" sz="1600" dirty="0">
              <a:solidFill>
                <a:schemeClr val="tx1"/>
              </a:solidFill>
            </a:rPr>
            <a:t> </a:t>
          </a:r>
          <a:r>
            <a:rPr lang="en-US" sz="1600" dirty="0" err="1">
              <a:solidFill>
                <a:schemeClr val="tx1"/>
              </a:solidFill>
            </a:rPr>
            <a:t>tách</a:t>
          </a:r>
          <a:r>
            <a:rPr lang="en-US" sz="1600" dirty="0">
              <a:solidFill>
                <a:schemeClr val="tx1"/>
              </a:solidFill>
            </a:rPr>
            <a:t> </a:t>
          </a:r>
          <a:r>
            <a:rPr lang="en-US" sz="1600" dirty="0" err="1">
              <a:solidFill>
                <a:schemeClr val="tx1"/>
              </a:solidFill>
            </a:rPr>
            <a:t>dữ</a:t>
          </a:r>
          <a:r>
            <a:rPr lang="en-US" sz="1600" dirty="0">
              <a:solidFill>
                <a:schemeClr val="tx1"/>
              </a:solidFill>
            </a:rPr>
            <a:t> </a:t>
          </a:r>
          <a:r>
            <a:rPr lang="en-US" sz="1600" dirty="0" err="1">
              <a:solidFill>
                <a:schemeClr val="tx1"/>
              </a:solidFill>
            </a:rPr>
            <a:t>liệu</a:t>
          </a:r>
          <a:r>
            <a:rPr lang="en-US" sz="1600" dirty="0">
              <a:solidFill>
                <a:schemeClr val="tx1"/>
              </a:solidFill>
            </a:rPr>
            <a:t> </a:t>
          </a:r>
          <a:r>
            <a:rPr lang="en-US" sz="1600" dirty="0" err="1">
              <a:solidFill>
                <a:schemeClr val="tx1"/>
              </a:solidFill>
            </a:rPr>
            <a:t>của</a:t>
          </a:r>
          <a:r>
            <a:rPr lang="en-US" sz="1600" dirty="0">
              <a:solidFill>
                <a:schemeClr val="tx1"/>
              </a:solidFill>
            </a:rPr>
            <a:t> </a:t>
          </a:r>
          <a:r>
            <a:rPr lang="en-US" sz="1600" dirty="0" err="1">
              <a:solidFill>
                <a:schemeClr val="tx1"/>
              </a:solidFill>
            </a:rPr>
            <a:t>giấy</a:t>
          </a:r>
          <a:r>
            <a:rPr lang="en-US" sz="1600" dirty="0">
              <a:solidFill>
                <a:schemeClr val="tx1"/>
              </a:solidFill>
            </a:rPr>
            <a:t> </a:t>
          </a:r>
          <a:r>
            <a:rPr lang="en-US" sz="1600" dirty="0" err="1">
              <a:solidFill>
                <a:schemeClr val="tx1"/>
              </a:solidFill>
            </a:rPr>
            <a:t>tờ</a:t>
          </a:r>
          <a:endParaRPr lang="en-US" sz="1600" dirty="0">
            <a:solidFill>
              <a:schemeClr val="tx1"/>
            </a:solidFill>
          </a:endParaRPr>
        </a:p>
      </dgm:t>
    </dgm:pt>
    <dgm:pt modelId="{C4F23C07-1646-4F83-A78D-9BC51894C560}" type="parTrans" cxnId="{D86BEF6D-382C-4C0B-A821-9B3F53B4A8CD}">
      <dgm:prSet custT="1"/>
      <dgm:spPr/>
      <dgm:t>
        <a:bodyPr/>
        <a:lstStyle/>
        <a:p>
          <a:endParaRPr lang="en-US" sz="1600">
            <a:solidFill>
              <a:schemeClr val="tx1"/>
            </a:solidFill>
          </a:endParaRPr>
        </a:p>
      </dgm:t>
    </dgm:pt>
    <dgm:pt modelId="{2E7B2792-2E85-4B6F-A019-E74883A4FD8C}" type="sibTrans" cxnId="{D86BEF6D-382C-4C0B-A821-9B3F53B4A8CD}">
      <dgm:prSet/>
      <dgm:spPr/>
      <dgm:t>
        <a:bodyPr/>
        <a:lstStyle/>
        <a:p>
          <a:endParaRPr lang="en-US"/>
        </a:p>
      </dgm:t>
    </dgm:pt>
    <dgm:pt modelId="{E126566A-6D10-47A7-9B9F-C51746170AFA}">
      <dgm:prSet phldrT="[Text]" custT="1"/>
      <dgm:spPr/>
      <dgm:t>
        <a:bodyPr/>
        <a:lstStyle/>
        <a:p>
          <a:r>
            <a:rPr lang="en-US" sz="1600" dirty="0" err="1">
              <a:solidFill>
                <a:schemeClr val="tx1"/>
              </a:solidFill>
            </a:rPr>
            <a:t>Xử</a:t>
          </a:r>
          <a:r>
            <a:rPr lang="en-US" sz="1600" dirty="0">
              <a:solidFill>
                <a:schemeClr val="tx1"/>
              </a:solidFill>
            </a:rPr>
            <a:t> </a:t>
          </a:r>
          <a:r>
            <a:rPr lang="en-US" sz="1600" dirty="0" err="1">
              <a:solidFill>
                <a:schemeClr val="tx1"/>
              </a:solidFill>
            </a:rPr>
            <a:t>lý</a:t>
          </a:r>
          <a:r>
            <a:rPr lang="en-US" sz="1600" dirty="0">
              <a:solidFill>
                <a:schemeClr val="tx1"/>
              </a:solidFill>
            </a:rPr>
            <a:t> </a:t>
          </a:r>
          <a:r>
            <a:rPr lang="en-US" sz="1600" dirty="0" err="1">
              <a:solidFill>
                <a:schemeClr val="tx1"/>
              </a:solidFill>
            </a:rPr>
            <a:t>hồ</a:t>
          </a:r>
          <a:r>
            <a:rPr lang="en-US" sz="1600" dirty="0">
              <a:solidFill>
                <a:schemeClr val="tx1"/>
              </a:solidFill>
            </a:rPr>
            <a:t> </a:t>
          </a:r>
          <a:r>
            <a:rPr lang="en-US" sz="1600" dirty="0" err="1">
              <a:solidFill>
                <a:schemeClr val="tx1"/>
              </a:solidFill>
            </a:rPr>
            <a:t>sơ</a:t>
          </a:r>
          <a:r>
            <a:rPr lang="en-US" sz="1600" dirty="0">
              <a:solidFill>
                <a:schemeClr val="tx1"/>
              </a:solidFill>
            </a:rPr>
            <a:t> </a:t>
          </a:r>
          <a:r>
            <a:rPr lang="en-US" sz="1600" dirty="0" err="1">
              <a:solidFill>
                <a:schemeClr val="tx1"/>
              </a:solidFill>
            </a:rPr>
            <a:t>trên</a:t>
          </a:r>
          <a:r>
            <a:rPr lang="en-US" sz="1600" dirty="0">
              <a:solidFill>
                <a:schemeClr val="tx1"/>
              </a:solidFill>
            </a:rPr>
            <a:t> </a:t>
          </a:r>
          <a:r>
            <a:rPr lang="en-US" sz="1600" dirty="0" err="1">
              <a:solidFill>
                <a:schemeClr val="tx1"/>
              </a:solidFill>
            </a:rPr>
            <a:t>môi</a:t>
          </a:r>
          <a:r>
            <a:rPr lang="en-US" sz="1600" dirty="0">
              <a:solidFill>
                <a:schemeClr val="tx1"/>
              </a:solidFill>
            </a:rPr>
            <a:t> </a:t>
          </a:r>
          <a:r>
            <a:rPr lang="en-US" sz="1600" dirty="0" err="1">
              <a:solidFill>
                <a:schemeClr val="tx1"/>
              </a:solidFill>
            </a:rPr>
            <a:t>trường</a:t>
          </a:r>
          <a:r>
            <a:rPr lang="en-US" sz="1600" dirty="0">
              <a:solidFill>
                <a:schemeClr val="tx1"/>
              </a:solidFill>
            </a:rPr>
            <a:t> </a:t>
          </a:r>
          <a:r>
            <a:rPr lang="en-US" sz="1600" dirty="0" err="1">
              <a:solidFill>
                <a:schemeClr val="tx1"/>
              </a:solidFill>
            </a:rPr>
            <a:t>điện</a:t>
          </a:r>
          <a:r>
            <a:rPr lang="en-US" sz="1600" dirty="0">
              <a:solidFill>
                <a:schemeClr val="tx1"/>
              </a:solidFill>
            </a:rPr>
            <a:t> </a:t>
          </a:r>
          <a:r>
            <a:rPr lang="en-US" sz="1600" dirty="0" err="1">
              <a:solidFill>
                <a:schemeClr val="tx1"/>
              </a:solidFill>
            </a:rPr>
            <a:t>tử</a:t>
          </a:r>
          <a:endParaRPr lang="en-US" sz="1600" dirty="0">
            <a:solidFill>
              <a:schemeClr val="tx1"/>
            </a:solidFill>
          </a:endParaRPr>
        </a:p>
      </dgm:t>
    </dgm:pt>
    <dgm:pt modelId="{F01317AC-AACE-49C7-99A2-61C08F9BB709}" type="parTrans" cxnId="{3A1238FE-56AA-4A93-9471-03545337687B}">
      <dgm:prSet custT="1"/>
      <dgm:spPr/>
      <dgm:t>
        <a:bodyPr/>
        <a:lstStyle/>
        <a:p>
          <a:endParaRPr lang="en-US" sz="1600">
            <a:solidFill>
              <a:schemeClr val="tx1"/>
            </a:solidFill>
          </a:endParaRPr>
        </a:p>
      </dgm:t>
    </dgm:pt>
    <dgm:pt modelId="{CB6B9BB8-FBA6-47AA-8986-9D5762DDA5D7}" type="sibTrans" cxnId="{3A1238FE-56AA-4A93-9471-03545337687B}">
      <dgm:prSet/>
      <dgm:spPr/>
      <dgm:t>
        <a:bodyPr/>
        <a:lstStyle/>
        <a:p>
          <a:endParaRPr lang="en-US"/>
        </a:p>
      </dgm:t>
    </dgm:pt>
    <dgm:pt modelId="{58DE7591-E5E8-4641-BDDD-5DB854A1E095}">
      <dgm:prSet phldrT="[Text]" custT="1"/>
      <dgm:spPr/>
      <dgm:t>
        <a:bodyPr/>
        <a:lstStyle/>
        <a:p>
          <a:r>
            <a:rPr lang="en-US" sz="1600" dirty="0" err="1">
              <a:solidFill>
                <a:schemeClr val="tx1"/>
              </a:solidFill>
            </a:rPr>
            <a:t>Số</a:t>
          </a:r>
          <a:r>
            <a:rPr lang="en-US" sz="1600" dirty="0">
              <a:solidFill>
                <a:schemeClr val="tx1"/>
              </a:solidFill>
            </a:rPr>
            <a:t> </a:t>
          </a:r>
          <a:r>
            <a:rPr lang="en-US" sz="1600" dirty="0" err="1">
              <a:solidFill>
                <a:schemeClr val="tx1"/>
              </a:solidFill>
            </a:rPr>
            <a:t>hóa</a:t>
          </a:r>
          <a:r>
            <a:rPr lang="en-US" sz="1600" dirty="0">
              <a:solidFill>
                <a:schemeClr val="tx1"/>
              </a:solidFill>
            </a:rPr>
            <a:t> </a:t>
          </a:r>
          <a:r>
            <a:rPr lang="en-US" sz="1600" dirty="0" err="1">
              <a:solidFill>
                <a:schemeClr val="tx1"/>
              </a:solidFill>
            </a:rPr>
            <a:t>kết</a:t>
          </a:r>
          <a:r>
            <a:rPr lang="en-US" sz="1600" dirty="0">
              <a:solidFill>
                <a:schemeClr val="tx1"/>
              </a:solidFill>
            </a:rPr>
            <a:t> </a:t>
          </a:r>
          <a:r>
            <a:rPr lang="en-US" sz="1600" dirty="0" err="1">
              <a:solidFill>
                <a:schemeClr val="tx1"/>
              </a:solidFill>
            </a:rPr>
            <a:t>quả</a:t>
          </a:r>
          <a:r>
            <a:rPr lang="en-US" sz="1600" dirty="0">
              <a:solidFill>
                <a:schemeClr val="tx1"/>
              </a:solidFill>
            </a:rPr>
            <a:t> </a:t>
          </a:r>
          <a:r>
            <a:rPr lang="en-US" sz="1600" dirty="0" err="1">
              <a:solidFill>
                <a:schemeClr val="tx1"/>
              </a:solidFill>
            </a:rPr>
            <a:t>thẩm</a:t>
          </a:r>
          <a:r>
            <a:rPr lang="en-US" sz="1600" dirty="0">
              <a:solidFill>
                <a:schemeClr val="tx1"/>
              </a:solidFill>
            </a:rPr>
            <a:t> </a:t>
          </a:r>
          <a:r>
            <a:rPr lang="en-US" sz="1600" dirty="0" err="1">
              <a:solidFill>
                <a:schemeClr val="tx1"/>
              </a:solidFill>
            </a:rPr>
            <a:t>tra</a:t>
          </a:r>
          <a:r>
            <a:rPr lang="en-US" sz="1600" dirty="0">
              <a:solidFill>
                <a:schemeClr val="tx1"/>
              </a:solidFill>
            </a:rPr>
            <a:t>, </a:t>
          </a:r>
          <a:r>
            <a:rPr lang="en-US" sz="1600" dirty="0" err="1">
              <a:solidFill>
                <a:schemeClr val="tx1"/>
              </a:solidFill>
            </a:rPr>
            <a:t>xác</a:t>
          </a:r>
          <a:r>
            <a:rPr lang="en-US" sz="1600" dirty="0">
              <a:solidFill>
                <a:schemeClr val="tx1"/>
              </a:solidFill>
            </a:rPr>
            <a:t> </a:t>
          </a:r>
          <a:r>
            <a:rPr lang="en-US" sz="1600" dirty="0" err="1">
              <a:solidFill>
                <a:schemeClr val="tx1"/>
              </a:solidFill>
            </a:rPr>
            <a:t>minh</a:t>
          </a:r>
          <a:r>
            <a:rPr lang="en-US" sz="1600" dirty="0">
              <a:solidFill>
                <a:schemeClr val="tx1"/>
              </a:solidFill>
            </a:rPr>
            <a:t> </a:t>
          </a:r>
          <a:r>
            <a:rPr lang="en-US" sz="1600" dirty="0" err="1">
              <a:solidFill>
                <a:schemeClr val="tx1"/>
              </a:solidFill>
            </a:rPr>
            <a:t>của</a:t>
          </a:r>
          <a:r>
            <a:rPr lang="en-US" sz="1600" dirty="0">
              <a:solidFill>
                <a:schemeClr val="tx1"/>
              </a:solidFill>
            </a:rPr>
            <a:t> </a:t>
          </a:r>
          <a:r>
            <a:rPr lang="en-US" sz="1600" dirty="0" err="1">
              <a:solidFill>
                <a:schemeClr val="tx1"/>
              </a:solidFill>
            </a:rPr>
            <a:t>cơ</a:t>
          </a:r>
          <a:r>
            <a:rPr lang="en-US" sz="1600" dirty="0">
              <a:solidFill>
                <a:schemeClr val="tx1"/>
              </a:solidFill>
            </a:rPr>
            <a:t> </a:t>
          </a:r>
          <a:r>
            <a:rPr lang="en-US" sz="1600" dirty="0" err="1">
              <a:solidFill>
                <a:schemeClr val="tx1"/>
              </a:solidFill>
            </a:rPr>
            <a:t>quan</a:t>
          </a:r>
          <a:r>
            <a:rPr lang="en-US" sz="1600" dirty="0">
              <a:solidFill>
                <a:schemeClr val="tx1"/>
              </a:solidFill>
            </a:rPr>
            <a:t> </a:t>
          </a:r>
          <a:r>
            <a:rPr lang="en-US" sz="1600" dirty="0" err="1">
              <a:solidFill>
                <a:schemeClr val="tx1"/>
              </a:solidFill>
            </a:rPr>
            <a:t>liên</a:t>
          </a:r>
          <a:r>
            <a:rPr lang="en-US" sz="1600" dirty="0">
              <a:solidFill>
                <a:schemeClr val="tx1"/>
              </a:solidFill>
            </a:rPr>
            <a:t> </a:t>
          </a:r>
          <a:r>
            <a:rPr lang="en-US" sz="1600" dirty="0" err="1">
              <a:solidFill>
                <a:schemeClr val="tx1"/>
              </a:solidFill>
            </a:rPr>
            <a:t>quan</a:t>
          </a:r>
          <a:r>
            <a:rPr lang="en-US" sz="1600" dirty="0">
              <a:solidFill>
                <a:schemeClr val="tx1"/>
              </a:solidFill>
            </a:rPr>
            <a:t> *</a:t>
          </a:r>
        </a:p>
      </dgm:t>
    </dgm:pt>
    <dgm:pt modelId="{2900A2DA-804F-4690-9069-B8BE4C86F887}" type="parTrans" cxnId="{5186126B-AD69-4513-89F3-69A5C907CDC3}">
      <dgm:prSet custT="1"/>
      <dgm:spPr/>
      <dgm:t>
        <a:bodyPr/>
        <a:lstStyle/>
        <a:p>
          <a:endParaRPr lang="en-US" sz="1600">
            <a:solidFill>
              <a:schemeClr val="tx1"/>
            </a:solidFill>
          </a:endParaRPr>
        </a:p>
      </dgm:t>
    </dgm:pt>
    <dgm:pt modelId="{EBD233C5-54A3-4A9D-8230-EE1EBC89CCCA}" type="sibTrans" cxnId="{5186126B-AD69-4513-89F3-69A5C907CDC3}">
      <dgm:prSet/>
      <dgm:spPr/>
      <dgm:t>
        <a:bodyPr/>
        <a:lstStyle/>
        <a:p>
          <a:endParaRPr lang="en-US"/>
        </a:p>
      </dgm:t>
    </dgm:pt>
    <dgm:pt modelId="{B1D8F606-E187-43CE-B217-F10D750536AA}">
      <dgm:prSet phldrT="[Text]" custT="1"/>
      <dgm:spPr/>
      <dgm:t>
        <a:bodyPr/>
        <a:lstStyle/>
        <a:p>
          <a:r>
            <a:rPr lang="en-US" sz="1600" dirty="0" err="1">
              <a:solidFill>
                <a:schemeClr val="tx1"/>
              </a:solidFill>
            </a:rPr>
            <a:t>Dự</a:t>
          </a:r>
          <a:r>
            <a:rPr lang="en-US" sz="1600" dirty="0">
              <a:solidFill>
                <a:schemeClr val="tx1"/>
              </a:solidFill>
            </a:rPr>
            <a:t> </a:t>
          </a:r>
          <a:r>
            <a:rPr lang="en-US" sz="1600" dirty="0" err="1">
              <a:solidFill>
                <a:schemeClr val="tx1"/>
              </a:solidFill>
            </a:rPr>
            <a:t>thảo</a:t>
          </a:r>
          <a:r>
            <a:rPr lang="en-US" sz="1600" dirty="0">
              <a:solidFill>
                <a:schemeClr val="tx1"/>
              </a:solidFill>
            </a:rPr>
            <a:t> </a:t>
          </a:r>
          <a:r>
            <a:rPr lang="en-US" sz="1600" dirty="0" err="1">
              <a:solidFill>
                <a:schemeClr val="tx1"/>
              </a:solidFill>
            </a:rPr>
            <a:t>kết</a:t>
          </a:r>
          <a:r>
            <a:rPr lang="en-US" sz="1600" dirty="0">
              <a:solidFill>
                <a:schemeClr val="tx1"/>
              </a:solidFill>
            </a:rPr>
            <a:t> </a:t>
          </a:r>
          <a:r>
            <a:rPr lang="en-US" sz="1600" dirty="0" err="1">
              <a:solidFill>
                <a:schemeClr val="tx1"/>
              </a:solidFill>
            </a:rPr>
            <a:t>quả</a:t>
          </a:r>
          <a:r>
            <a:rPr lang="en-US" sz="1600" dirty="0">
              <a:solidFill>
                <a:schemeClr val="tx1"/>
              </a:solidFill>
            </a:rPr>
            <a:t> </a:t>
          </a:r>
          <a:r>
            <a:rPr lang="en-US" sz="1600" dirty="0" err="1">
              <a:solidFill>
                <a:schemeClr val="tx1"/>
              </a:solidFill>
            </a:rPr>
            <a:t>giải</a:t>
          </a:r>
          <a:r>
            <a:rPr lang="en-US" sz="1600" dirty="0">
              <a:solidFill>
                <a:schemeClr val="tx1"/>
              </a:solidFill>
            </a:rPr>
            <a:t> </a:t>
          </a:r>
          <a:r>
            <a:rPr lang="en-US" sz="1600" dirty="0" err="1">
              <a:solidFill>
                <a:schemeClr val="tx1"/>
              </a:solidFill>
            </a:rPr>
            <a:t>quyết</a:t>
          </a:r>
          <a:r>
            <a:rPr lang="en-US" sz="1600" dirty="0">
              <a:solidFill>
                <a:schemeClr val="tx1"/>
              </a:solidFill>
            </a:rPr>
            <a:t> </a:t>
          </a:r>
          <a:r>
            <a:rPr lang="en-US" sz="1600" dirty="0" err="1">
              <a:solidFill>
                <a:schemeClr val="tx1"/>
              </a:solidFill>
            </a:rPr>
            <a:t>TTHC</a:t>
          </a:r>
          <a:r>
            <a:rPr lang="en-US" sz="1600" dirty="0">
              <a:solidFill>
                <a:schemeClr val="tx1"/>
              </a:solidFill>
            </a:rPr>
            <a:t> </a:t>
          </a:r>
          <a:r>
            <a:rPr lang="en-US" sz="1600" dirty="0" err="1">
              <a:solidFill>
                <a:schemeClr val="tx1"/>
              </a:solidFill>
            </a:rPr>
            <a:t>điện</a:t>
          </a:r>
          <a:r>
            <a:rPr lang="en-US" sz="1600" dirty="0">
              <a:solidFill>
                <a:schemeClr val="tx1"/>
              </a:solidFill>
            </a:rPr>
            <a:t> </a:t>
          </a:r>
          <a:r>
            <a:rPr lang="en-US" sz="1600" dirty="0" err="1">
              <a:solidFill>
                <a:schemeClr val="tx1"/>
              </a:solidFill>
            </a:rPr>
            <a:t>tử</a:t>
          </a:r>
          <a:endParaRPr lang="en-US" sz="1600" dirty="0">
            <a:solidFill>
              <a:schemeClr val="tx1"/>
            </a:solidFill>
          </a:endParaRPr>
        </a:p>
      </dgm:t>
    </dgm:pt>
    <dgm:pt modelId="{C62BF09A-AB65-435D-BA94-9179406D591B}" type="parTrans" cxnId="{D113FDBD-CAD2-4FB2-BE8A-7E6DBDD13F96}">
      <dgm:prSet custT="1"/>
      <dgm:spPr/>
      <dgm:t>
        <a:bodyPr/>
        <a:lstStyle/>
        <a:p>
          <a:endParaRPr lang="en-US" sz="1600">
            <a:solidFill>
              <a:schemeClr val="tx1"/>
            </a:solidFill>
          </a:endParaRPr>
        </a:p>
      </dgm:t>
    </dgm:pt>
    <dgm:pt modelId="{4105B2D7-9790-4046-B6A2-46F35FB7117F}" type="sibTrans" cxnId="{D113FDBD-CAD2-4FB2-BE8A-7E6DBDD13F96}">
      <dgm:prSet/>
      <dgm:spPr/>
      <dgm:t>
        <a:bodyPr/>
        <a:lstStyle/>
        <a:p>
          <a:endParaRPr lang="en-US"/>
        </a:p>
      </dgm:t>
    </dgm:pt>
    <dgm:pt modelId="{C887B6CA-C2FB-47D7-A05B-B5755975B8A0}" type="pres">
      <dgm:prSet presAssocID="{E314ACF2-D7FC-4421-A4ED-877DC10B4D67}" presName="diagram" presStyleCnt="0">
        <dgm:presLayoutVars>
          <dgm:chPref val="1"/>
          <dgm:dir/>
          <dgm:animOne val="branch"/>
          <dgm:animLvl val="lvl"/>
          <dgm:resizeHandles val="exact"/>
        </dgm:presLayoutVars>
      </dgm:prSet>
      <dgm:spPr/>
    </dgm:pt>
    <dgm:pt modelId="{C8754F0D-5DC1-4366-9E34-599F25DBA454}" type="pres">
      <dgm:prSet presAssocID="{C42C3836-22C5-415A-937F-2D4A3132E43C}" presName="root1" presStyleCnt="0"/>
      <dgm:spPr/>
    </dgm:pt>
    <dgm:pt modelId="{6EC8CC65-9DCD-4676-91D4-0C108331FD10}" type="pres">
      <dgm:prSet presAssocID="{C42C3836-22C5-415A-937F-2D4A3132E43C}" presName="LevelOneTextNode" presStyleLbl="node0" presStyleIdx="0" presStyleCnt="1" custScaleX="69780">
        <dgm:presLayoutVars>
          <dgm:chPref val="3"/>
        </dgm:presLayoutVars>
      </dgm:prSet>
      <dgm:spPr/>
    </dgm:pt>
    <dgm:pt modelId="{F8E8F9B7-662B-4621-B362-6FFD92F9BE17}" type="pres">
      <dgm:prSet presAssocID="{C42C3836-22C5-415A-937F-2D4A3132E43C}" presName="level2hierChild" presStyleCnt="0"/>
      <dgm:spPr/>
    </dgm:pt>
    <dgm:pt modelId="{D8257BAC-DC97-48D6-92A0-F607FD7C057C}" type="pres">
      <dgm:prSet presAssocID="{663E7EB0-ADE9-4F92-B061-A4B22D03E5DE}" presName="conn2-1" presStyleLbl="parChTrans1D2" presStyleIdx="0" presStyleCnt="2"/>
      <dgm:spPr/>
    </dgm:pt>
    <dgm:pt modelId="{760C5025-1F57-43D8-96D4-45027338FA35}" type="pres">
      <dgm:prSet presAssocID="{663E7EB0-ADE9-4F92-B061-A4B22D03E5DE}" presName="connTx" presStyleLbl="parChTrans1D2" presStyleIdx="0" presStyleCnt="2"/>
      <dgm:spPr/>
    </dgm:pt>
    <dgm:pt modelId="{D7EFD3BB-26E0-4D67-8A40-23CA8F23A292}" type="pres">
      <dgm:prSet presAssocID="{0C8883DE-229F-40C1-9F4A-9F9B2986D296}" presName="root2" presStyleCnt="0"/>
      <dgm:spPr/>
    </dgm:pt>
    <dgm:pt modelId="{2F4F84DD-49ED-432C-B275-F64DF4003296}" type="pres">
      <dgm:prSet presAssocID="{0C8883DE-229F-40C1-9F4A-9F9B2986D296}" presName="LevelTwoTextNode" presStyleLbl="node2" presStyleIdx="0" presStyleCnt="2">
        <dgm:presLayoutVars>
          <dgm:chPref val="3"/>
        </dgm:presLayoutVars>
      </dgm:prSet>
      <dgm:spPr/>
    </dgm:pt>
    <dgm:pt modelId="{A9148B84-4E4C-4BA9-AFB5-F72E46E34ADE}" type="pres">
      <dgm:prSet presAssocID="{0C8883DE-229F-40C1-9F4A-9F9B2986D296}" presName="level3hierChild" presStyleCnt="0"/>
      <dgm:spPr/>
    </dgm:pt>
    <dgm:pt modelId="{682B9BE6-454A-46EA-A3C7-AE0DDCA23151}" type="pres">
      <dgm:prSet presAssocID="{96612E4A-762C-4143-805A-3749204323D6}" presName="conn2-1" presStyleLbl="parChTrans1D3" presStyleIdx="0" presStyleCnt="4"/>
      <dgm:spPr/>
    </dgm:pt>
    <dgm:pt modelId="{0495C599-9445-4341-9EBA-074A04F34AE7}" type="pres">
      <dgm:prSet presAssocID="{96612E4A-762C-4143-805A-3749204323D6}" presName="connTx" presStyleLbl="parChTrans1D3" presStyleIdx="0" presStyleCnt="4"/>
      <dgm:spPr/>
    </dgm:pt>
    <dgm:pt modelId="{4B9B276C-806E-4DAC-BD1A-250830928A9D}" type="pres">
      <dgm:prSet presAssocID="{232DD9FE-525C-467D-AB7F-B3FD5BCD4AA3}" presName="root2" presStyleCnt="0"/>
      <dgm:spPr/>
    </dgm:pt>
    <dgm:pt modelId="{95EDAFB2-3B96-4892-8A39-797077441B57}" type="pres">
      <dgm:prSet presAssocID="{232DD9FE-525C-467D-AB7F-B3FD5BCD4AA3}" presName="LevelTwoTextNode" presStyleLbl="node3" presStyleIdx="0" presStyleCnt="4" custScaleX="279698" custScaleY="99010">
        <dgm:presLayoutVars>
          <dgm:chPref val="3"/>
        </dgm:presLayoutVars>
      </dgm:prSet>
      <dgm:spPr/>
    </dgm:pt>
    <dgm:pt modelId="{5563E0A3-D129-4955-8E83-B09334B0BFB5}" type="pres">
      <dgm:prSet presAssocID="{232DD9FE-525C-467D-AB7F-B3FD5BCD4AA3}" presName="level3hierChild" presStyleCnt="0"/>
      <dgm:spPr/>
    </dgm:pt>
    <dgm:pt modelId="{B58498A3-78CA-41C4-87E8-F6BF57EBCE53}" type="pres">
      <dgm:prSet presAssocID="{C4F23C07-1646-4F83-A78D-9BC51894C560}" presName="conn2-1" presStyleLbl="parChTrans1D3" presStyleIdx="1" presStyleCnt="4"/>
      <dgm:spPr/>
    </dgm:pt>
    <dgm:pt modelId="{F5C8D3CD-4AC2-43C0-A60A-F00FE2B78C92}" type="pres">
      <dgm:prSet presAssocID="{C4F23C07-1646-4F83-A78D-9BC51894C560}" presName="connTx" presStyleLbl="parChTrans1D3" presStyleIdx="1" presStyleCnt="4"/>
      <dgm:spPr/>
    </dgm:pt>
    <dgm:pt modelId="{BE346512-7A42-49C4-B5D7-5E4237E624E3}" type="pres">
      <dgm:prSet presAssocID="{3E41EF31-16B4-4582-BDB3-9A538BAB79EB}" presName="root2" presStyleCnt="0"/>
      <dgm:spPr/>
    </dgm:pt>
    <dgm:pt modelId="{8D0FE149-A7DC-43C6-9335-E22E33808C6F}" type="pres">
      <dgm:prSet presAssocID="{3E41EF31-16B4-4582-BDB3-9A538BAB79EB}" presName="LevelTwoTextNode" presStyleLbl="node3" presStyleIdx="1" presStyleCnt="4" custScaleX="279698">
        <dgm:presLayoutVars>
          <dgm:chPref val="3"/>
        </dgm:presLayoutVars>
      </dgm:prSet>
      <dgm:spPr/>
    </dgm:pt>
    <dgm:pt modelId="{CDFECE70-7B9F-4B25-BC48-382AA4F8257F}" type="pres">
      <dgm:prSet presAssocID="{3E41EF31-16B4-4582-BDB3-9A538BAB79EB}" presName="level3hierChild" presStyleCnt="0"/>
      <dgm:spPr/>
    </dgm:pt>
    <dgm:pt modelId="{7A6B2A17-A98B-4154-B815-E766D6050CE3}" type="pres">
      <dgm:prSet presAssocID="{F01317AC-AACE-49C7-99A2-61C08F9BB709}" presName="conn2-1" presStyleLbl="parChTrans1D2" presStyleIdx="1" presStyleCnt="2"/>
      <dgm:spPr/>
    </dgm:pt>
    <dgm:pt modelId="{92415484-2B60-49C5-83D1-6596BBE3D9E7}" type="pres">
      <dgm:prSet presAssocID="{F01317AC-AACE-49C7-99A2-61C08F9BB709}" presName="connTx" presStyleLbl="parChTrans1D2" presStyleIdx="1" presStyleCnt="2"/>
      <dgm:spPr/>
    </dgm:pt>
    <dgm:pt modelId="{37180095-511E-4A29-8B2F-E36808B9C337}" type="pres">
      <dgm:prSet presAssocID="{E126566A-6D10-47A7-9B9F-C51746170AFA}" presName="root2" presStyleCnt="0"/>
      <dgm:spPr/>
    </dgm:pt>
    <dgm:pt modelId="{E3961A61-EA76-4284-AF49-942269C97298}" type="pres">
      <dgm:prSet presAssocID="{E126566A-6D10-47A7-9B9F-C51746170AFA}" presName="LevelTwoTextNode" presStyleLbl="node2" presStyleIdx="1" presStyleCnt="2" custScaleY="182197">
        <dgm:presLayoutVars>
          <dgm:chPref val="3"/>
        </dgm:presLayoutVars>
      </dgm:prSet>
      <dgm:spPr/>
    </dgm:pt>
    <dgm:pt modelId="{2F28031B-A5A3-49AA-9F30-4A43BFC0135A}" type="pres">
      <dgm:prSet presAssocID="{E126566A-6D10-47A7-9B9F-C51746170AFA}" presName="level3hierChild" presStyleCnt="0"/>
      <dgm:spPr/>
    </dgm:pt>
    <dgm:pt modelId="{C67B30C9-DB8C-4DF5-A282-CC567CC8066A}" type="pres">
      <dgm:prSet presAssocID="{2900A2DA-804F-4690-9069-B8BE4C86F887}" presName="conn2-1" presStyleLbl="parChTrans1D3" presStyleIdx="2" presStyleCnt="4"/>
      <dgm:spPr/>
    </dgm:pt>
    <dgm:pt modelId="{AECD5627-8E88-40F0-94A5-A19D50F27446}" type="pres">
      <dgm:prSet presAssocID="{2900A2DA-804F-4690-9069-B8BE4C86F887}" presName="connTx" presStyleLbl="parChTrans1D3" presStyleIdx="2" presStyleCnt="4"/>
      <dgm:spPr/>
    </dgm:pt>
    <dgm:pt modelId="{F73B364E-A7DD-42E2-80C6-CDA79F83B8E1}" type="pres">
      <dgm:prSet presAssocID="{58DE7591-E5E8-4641-BDDD-5DB854A1E095}" presName="root2" presStyleCnt="0"/>
      <dgm:spPr/>
    </dgm:pt>
    <dgm:pt modelId="{3B647890-8F97-46E7-9D61-731BFA61FEE1}" type="pres">
      <dgm:prSet presAssocID="{58DE7591-E5E8-4641-BDDD-5DB854A1E095}" presName="LevelTwoTextNode" presStyleLbl="node3" presStyleIdx="2" presStyleCnt="4" custScaleX="279698">
        <dgm:presLayoutVars>
          <dgm:chPref val="3"/>
        </dgm:presLayoutVars>
      </dgm:prSet>
      <dgm:spPr/>
    </dgm:pt>
    <dgm:pt modelId="{C1CDD70F-DF97-4BBD-A111-338BCA0DA279}" type="pres">
      <dgm:prSet presAssocID="{58DE7591-E5E8-4641-BDDD-5DB854A1E095}" presName="level3hierChild" presStyleCnt="0"/>
      <dgm:spPr/>
    </dgm:pt>
    <dgm:pt modelId="{152F2F01-0885-4C11-9AFB-1E383E124905}" type="pres">
      <dgm:prSet presAssocID="{C62BF09A-AB65-435D-BA94-9179406D591B}" presName="conn2-1" presStyleLbl="parChTrans1D3" presStyleIdx="3" presStyleCnt="4"/>
      <dgm:spPr/>
    </dgm:pt>
    <dgm:pt modelId="{E695F6DF-49EB-47BB-BFCB-E32494A03594}" type="pres">
      <dgm:prSet presAssocID="{C62BF09A-AB65-435D-BA94-9179406D591B}" presName="connTx" presStyleLbl="parChTrans1D3" presStyleIdx="3" presStyleCnt="4"/>
      <dgm:spPr/>
    </dgm:pt>
    <dgm:pt modelId="{D7CE0474-D54F-4ECC-90BC-23578223195B}" type="pres">
      <dgm:prSet presAssocID="{B1D8F606-E187-43CE-B217-F10D750536AA}" presName="root2" presStyleCnt="0"/>
      <dgm:spPr/>
    </dgm:pt>
    <dgm:pt modelId="{64D97EE3-26AD-4CBD-8987-CF0E74611FB9}" type="pres">
      <dgm:prSet presAssocID="{B1D8F606-E187-43CE-B217-F10D750536AA}" presName="LevelTwoTextNode" presStyleLbl="node3" presStyleIdx="3" presStyleCnt="4" custScaleX="279541">
        <dgm:presLayoutVars>
          <dgm:chPref val="3"/>
        </dgm:presLayoutVars>
      </dgm:prSet>
      <dgm:spPr/>
    </dgm:pt>
    <dgm:pt modelId="{F1D41B4D-885B-4768-B8B4-B04C85DF8693}" type="pres">
      <dgm:prSet presAssocID="{B1D8F606-E187-43CE-B217-F10D750536AA}" presName="level3hierChild" presStyleCnt="0"/>
      <dgm:spPr/>
    </dgm:pt>
  </dgm:ptLst>
  <dgm:cxnLst>
    <dgm:cxn modelId="{C58AFF05-85FD-474D-B07E-C9252EE6524F}" type="presOf" srcId="{2900A2DA-804F-4690-9069-B8BE4C86F887}" destId="{AECD5627-8E88-40F0-94A5-A19D50F27446}" srcOrd="1" destOrd="0" presId="urn:microsoft.com/office/officeart/2005/8/layout/hierarchy2"/>
    <dgm:cxn modelId="{58A5F51B-A996-4C37-B675-73D7213DA9D0}" type="presOf" srcId="{96612E4A-762C-4143-805A-3749204323D6}" destId="{0495C599-9445-4341-9EBA-074A04F34AE7}" srcOrd="1" destOrd="0" presId="urn:microsoft.com/office/officeart/2005/8/layout/hierarchy2"/>
    <dgm:cxn modelId="{F8F09226-F2B5-4CC6-8317-3ED89D908F6E}" type="presOf" srcId="{E314ACF2-D7FC-4421-A4ED-877DC10B4D67}" destId="{C887B6CA-C2FB-47D7-A05B-B5755975B8A0}" srcOrd="0" destOrd="0" presId="urn:microsoft.com/office/officeart/2005/8/layout/hierarchy2"/>
    <dgm:cxn modelId="{8E1EE12F-61E7-4990-9FAC-F3A60D93C87B}" srcId="{0C8883DE-229F-40C1-9F4A-9F9B2986D296}" destId="{232DD9FE-525C-467D-AB7F-B3FD5BCD4AA3}" srcOrd="0" destOrd="0" parTransId="{96612E4A-762C-4143-805A-3749204323D6}" sibTransId="{4CC0CDFA-ECA0-47A0-BF2A-C831B38389EC}"/>
    <dgm:cxn modelId="{CB050840-D028-4118-91F1-BD7809506F67}" type="presOf" srcId="{B1D8F606-E187-43CE-B217-F10D750536AA}" destId="{64D97EE3-26AD-4CBD-8987-CF0E74611FB9}" srcOrd="0" destOrd="0" presId="urn:microsoft.com/office/officeart/2005/8/layout/hierarchy2"/>
    <dgm:cxn modelId="{F632D260-4AD6-422E-AC8F-14D9F35A99CB}" srcId="{E314ACF2-D7FC-4421-A4ED-877DC10B4D67}" destId="{C42C3836-22C5-415A-937F-2D4A3132E43C}" srcOrd="0" destOrd="0" parTransId="{FAFA2EBF-C994-4778-93ED-79401DD77BF7}" sibTransId="{4725AEE6-18C3-4D42-9E67-18C2D9EE8ECF}"/>
    <dgm:cxn modelId="{16BB1A44-4D20-4ED0-85EB-01F4CA866A76}" type="presOf" srcId="{663E7EB0-ADE9-4F92-B061-A4B22D03E5DE}" destId="{D8257BAC-DC97-48D6-92A0-F607FD7C057C}" srcOrd="0" destOrd="0" presId="urn:microsoft.com/office/officeart/2005/8/layout/hierarchy2"/>
    <dgm:cxn modelId="{D2A3394A-2712-4E92-AF19-D03C01376CAA}" type="presOf" srcId="{232DD9FE-525C-467D-AB7F-B3FD5BCD4AA3}" destId="{95EDAFB2-3B96-4892-8A39-797077441B57}" srcOrd="0" destOrd="0" presId="urn:microsoft.com/office/officeart/2005/8/layout/hierarchy2"/>
    <dgm:cxn modelId="{5186126B-AD69-4513-89F3-69A5C907CDC3}" srcId="{E126566A-6D10-47A7-9B9F-C51746170AFA}" destId="{58DE7591-E5E8-4641-BDDD-5DB854A1E095}" srcOrd="0" destOrd="0" parTransId="{2900A2DA-804F-4690-9069-B8BE4C86F887}" sibTransId="{EBD233C5-54A3-4A9D-8230-EE1EBC89CCCA}"/>
    <dgm:cxn modelId="{F723A74B-F9D2-43CD-917D-069DE5226405}" type="presOf" srcId="{F01317AC-AACE-49C7-99A2-61C08F9BB709}" destId="{7A6B2A17-A98B-4154-B815-E766D6050CE3}" srcOrd="0" destOrd="0" presId="urn:microsoft.com/office/officeart/2005/8/layout/hierarchy2"/>
    <dgm:cxn modelId="{D86BEF6D-382C-4C0B-A821-9B3F53B4A8CD}" srcId="{0C8883DE-229F-40C1-9F4A-9F9B2986D296}" destId="{3E41EF31-16B4-4582-BDB3-9A538BAB79EB}" srcOrd="1" destOrd="0" parTransId="{C4F23C07-1646-4F83-A78D-9BC51894C560}" sibTransId="{2E7B2792-2E85-4B6F-A019-E74883A4FD8C}"/>
    <dgm:cxn modelId="{1775AD56-C018-4E6A-B4AD-F5ED6B7834BF}" srcId="{C42C3836-22C5-415A-937F-2D4A3132E43C}" destId="{0C8883DE-229F-40C1-9F4A-9F9B2986D296}" srcOrd="0" destOrd="0" parTransId="{663E7EB0-ADE9-4F92-B061-A4B22D03E5DE}" sibTransId="{C7D0961C-872A-4A43-A245-2EA2C78D651F}"/>
    <dgm:cxn modelId="{B2654A59-BF38-44E0-A4B2-7290C22C2887}" type="presOf" srcId="{C62BF09A-AB65-435D-BA94-9179406D591B}" destId="{E695F6DF-49EB-47BB-BFCB-E32494A03594}" srcOrd="1" destOrd="0" presId="urn:microsoft.com/office/officeart/2005/8/layout/hierarchy2"/>
    <dgm:cxn modelId="{8D4CAC82-1BDD-478D-9068-999203B60400}" type="presOf" srcId="{C62BF09A-AB65-435D-BA94-9179406D591B}" destId="{152F2F01-0885-4C11-9AFB-1E383E124905}" srcOrd="0" destOrd="0" presId="urn:microsoft.com/office/officeart/2005/8/layout/hierarchy2"/>
    <dgm:cxn modelId="{44285B86-B19B-44BB-AA90-564A9F7940E9}" type="presOf" srcId="{663E7EB0-ADE9-4F92-B061-A4B22D03E5DE}" destId="{760C5025-1F57-43D8-96D4-45027338FA35}" srcOrd="1" destOrd="0" presId="urn:microsoft.com/office/officeart/2005/8/layout/hierarchy2"/>
    <dgm:cxn modelId="{5EC48C8C-5310-45A6-83B1-291420E1AA4B}" type="presOf" srcId="{0C8883DE-229F-40C1-9F4A-9F9B2986D296}" destId="{2F4F84DD-49ED-432C-B275-F64DF4003296}" srcOrd="0" destOrd="0" presId="urn:microsoft.com/office/officeart/2005/8/layout/hierarchy2"/>
    <dgm:cxn modelId="{423864A0-6BA6-45BA-8DEA-54AFC0F4BECC}" type="presOf" srcId="{3E41EF31-16B4-4582-BDB3-9A538BAB79EB}" destId="{8D0FE149-A7DC-43C6-9335-E22E33808C6F}" srcOrd="0" destOrd="0" presId="urn:microsoft.com/office/officeart/2005/8/layout/hierarchy2"/>
    <dgm:cxn modelId="{BF47B3A3-5F7F-4771-9DB7-C171157D668F}" type="presOf" srcId="{C4F23C07-1646-4F83-A78D-9BC51894C560}" destId="{F5C8D3CD-4AC2-43C0-A60A-F00FE2B78C92}" srcOrd="1" destOrd="0" presId="urn:microsoft.com/office/officeart/2005/8/layout/hierarchy2"/>
    <dgm:cxn modelId="{B85631B2-CEE7-4E03-8D97-2EEF3B2400D1}" type="presOf" srcId="{2900A2DA-804F-4690-9069-B8BE4C86F887}" destId="{C67B30C9-DB8C-4DF5-A282-CC567CC8066A}" srcOrd="0" destOrd="0" presId="urn:microsoft.com/office/officeart/2005/8/layout/hierarchy2"/>
    <dgm:cxn modelId="{6D3CEDBA-053F-45E0-87B1-10B3BB0206D6}" type="presOf" srcId="{96612E4A-762C-4143-805A-3749204323D6}" destId="{682B9BE6-454A-46EA-A3C7-AE0DDCA23151}" srcOrd="0" destOrd="0" presId="urn:microsoft.com/office/officeart/2005/8/layout/hierarchy2"/>
    <dgm:cxn modelId="{D113FDBD-CAD2-4FB2-BE8A-7E6DBDD13F96}" srcId="{E126566A-6D10-47A7-9B9F-C51746170AFA}" destId="{B1D8F606-E187-43CE-B217-F10D750536AA}" srcOrd="1" destOrd="0" parTransId="{C62BF09A-AB65-435D-BA94-9179406D591B}" sibTransId="{4105B2D7-9790-4046-B6A2-46F35FB7117F}"/>
    <dgm:cxn modelId="{E03387C8-089B-41EC-93F2-A994634927F7}" type="presOf" srcId="{E126566A-6D10-47A7-9B9F-C51746170AFA}" destId="{E3961A61-EA76-4284-AF49-942269C97298}" srcOrd="0" destOrd="0" presId="urn:microsoft.com/office/officeart/2005/8/layout/hierarchy2"/>
    <dgm:cxn modelId="{61CCFED8-0AE6-4735-AB13-29BC1B03524E}" type="presOf" srcId="{58DE7591-E5E8-4641-BDDD-5DB854A1E095}" destId="{3B647890-8F97-46E7-9D61-731BFA61FEE1}" srcOrd="0" destOrd="0" presId="urn:microsoft.com/office/officeart/2005/8/layout/hierarchy2"/>
    <dgm:cxn modelId="{4FD321E7-E2D4-4301-A1B2-2C4DBF8A1523}" type="presOf" srcId="{F01317AC-AACE-49C7-99A2-61C08F9BB709}" destId="{92415484-2B60-49C5-83D1-6596BBE3D9E7}" srcOrd="1" destOrd="0" presId="urn:microsoft.com/office/officeart/2005/8/layout/hierarchy2"/>
    <dgm:cxn modelId="{59B3D7EA-4C37-48E9-B64B-3C7E43C11FB3}" type="presOf" srcId="{C4F23C07-1646-4F83-A78D-9BC51894C560}" destId="{B58498A3-78CA-41C4-87E8-F6BF57EBCE53}" srcOrd="0" destOrd="0" presId="urn:microsoft.com/office/officeart/2005/8/layout/hierarchy2"/>
    <dgm:cxn modelId="{93532AFD-4CC8-41F9-80D1-0C1AFD5EEC10}" type="presOf" srcId="{C42C3836-22C5-415A-937F-2D4A3132E43C}" destId="{6EC8CC65-9DCD-4676-91D4-0C108331FD10}" srcOrd="0" destOrd="0" presId="urn:microsoft.com/office/officeart/2005/8/layout/hierarchy2"/>
    <dgm:cxn modelId="{3A1238FE-56AA-4A93-9471-03545337687B}" srcId="{C42C3836-22C5-415A-937F-2D4A3132E43C}" destId="{E126566A-6D10-47A7-9B9F-C51746170AFA}" srcOrd="1" destOrd="0" parTransId="{F01317AC-AACE-49C7-99A2-61C08F9BB709}" sibTransId="{CB6B9BB8-FBA6-47AA-8986-9D5762DDA5D7}"/>
    <dgm:cxn modelId="{60702305-7830-4905-AB88-24C3C9640FFA}" type="presParOf" srcId="{C887B6CA-C2FB-47D7-A05B-B5755975B8A0}" destId="{C8754F0D-5DC1-4366-9E34-599F25DBA454}" srcOrd="0" destOrd="0" presId="urn:microsoft.com/office/officeart/2005/8/layout/hierarchy2"/>
    <dgm:cxn modelId="{B91944E2-A743-45D0-BC20-146691F6B9A8}" type="presParOf" srcId="{C8754F0D-5DC1-4366-9E34-599F25DBA454}" destId="{6EC8CC65-9DCD-4676-91D4-0C108331FD10}" srcOrd="0" destOrd="0" presId="urn:microsoft.com/office/officeart/2005/8/layout/hierarchy2"/>
    <dgm:cxn modelId="{A6E52189-270D-4AE5-ACB9-AE9D16DAD05E}" type="presParOf" srcId="{C8754F0D-5DC1-4366-9E34-599F25DBA454}" destId="{F8E8F9B7-662B-4621-B362-6FFD92F9BE17}" srcOrd="1" destOrd="0" presId="urn:microsoft.com/office/officeart/2005/8/layout/hierarchy2"/>
    <dgm:cxn modelId="{B304BDA6-5D22-41F1-BBDA-82B09484ADDC}" type="presParOf" srcId="{F8E8F9B7-662B-4621-B362-6FFD92F9BE17}" destId="{D8257BAC-DC97-48D6-92A0-F607FD7C057C}" srcOrd="0" destOrd="0" presId="urn:microsoft.com/office/officeart/2005/8/layout/hierarchy2"/>
    <dgm:cxn modelId="{31C4E8BC-D54F-433D-A3FA-3F26D56840AD}" type="presParOf" srcId="{D8257BAC-DC97-48D6-92A0-F607FD7C057C}" destId="{760C5025-1F57-43D8-96D4-45027338FA35}" srcOrd="0" destOrd="0" presId="urn:microsoft.com/office/officeart/2005/8/layout/hierarchy2"/>
    <dgm:cxn modelId="{8377E988-595F-4BB7-9607-F1746D766714}" type="presParOf" srcId="{F8E8F9B7-662B-4621-B362-6FFD92F9BE17}" destId="{D7EFD3BB-26E0-4D67-8A40-23CA8F23A292}" srcOrd="1" destOrd="0" presId="urn:microsoft.com/office/officeart/2005/8/layout/hierarchy2"/>
    <dgm:cxn modelId="{E1CD0C2C-C803-4B17-8F06-A65511CF5CAC}" type="presParOf" srcId="{D7EFD3BB-26E0-4D67-8A40-23CA8F23A292}" destId="{2F4F84DD-49ED-432C-B275-F64DF4003296}" srcOrd="0" destOrd="0" presId="urn:microsoft.com/office/officeart/2005/8/layout/hierarchy2"/>
    <dgm:cxn modelId="{7EFBB4FB-5770-4FCC-B272-76F14EAF5418}" type="presParOf" srcId="{D7EFD3BB-26E0-4D67-8A40-23CA8F23A292}" destId="{A9148B84-4E4C-4BA9-AFB5-F72E46E34ADE}" srcOrd="1" destOrd="0" presId="urn:microsoft.com/office/officeart/2005/8/layout/hierarchy2"/>
    <dgm:cxn modelId="{4C5C7A47-283E-4F6E-AB51-D2F51A3B2B06}" type="presParOf" srcId="{A9148B84-4E4C-4BA9-AFB5-F72E46E34ADE}" destId="{682B9BE6-454A-46EA-A3C7-AE0DDCA23151}" srcOrd="0" destOrd="0" presId="urn:microsoft.com/office/officeart/2005/8/layout/hierarchy2"/>
    <dgm:cxn modelId="{28262BB6-9B7C-48CA-A0E8-E9C23B6B06B6}" type="presParOf" srcId="{682B9BE6-454A-46EA-A3C7-AE0DDCA23151}" destId="{0495C599-9445-4341-9EBA-074A04F34AE7}" srcOrd="0" destOrd="0" presId="urn:microsoft.com/office/officeart/2005/8/layout/hierarchy2"/>
    <dgm:cxn modelId="{C3180D6F-122A-4535-BE36-8F9205FC946E}" type="presParOf" srcId="{A9148B84-4E4C-4BA9-AFB5-F72E46E34ADE}" destId="{4B9B276C-806E-4DAC-BD1A-250830928A9D}" srcOrd="1" destOrd="0" presId="urn:microsoft.com/office/officeart/2005/8/layout/hierarchy2"/>
    <dgm:cxn modelId="{C9B70702-C265-437E-89DE-5BE6405F0283}" type="presParOf" srcId="{4B9B276C-806E-4DAC-BD1A-250830928A9D}" destId="{95EDAFB2-3B96-4892-8A39-797077441B57}" srcOrd="0" destOrd="0" presId="urn:microsoft.com/office/officeart/2005/8/layout/hierarchy2"/>
    <dgm:cxn modelId="{9F74BFE7-2F71-4287-848A-9197C1FC0A24}" type="presParOf" srcId="{4B9B276C-806E-4DAC-BD1A-250830928A9D}" destId="{5563E0A3-D129-4955-8E83-B09334B0BFB5}" srcOrd="1" destOrd="0" presId="urn:microsoft.com/office/officeart/2005/8/layout/hierarchy2"/>
    <dgm:cxn modelId="{D48BCFD9-D6C6-427E-A558-9034A4A3C630}" type="presParOf" srcId="{A9148B84-4E4C-4BA9-AFB5-F72E46E34ADE}" destId="{B58498A3-78CA-41C4-87E8-F6BF57EBCE53}" srcOrd="2" destOrd="0" presId="urn:microsoft.com/office/officeart/2005/8/layout/hierarchy2"/>
    <dgm:cxn modelId="{9F3DA9CC-BC6F-4B1D-BC62-B804E6F9C547}" type="presParOf" srcId="{B58498A3-78CA-41C4-87E8-F6BF57EBCE53}" destId="{F5C8D3CD-4AC2-43C0-A60A-F00FE2B78C92}" srcOrd="0" destOrd="0" presId="urn:microsoft.com/office/officeart/2005/8/layout/hierarchy2"/>
    <dgm:cxn modelId="{375A8CB9-63D5-4F22-BF40-9165EFB1C58D}" type="presParOf" srcId="{A9148B84-4E4C-4BA9-AFB5-F72E46E34ADE}" destId="{BE346512-7A42-49C4-B5D7-5E4237E624E3}" srcOrd="3" destOrd="0" presId="urn:microsoft.com/office/officeart/2005/8/layout/hierarchy2"/>
    <dgm:cxn modelId="{EC2D115D-D97C-4585-AB81-5FC0E9234202}" type="presParOf" srcId="{BE346512-7A42-49C4-B5D7-5E4237E624E3}" destId="{8D0FE149-A7DC-43C6-9335-E22E33808C6F}" srcOrd="0" destOrd="0" presId="urn:microsoft.com/office/officeart/2005/8/layout/hierarchy2"/>
    <dgm:cxn modelId="{0BFDD283-F08D-42E0-9606-85D139206207}" type="presParOf" srcId="{BE346512-7A42-49C4-B5D7-5E4237E624E3}" destId="{CDFECE70-7B9F-4B25-BC48-382AA4F8257F}" srcOrd="1" destOrd="0" presId="urn:microsoft.com/office/officeart/2005/8/layout/hierarchy2"/>
    <dgm:cxn modelId="{EB264391-652B-4FB3-A7FD-1E979C7A0369}" type="presParOf" srcId="{F8E8F9B7-662B-4621-B362-6FFD92F9BE17}" destId="{7A6B2A17-A98B-4154-B815-E766D6050CE3}" srcOrd="2" destOrd="0" presId="urn:microsoft.com/office/officeart/2005/8/layout/hierarchy2"/>
    <dgm:cxn modelId="{2D47F79E-FF6C-4CD8-BE99-D64D81BFCC1C}" type="presParOf" srcId="{7A6B2A17-A98B-4154-B815-E766D6050CE3}" destId="{92415484-2B60-49C5-83D1-6596BBE3D9E7}" srcOrd="0" destOrd="0" presId="urn:microsoft.com/office/officeart/2005/8/layout/hierarchy2"/>
    <dgm:cxn modelId="{8F9E8BD2-CBF1-4874-808A-C05262A57B35}" type="presParOf" srcId="{F8E8F9B7-662B-4621-B362-6FFD92F9BE17}" destId="{37180095-511E-4A29-8B2F-E36808B9C337}" srcOrd="3" destOrd="0" presId="urn:microsoft.com/office/officeart/2005/8/layout/hierarchy2"/>
    <dgm:cxn modelId="{A236F750-0DDD-4E73-AE07-A428DACDC718}" type="presParOf" srcId="{37180095-511E-4A29-8B2F-E36808B9C337}" destId="{E3961A61-EA76-4284-AF49-942269C97298}" srcOrd="0" destOrd="0" presId="urn:microsoft.com/office/officeart/2005/8/layout/hierarchy2"/>
    <dgm:cxn modelId="{C02C0346-C352-44F1-8211-94AA7226E0CA}" type="presParOf" srcId="{37180095-511E-4A29-8B2F-E36808B9C337}" destId="{2F28031B-A5A3-49AA-9F30-4A43BFC0135A}" srcOrd="1" destOrd="0" presId="urn:microsoft.com/office/officeart/2005/8/layout/hierarchy2"/>
    <dgm:cxn modelId="{BAE09541-D7E0-48F6-A829-E478BFCD90DD}" type="presParOf" srcId="{2F28031B-A5A3-49AA-9F30-4A43BFC0135A}" destId="{C67B30C9-DB8C-4DF5-A282-CC567CC8066A}" srcOrd="0" destOrd="0" presId="urn:microsoft.com/office/officeart/2005/8/layout/hierarchy2"/>
    <dgm:cxn modelId="{36622E66-9FDF-442E-BDF8-27952D0646F6}" type="presParOf" srcId="{C67B30C9-DB8C-4DF5-A282-CC567CC8066A}" destId="{AECD5627-8E88-40F0-94A5-A19D50F27446}" srcOrd="0" destOrd="0" presId="urn:microsoft.com/office/officeart/2005/8/layout/hierarchy2"/>
    <dgm:cxn modelId="{032DD534-2BC3-4C74-8C49-033123B8884F}" type="presParOf" srcId="{2F28031B-A5A3-49AA-9F30-4A43BFC0135A}" destId="{F73B364E-A7DD-42E2-80C6-CDA79F83B8E1}" srcOrd="1" destOrd="0" presId="urn:microsoft.com/office/officeart/2005/8/layout/hierarchy2"/>
    <dgm:cxn modelId="{3A31DC72-AC88-4394-875E-5DF5E0E2EB5E}" type="presParOf" srcId="{F73B364E-A7DD-42E2-80C6-CDA79F83B8E1}" destId="{3B647890-8F97-46E7-9D61-731BFA61FEE1}" srcOrd="0" destOrd="0" presId="urn:microsoft.com/office/officeart/2005/8/layout/hierarchy2"/>
    <dgm:cxn modelId="{56B76DAA-D4DE-4D35-8853-298966F8670F}" type="presParOf" srcId="{F73B364E-A7DD-42E2-80C6-CDA79F83B8E1}" destId="{C1CDD70F-DF97-4BBD-A111-338BCA0DA279}" srcOrd="1" destOrd="0" presId="urn:microsoft.com/office/officeart/2005/8/layout/hierarchy2"/>
    <dgm:cxn modelId="{DC124E76-CBD6-4204-BBBB-218257D79017}" type="presParOf" srcId="{2F28031B-A5A3-49AA-9F30-4A43BFC0135A}" destId="{152F2F01-0885-4C11-9AFB-1E383E124905}" srcOrd="2" destOrd="0" presId="urn:microsoft.com/office/officeart/2005/8/layout/hierarchy2"/>
    <dgm:cxn modelId="{9EA00ADB-A929-4E77-A7BE-50DB7A97D5D1}" type="presParOf" srcId="{152F2F01-0885-4C11-9AFB-1E383E124905}" destId="{E695F6DF-49EB-47BB-BFCB-E32494A03594}" srcOrd="0" destOrd="0" presId="urn:microsoft.com/office/officeart/2005/8/layout/hierarchy2"/>
    <dgm:cxn modelId="{1EB43C2B-8EC4-4E0E-AA18-BDD70A7FF1DA}" type="presParOf" srcId="{2F28031B-A5A3-49AA-9F30-4A43BFC0135A}" destId="{D7CE0474-D54F-4ECC-90BC-23578223195B}" srcOrd="3" destOrd="0" presId="urn:microsoft.com/office/officeart/2005/8/layout/hierarchy2"/>
    <dgm:cxn modelId="{1430C471-BDF4-425B-B877-45B54DF98303}" type="presParOf" srcId="{D7CE0474-D54F-4ECC-90BC-23578223195B}" destId="{64D97EE3-26AD-4CBD-8987-CF0E74611FB9}" srcOrd="0" destOrd="0" presId="urn:microsoft.com/office/officeart/2005/8/layout/hierarchy2"/>
    <dgm:cxn modelId="{30060892-A8F8-40C8-8A90-85837F47662E}" type="presParOf" srcId="{D7CE0474-D54F-4ECC-90BC-23578223195B}" destId="{F1D41B4D-885B-4768-B8B4-B04C85DF869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380CE5-A73D-4E47-8D8F-990C8BDB9A0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B0FD3A6-5601-43D8-A40B-98EAAC70928A}">
      <dgm:prSet phldrT="[Text]"/>
      <dgm:spPr/>
      <dgm:t>
        <a:bodyPr/>
        <a:lstStyle/>
        <a:p>
          <a:r>
            <a:rPr lang="en-US" b="0" i="0" dirty="0" err="1">
              <a:solidFill>
                <a:schemeClr val="tx1"/>
              </a:solidFill>
            </a:rPr>
            <a:t>Mã</a:t>
          </a:r>
          <a:r>
            <a:rPr lang="en-US" b="0" i="0" dirty="0">
              <a:solidFill>
                <a:schemeClr val="tx1"/>
              </a:solidFill>
            </a:rPr>
            <a:t> </a:t>
          </a:r>
          <a:r>
            <a:rPr lang="en-US" b="0" i="0" dirty="0" err="1">
              <a:solidFill>
                <a:schemeClr val="tx1"/>
              </a:solidFill>
            </a:rPr>
            <a:t>loại</a:t>
          </a:r>
          <a:r>
            <a:rPr lang="en-US" b="0" i="0" dirty="0">
              <a:solidFill>
                <a:schemeClr val="tx1"/>
              </a:solidFill>
            </a:rPr>
            <a:t> </a:t>
          </a:r>
          <a:r>
            <a:rPr lang="en-US" b="0" i="0" dirty="0" err="1">
              <a:solidFill>
                <a:schemeClr val="tx1"/>
              </a:solidFill>
            </a:rPr>
            <a:t>giấy</a:t>
          </a:r>
          <a:r>
            <a:rPr lang="en-US" b="0" i="0" dirty="0">
              <a:solidFill>
                <a:schemeClr val="tx1"/>
              </a:solidFill>
            </a:rPr>
            <a:t> </a:t>
          </a:r>
          <a:r>
            <a:rPr lang="en-US" b="0" i="0" dirty="0" err="1">
              <a:solidFill>
                <a:schemeClr val="tx1"/>
              </a:solidFill>
            </a:rPr>
            <a:t>tờ</a:t>
          </a:r>
          <a:r>
            <a:rPr lang="en-US" b="0" i="0" dirty="0">
              <a:solidFill>
                <a:schemeClr val="tx1"/>
              </a:solidFill>
            </a:rPr>
            <a:t>;</a:t>
          </a:r>
          <a:endParaRPr lang="en-US" dirty="0">
            <a:solidFill>
              <a:schemeClr val="tx1"/>
            </a:solidFill>
          </a:endParaRPr>
        </a:p>
      </dgm:t>
    </dgm:pt>
    <dgm:pt modelId="{E08A9797-0B34-42E1-B6EC-3F0CB7B4D6C9}" type="parTrans" cxnId="{E8EC1CCC-E0F2-418A-9D3D-15502AD3B172}">
      <dgm:prSet/>
      <dgm:spPr/>
      <dgm:t>
        <a:bodyPr/>
        <a:lstStyle/>
        <a:p>
          <a:endParaRPr lang="en-US"/>
        </a:p>
      </dgm:t>
    </dgm:pt>
    <dgm:pt modelId="{1A6387DD-C52E-4866-A5F8-521406F2A011}" type="sibTrans" cxnId="{E8EC1CCC-E0F2-418A-9D3D-15502AD3B172}">
      <dgm:prSet/>
      <dgm:spPr/>
      <dgm:t>
        <a:bodyPr/>
        <a:lstStyle/>
        <a:p>
          <a:endParaRPr lang="en-US">
            <a:solidFill>
              <a:schemeClr val="tx1"/>
            </a:solidFill>
          </a:endParaRPr>
        </a:p>
      </dgm:t>
    </dgm:pt>
    <dgm:pt modelId="{4990A080-4495-4F49-86F2-4B415630F6E9}">
      <dgm:prSet/>
      <dgm:spPr/>
      <dgm:t>
        <a:bodyPr/>
        <a:lstStyle/>
        <a:p>
          <a:r>
            <a:rPr lang="en-US" b="0" i="0" dirty="0">
              <a:solidFill>
                <a:schemeClr val="tx1"/>
              </a:solidFill>
            </a:rPr>
            <a:t>M</a:t>
          </a:r>
          <a:r>
            <a:rPr lang="vi-VN" b="0" i="0" dirty="0">
              <a:solidFill>
                <a:schemeClr val="tx1"/>
              </a:solidFill>
            </a:rPr>
            <a:t>ã định danh của tổ chức, cá nhân</a:t>
          </a:r>
        </a:p>
      </dgm:t>
    </dgm:pt>
    <dgm:pt modelId="{A58AF464-189C-4B80-AF84-4BDD19623A26}" type="parTrans" cxnId="{419E246D-288F-4CFB-B148-38741B73D71F}">
      <dgm:prSet/>
      <dgm:spPr/>
      <dgm:t>
        <a:bodyPr/>
        <a:lstStyle/>
        <a:p>
          <a:endParaRPr lang="en-US"/>
        </a:p>
      </dgm:t>
    </dgm:pt>
    <dgm:pt modelId="{D145CD52-F543-4B06-85AD-D02E233EAEBC}" type="sibTrans" cxnId="{419E246D-288F-4CFB-B148-38741B73D71F}">
      <dgm:prSet/>
      <dgm:spPr/>
      <dgm:t>
        <a:bodyPr/>
        <a:lstStyle/>
        <a:p>
          <a:endParaRPr lang="en-US"/>
        </a:p>
      </dgm:t>
    </dgm:pt>
    <dgm:pt modelId="{3ECC7ED5-4CC4-4DA6-BCC4-F677FDD2C3A5}">
      <dgm:prSet/>
      <dgm:spPr/>
      <dgm:t>
        <a:bodyPr/>
        <a:lstStyle/>
        <a:p>
          <a:r>
            <a:rPr lang="en-US" b="0" i="0" dirty="0" err="1">
              <a:solidFill>
                <a:schemeClr val="tx1"/>
              </a:solidFill>
            </a:rPr>
            <a:t>Tên</a:t>
          </a:r>
          <a:r>
            <a:rPr lang="en-US" b="0" i="0" dirty="0">
              <a:solidFill>
                <a:schemeClr val="tx1"/>
              </a:solidFill>
            </a:rPr>
            <a:t> </a:t>
          </a:r>
          <a:r>
            <a:rPr lang="en-US" b="0" i="0" dirty="0" err="1">
              <a:solidFill>
                <a:schemeClr val="tx1"/>
              </a:solidFill>
            </a:rPr>
            <a:t>giấy</a:t>
          </a:r>
          <a:r>
            <a:rPr lang="en-US" b="0" i="0" dirty="0">
              <a:solidFill>
                <a:schemeClr val="tx1"/>
              </a:solidFill>
            </a:rPr>
            <a:t> </a:t>
          </a:r>
          <a:r>
            <a:rPr lang="en-US" b="0" i="0" dirty="0" err="1">
              <a:solidFill>
                <a:schemeClr val="tx1"/>
              </a:solidFill>
            </a:rPr>
            <a:t>tờ</a:t>
          </a:r>
          <a:r>
            <a:rPr lang="en-US" b="0" i="0" dirty="0">
              <a:solidFill>
                <a:schemeClr val="tx1"/>
              </a:solidFill>
            </a:rPr>
            <a:t>;</a:t>
          </a:r>
        </a:p>
      </dgm:t>
    </dgm:pt>
    <dgm:pt modelId="{D7BBEFE7-44BB-4899-8044-B47DDD041487}" type="parTrans" cxnId="{A49FB02A-413B-4EBC-862B-1923AB314624}">
      <dgm:prSet/>
      <dgm:spPr/>
      <dgm:t>
        <a:bodyPr/>
        <a:lstStyle/>
        <a:p>
          <a:endParaRPr lang="en-US"/>
        </a:p>
      </dgm:t>
    </dgm:pt>
    <dgm:pt modelId="{5C75A6E1-D964-4CC2-A2C4-33CFE003EBA7}" type="sibTrans" cxnId="{A49FB02A-413B-4EBC-862B-1923AB314624}">
      <dgm:prSet/>
      <dgm:spPr/>
      <dgm:t>
        <a:bodyPr/>
        <a:lstStyle/>
        <a:p>
          <a:endParaRPr lang="en-US"/>
        </a:p>
      </dgm:t>
    </dgm:pt>
    <dgm:pt modelId="{D9A2B607-F44B-4A9C-9F71-A3A8442DB247}">
      <dgm:prSet/>
      <dgm:spPr/>
      <dgm:t>
        <a:bodyPr/>
        <a:lstStyle/>
        <a:p>
          <a:r>
            <a:rPr lang="en-US" b="0" i="0" dirty="0" err="1">
              <a:solidFill>
                <a:schemeClr val="tx1"/>
              </a:solidFill>
            </a:rPr>
            <a:t>Số</a:t>
          </a:r>
          <a:r>
            <a:rPr lang="en-US" b="0" i="0" dirty="0">
              <a:solidFill>
                <a:schemeClr val="tx1"/>
              </a:solidFill>
            </a:rPr>
            <a:t>, </a:t>
          </a:r>
          <a:r>
            <a:rPr lang="en-US" b="0" i="0" dirty="0" err="1">
              <a:solidFill>
                <a:schemeClr val="tx1"/>
              </a:solidFill>
            </a:rPr>
            <a:t>ký</a:t>
          </a:r>
          <a:r>
            <a:rPr lang="en-US" b="0" i="0" dirty="0">
              <a:solidFill>
                <a:schemeClr val="tx1"/>
              </a:solidFill>
            </a:rPr>
            <a:t> </a:t>
          </a:r>
          <a:r>
            <a:rPr lang="en-US" b="0" i="0" dirty="0" err="1">
              <a:solidFill>
                <a:schemeClr val="tx1"/>
              </a:solidFill>
            </a:rPr>
            <a:t>hiệu</a:t>
          </a:r>
          <a:r>
            <a:rPr lang="en-US" b="0" i="0" dirty="0">
              <a:solidFill>
                <a:schemeClr val="tx1"/>
              </a:solidFill>
            </a:rPr>
            <a:t> </a:t>
          </a:r>
          <a:r>
            <a:rPr lang="en-US" b="0" i="0" dirty="0" err="1">
              <a:solidFill>
                <a:schemeClr val="tx1"/>
              </a:solidFill>
            </a:rPr>
            <a:t>giấy</a:t>
          </a:r>
          <a:r>
            <a:rPr lang="en-US" b="0" i="0" dirty="0">
              <a:solidFill>
                <a:schemeClr val="tx1"/>
              </a:solidFill>
            </a:rPr>
            <a:t> </a:t>
          </a:r>
          <a:r>
            <a:rPr lang="en-US" b="0" i="0" dirty="0" err="1">
              <a:solidFill>
                <a:schemeClr val="tx1"/>
              </a:solidFill>
            </a:rPr>
            <a:t>tờ</a:t>
          </a:r>
          <a:r>
            <a:rPr lang="en-US" b="0" i="0" dirty="0">
              <a:solidFill>
                <a:schemeClr val="tx1"/>
              </a:solidFill>
            </a:rPr>
            <a:t>; </a:t>
          </a:r>
          <a:r>
            <a:rPr lang="en-US" b="0" i="0" dirty="0" err="1">
              <a:solidFill>
                <a:schemeClr val="tx1"/>
              </a:solidFill>
            </a:rPr>
            <a:t>Ngày</a:t>
          </a:r>
          <a:r>
            <a:rPr lang="en-US" b="0" i="0" dirty="0">
              <a:solidFill>
                <a:schemeClr val="tx1"/>
              </a:solidFill>
            </a:rPr>
            <a:t>, </a:t>
          </a:r>
          <a:r>
            <a:rPr lang="en-US" b="0" i="0" dirty="0" err="1">
              <a:solidFill>
                <a:schemeClr val="tx1"/>
              </a:solidFill>
            </a:rPr>
            <a:t>tháng</a:t>
          </a:r>
          <a:r>
            <a:rPr lang="en-US" b="0" i="0" dirty="0">
              <a:solidFill>
                <a:schemeClr val="tx1"/>
              </a:solidFill>
            </a:rPr>
            <a:t>, </a:t>
          </a:r>
          <a:r>
            <a:rPr lang="en-US" b="0" i="0" dirty="0" err="1">
              <a:solidFill>
                <a:schemeClr val="tx1"/>
              </a:solidFill>
            </a:rPr>
            <a:t>năm</a:t>
          </a:r>
          <a:r>
            <a:rPr lang="en-US" b="0" i="0" dirty="0">
              <a:solidFill>
                <a:schemeClr val="tx1"/>
              </a:solidFill>
            </a:rPr>
            <a:t> </a:t>
          </a:r>
          <a:r>
            <a:rPr lang="en-US" b="0" i="0" dirty="0" err="1">
              <a:solidFill>
                <a:schemeClr val="tx1"/>
              </a:solidFill>
            </a:rPr>
            <a:t>cấp</a:t>
          </a:r>
          <a:r>
            <a:rPr lang="en-US" b="0" i="0" dirty="0">
              <a:solidFill>
                <a:schemeClr val="tx1"/>
              </a:solidFill>
            </a:rPr>
            <a:t>;</a:t>
          </a:r>
        </a:p>
      </dgm:t>
    </dgm:pt>
    <dgm:pt modelId="{76F557DB-08F9-4D2B-B626-B5F34EB3FF9D}" type="parTrans" cxnId="{37F52526-834F-41FF-A8AC-40F2FB4336FB}">
      <dgm:prSet/>
      <dgm:spPr/>
      <dgm:t>
        <a:bodyPr/>
        <a:lstStyle/>
        <a:p>
          <a:endParaRPr lang="en-US"/>
        </a:p>
      </dgm:t>
    </dgm:pt>
    <dgm:pt modelId="{FE504B9D-7D1B-4F57-AF3E-035001E07362}" type="sibTrans" cxnId="{37F52526-834F-41FF-A8AC-40F2FB4336FB}">
      <dgm:prSet/>
      <dgm:spPr/>
      <dgm:t>
        <a:bodyPr/>
        <a:lstStyle/>
        <a:p>
          <a:endParaRPr lang="en-US"/>
        </a:p>
      </dgm:t>
    </dgm:pt>
    <dgm:pt modelId="{9530A116-0A8E-4F64-97E9-52327E2C3F88}">
      <dgm:prSet/>
      <dgm:spPr/>
      <dgm:t>
        <a:bodyPr/>
        <a:lstStyle/>
        <a:p>
          <a:r>
            <a:rPr lang="it-IT" b="0" i="0" dirty="0">
              <a:solidFill>
                <a:schemeClr val="tx1"/>
              </a:solidFill>
            </a:rPr>
            <a:t>Cơ quan cấp giấy tờ;</a:t>
          </a:r>
        </a:p>
      </dgm:t>
    </dgm:pt>
    <dgm:pt modelId="{0DCAA82D-04BA-40E8-B407-B4E21BF82CFC}" type="parTrans" cxnId="{40B8C6C5-22FF-4F80-BCC5-267B6726B9F8}">
      <dgm:prSet/>
      <dgm:spPr/>
      <dgm:t>
        <a:bodyPr/>
        <a:lstStyle/>
        <a:p>
          <a:endParaRPr lang="en-US"/>
        </a:p>
      </dgm:t>
    </dgm:pt>
    <dgm:pt modelId="{4C7713EF-C0E8-4844-8E2D-68CAB399EFAB}" type="sibTrans" cxnId="{40B8C6C5-22FF-4F80-BCC5-267B6726B9F8}">
      <dgm:prSet/>
      <dgm:spPr/>
      <dgm:t>
        <a:bodyPr/>
        <a:lstStyle/>
        <a:p>
          <a:endParaRPr lang="en-US"/>
        </a:p>
      </dgm:t>
    </dgm:pt>
    <dgm:pt modelId="{4C75349A-FD69-400F-A4DF-57DFC6353997}">
      <dgm:prSet/>
      <dgm:spPr/>
      <dgm:t>
        <a:bodyPr/>
        <a:lstStyle/>
        <a:p>
          <a:r>
            <a:rPr lang="en-US" b="0" i="0" dirty="0" err="1">
              <a:solidFill>
                <a:schemeClr val="tx1"/>
              </a:solidFill>
            </a:rPr>
            <a:t>Trích</a:t>
          </a:r>
          <a:r>
            <a:rPr lang="en-US" b="0" i="0" dirty="0">
              <a:solidFill>
                <a:schemeClr val="tx1"/>
              </a:solidFill>
            </a:rPr>
            <a:t> </a:t>
          </a:r>
          <a:r>
            <a:rPr lang="en-US" b="0" i="0" dirty="0" err="1">
              <a:solidFill>
                <a:schemeClr val="tx1"/>
              </a:solidFill>
            </a:rPr>
            <a:t>yếu</a:t>
          </a:r>
          <a:r>
            <a:rPr lang="en-US" b="0" i="0" dirty="0">
              <a:solidFill>
                <a:schemeClr val="tx1"/>
              </a:solidFill>
            </a:rPr>
            <a:t> </a:t>
          </a:r>
          <a:r>
            <a:rPr lang="en-US" b="0" i="0" dirty="0" err="1">
              <a:solidFill>
                <a:schemeClr val="tx1"/>
              </a:solidFill>
            </a:rPr>
            <a:t>nội</a:t>
          </a:r>
          <a:r>
            <a:rPr lang="en-US" b="0" i="0" dirty="0">
              <a:solidFill>
                <a:schemeClr val="tx1"/>
              </a:solidFill>
            </a:rPr>
            <a:t> dung </a:t>
          </a:r>
          <a:r>
            <a:rPr lang="en-US" b="0" i="0" dirty="0" err="1">
              <a:solidFill>
                <a:schemeClr val="tx1"/>
              </a:solidFill>
            </a:rPr>
            <a:t>chính</a:t>
          </a:r>
          <a:r>
            <a:rPr lang="en-US" b="0" i="0" dirty="0">
              <a:solidFill>
                <a:schemeClr val="tx1"/>
              </a:solidFill>
            </a:rPr>
            <a:t> </a:t>
          </a:r>
          <a:r>
            <a:rPr lang="en-US" b="0" i="0" dirty="0" err="1">
              <a:solidFill>
                <a:schemeClr val="tx1"/>
              </a:solidFill>
            </a:rPr>
            <a:t>của</a:t>
          </a:r>
          <a:r>
            <a:rPr lang="en-US" b="0" i="0" dirty="0">
              <a:solidFill>
                <a:schemeClr val="tx1"/>
              </a:solidFill>
            </a:rPr>
            <a:t> </a:t>
          </a:r>
          <a:r>
            <a:rPr lang="en-US" b="0" i="0" dirty="0" err="1">
              <a:solidFill>
                <a:schemeClr val="tx1"/>
              </a:solidFill>
            </a:rPr>
            <a:t>giấy</a:t>
          </a:r>
          <a:r>
            <a:rPr lang="en-US" b="0" i="0" dirty="0">
              <a:solidFill>
                <a:schemeClr val="tx1"/>
              </a:solidFill>
            </a:rPr>
            <a:t> </a:t>
          </a:r>
          <a:r>
            <a:rPr lang="en-US" b="0" i="0" dirty="0" err="1">
              <a:solidFill>
                <a:schemeClr val="tx1"/>
              </a:solidFill>
            </a:rPr>
            <a:t>tờ</a:t>
          </a:r>
          <a:r>
            <a:rPr lang="en-US" b="0" i="0" dirty="0">
              <a:solidFill>
                <a:schemeClr val="tx1"/>
              </a:solidFill>
            </a:rPr>
            <a:t>;</a:t>
          </a:r>
        </a:p>
      </dgm:t>
    </dgm:pt>
    <dgm:pt modelId="{3B22B37B-6232-441D-BB4C-4D27C1D1701E}" type="parTrans" cxnId="{AF62AED3-FDE5-4113-813C-5098BE969A35}">
      <dgm:prSet/>
      <dgm:spPr/>
      <dgm:t>
        <a:bodyPr/>
        <a:lstStyle/>
        <a:p>
          <a:endParaRPr lang="en-US"/>
        </a:p>
      </dgm:t>
    </dgm:pt>
    <dgm:pt modelId="{5CDBF541-41CE-49F0-9D14-F51C1A831674}" type="sibTrans" cxnId="{AF62AED3-FDE5-4113-813C-5098BE969A35}">
      <dgm:prSet/>
      <dgm:spPr/>
      <dgm:t>
        <a:bodyPr/>
        <a:lstStyle/>
        <a:p>
          <a:endParaRPr lang="en-US"/>
        </a:p>
      </dgm:t>
    </dgm:pt>
    <dgm:pt modelId="{75FDDBC1-EB39-4E51-A4DB-E613352F9BC4}">
      <dgm:prSet/>
      <dgm:spPr/>
      <dgm:t>
        <a:bodyPr/>
        <a:lstStyle/>
        <a:p>
          <a:r>
            <a:rPr lang="en-US" b="0" i="0" dirty="0" err="1">
              <a:solidFill>
                <a:schemeClr val="tx1"/>
              </a:solidFill>
            </a:rPr>
            <a:t>Thời</a:t>
          </a:r>
          <a:r>
            <a:rPr lang="en-US" b="0" i="0" dirty="0">
              <a:solidFill>
                <a:schemeClr val="tx1"/>
              </a:solidFill>
            </a:rPr>
            <a:t> </a:t>
          </a:r>
          <a:r>
            <a:rPr lang="en-US" b="0" i="0" dirty="0" err="1">
              <a:solidFill>
                <a:schemeClr val="tx1"/>
              </a:solidFill>
            </a:rPr>
            <a:t>hạn</a:t>
          </a:r>
          <a:r>
            <a:rPr lang="en-US" b="0" i="0" dirty="0">
              <a:solidFill>
                <a:schemeClr val="tx1"/>
              </a:solidFill>
            </a:rPr>
            <a:t> có </a:t>
          </a:r>
          <a:r>
            <a:rPr lang="en-US" b="0" i="0" dirty="0" err="1">
              <a:solidFill>
                <a:schemeClr val="tx1"/>
              </a:solidFill>
            </a:rPr>
            <a:t>hiệu</a:t>
          </a:r>
          <a:r>
            <a:rPr lang="en-US" b="0" i="0" dirty="0">
              <a:solidFill>
                <a:schemeClr val="tx1"/>
              </a:solidFill>
            </a:rPr>
            <a:t> </a:t>
          </a:r>
          <a:r>
            <a:rPr lang="en-US" b="0" i="0" dirty="0" err="1">
              <a:solidFill>
                <a:schemeClr val="tx1"/>
              </a:solidFill>
            </a:rPr>
            <a:t>lực</a:t>
          </a:r>
          <a:r>
            <a:rPr lang="en-US" b="0" i="0" dirty="0">
              <a:solidFill>
                <a:schemeClr val="tx1"/>
              </a:solidFill>
            </a:rPr>
            <a:t>, </a:t>
          </a:r>
          <a:r>
            <a:rPr lang="en-US" b="0" i="0" dirty="0" err="1">
              <a:solidFill>
                <a:schemeClr val="tx1"/>
              </a:solidFill>
            </a:rPr>
            <a:t>phạm</a:t>
          </a:r>
          <a:r>
            <a:rPr lang="en-US" b="0" i="0" dirty="0">
              <a:solidFill>
                <a:schemeClr val="tx1"/>
              </a:solidFill>
            </a:rPr>
            <a:t> vi (</a:t>
          </a:r>
          <a:r>
            <a:rPr lang="en-US" b="0" i="0" dirty="0" err="1">
              <a:solidFill>
                <a:schemeClr val="tx1"/>
              </a:solidFill>
            </a:rPr>
            <a:t>nếu</a:t>
          </a:r>
          <a:r>
            <a:rPr lang="en-US" b="0" i="0" dirty="0">
              <a:solidFill>
                <a:schemeClr val="tx1"/>
              </a:solidFill>
            </a:rPr>
            <a:t> có);</a:t>
          </a:r>
        </a:p>
      </dgm:t>
    </dgm:pt>
    <dgm:pt modelId="{788BA6DE-A1D2-4D11-B4F2-482F79A7787F}" type="parTrans" cxnId="{3F39CA69-CC8F-4A03-8BC7-295D243A2B85}">
      <dgm:prSet/>
      <dgm:spPr/>
      <dgm:t>
        <a:bodyPr/>
        <a:lstStyle/>
        <a:p>
          <a:endParaRPr lang="en-US"/>
        </a:p>
      </dgm:t>
    </dgm:pt>
    <dgm:pt modelId="{E80BAF12-1BFE-4150-9623-7897B3DEDEB1}" type="sibTrans" cxnId="{3F39CA69-CC8F-4A03-8BC7-295D243A2B85}">
      <dgm:prSet/>
      <dgm:spPr/>
      <dgm:t>
        <a:bodyPr/>
        <a:lstStyle/>
        <a:p>
          <a:endParaRPr lang="en-US"/>
        </a:p>
      </dgm:t>
    </dgm:pt>
    <dgm:pt modelId="{F54E6651-D88A-41F6-9C23-34D599C0B07E}" type="pres">
      <dgm:prSet presAssocID="{5E380CE5-A73D-4E47-8D8F-990C8BDB9A06}" presName="Name0" presStyleCnt="0">
        <dgm:presLayoutVars>
          <dgm:chMax val="7"/>
          <dgm:chPref val="7"/>
          <dgm:dir/>
        </dgm:presLayoutVars>
      </dgm:prSet>
      <dgm:spPr/>
    </dgm:pt>
    <dgm:pt modelId="{6ED3A942-4F16-4540-A38E-C3026E6738F3}" type="pres">
      <dgm:prSet presAssocID="{5E380CE5-A73D-4E47-8D8F-990C8BDB9A06}" presName="Name1" presStyleCnt="0"/>
      <dgm:spPr/>
    </dgm:pt>
    <dgm:pt modelId="{896A9C30-2203-4250-B3A5-67511525D0E7}" type="pres">
      <dgm:prSet presAssocID="{5E380CE5-A73D-4E47-8D8F-990C8BDB9A06}" presName="cycle" presStyleCnt="0"/>
      <dgm:spPr/>
    </dgm:pt>
    <dgm:pt modelId="{5BB82B74-69AD-45A7-BCFD-7A2D31AF309A}" type="pres">
      <dgm:prSet presAssocID="{5E380CE5-A73D-4E47-8D8F-990C8BDB9A06}" presName="srcNode" presStyleLbl="node1" presStyleIdx="0" presStyleCnt="7"/>
      <dgm:spPr/>
    </dgm:pt>
    <dgm:pt modelId="{4B3DB4C0-AE51-47A7-86DB-F5F4A35E9677}" type="pres">
      <dgm:prSet presAssocID="{5E380CE5-A73D-4E47-8D8F-990C8BDB9A06}" presName="conn" presStyleLbl="parChTrans1D2" presStyleIdx="0" presStyleCnt="1"/>
      <dgm:spPr/>
    </dgm:pt>
    <dgm:pt modelId="{9F022A6E-C272-46E3-8903-50642BE22AEC}" type="pres">
      <dgm:prSet presAssocID="{5E380CE5-A73D-4E47-8D8F-990C8BDB9A06}" presName="extraNode" presStyleLbl="node1" presStyleIdx="0" presStyleCnt="7"/>
      <dgm:spPr/>
    </dgm:pt>
    <dgm:pt modelId="{D3557D80-3699-4768-BC4C-94522C8EBDE4}" type="pres">
      <dgm:prSet presAssocID="{5E380CE5-A73D-4E47-8D8F-990C8BDB9A06}" presName="dstNode" presStyleLbl="node1" presStyleIdx="0" presStyleCnt="7"/>
      <dgm:spPr/>
    </dgm:pt>
    <dgm:pt modelId="{517D01D5-72D2-4CD0-8523-12E37A74C713}" type="pres">
      <dgm:prSet presAssocID="{3B0FD3A6-5601-43D8-A40B-98EAAC70928A}" presName="text_1" presStyleLbl="node1" presStyleIdx="0" presStyleCnt="7">
        <dgm:presLayoutVars>
          <dgm:bulletEnabled val="1"/>
        </dgm:presLayoutVars>
      </dgm:prSet>
      <dgm:spPr/>
    </dgm:pt>
    <dgm:pt modelId="{C5CC6644-1A9E-4C5F-B0AA-03A8D8033EEA}" type="pres">
      <dgm:prSet presAssocID="{3B0FD3A6-5601-43D8-A40B-98EAAC70928A}" presName="accent_1" presStyleCnt="0"/>
      <dgm:spPr/>
    </dgm:pt>
    <dgm:pt modelId="{AA9E8ED8-B85E-4AF1-ADDF-AB9DB46DD9B4}" type="pres">
      <dgm:prSet presAssocID="{3B0FD3A6-5601-43D8-A40B-98EAAC70928A}" presName="accentRepeatNode" presStyleLbl="solidFgAcc1" presStyleIdx="0" presStyleCnt="7"/>
      <dgm:spPr/>
    </dgm:pt>
    <dgm:pt modelId="{E7D3B8C1-3625-48FE-84C9-9D2509A46953}" type="pres">
      <dgm:prSet presAssocID="{4990A080-4495-4F49-86F2-4B415630F6E9}" presName="text_2" presStyleLbl="node1" presStyleIdx="1" presStyleCnt="7">
        <dgm:presLayoutVars>
          <dgm:bulletEnabled val="1"/>
        </dgm:presLayoutVars>
      </dgm:prSet>
      <dgm:spPr/>
    </dgm:pt>
    <dgm:pt modelId="{98F9D81C-C504-4B30-BD46-B4BD73E2F83D}" type="pres">
      <dgm:prSet presAssocID="{4990A080-4495-4F49-86F2-4B415630F6E9}" presName="accent_2" presStyleCnt="0"/>
      <dgm:spPr/>
    </dgm:pt>
    <dgm:pt modelId="{2BA8FA91-17B4-4912-8C35-ECBE8DB82317}" type="pres">
      <dgm:prSet presAssocID="{4990A080-4495-4F49-86F2-4B415630F6E9}" presName="accentRepeatNode" presStyleLbl="solidFgAcc1" presStyleIdx="1" presStyleCnt="7"/>
      <dgm:spPr/>
    </dgm:pt>
    <dgm:pt modelId="{73738DFB-AFE9-4CE6-B677-159F536EFCB7}" type="pres">
      <dgm:prSet presAssocID="{3ECC7ED5-4CC4-4DA6-BCC4-F677FDD2C3A5}" presName="text_3" presStyleLbl="node1" presStyleIdx="2" presStyleCnt="7">
        <dgm:presLayoutVars>
          <dgm:bulletEnabled val="1"/>
        </dgm:presLayoutVars>
      </dgm:prSet>
      <dgm:spPr/>
    </dgm:pt>
    <dgm:pt modelId="{25D7EE31-E555-42FD-A3F1-CF4958E5A0D9}" type="pres">
      <dgm:prSet presAssocID="{3ECC7ED5-4CC4-4DA6-BCC4-F677FDD2C3A5}" presName="accent_3" presStyleCnt="0"/>
      <dgm:spPr/>
    </dgm:pt>
    <dgm:pt modelId="{C85B7572-ED0F-4C3A-997B-CA90F6DDE312}" type="pres">
      <dgm:prSet presAssocID="{3ECC7ED5-4CC4-4DA6-BCC4-F677FDD2C3A5}" presName="accentRepeatNode" presStyleLbl="solidFgAcc1" presStyleIdx="2" presStyleCnt="7"/>
      <dgm:spPr/>
    </dgm:pt>
    <dgm:pt modelId="{E7F936A2-FE97-4A6B-B8BE-E2C03719D218}" type="pres">
      <dgm:prSet presAssocID="{D9A2B607-F44B-4A9C-9F71-A3A8442DB247}" presName="text_4" presStyleLbl="node1" presStyleIdx="3" presStyleCnt="7">
        <dgm:presLayoutVars>
          <dgm:bulletEnabled val="1"/>
        </dgm:presLayoutVars>
      </dgm:prSet>
      <dgm:spPr/>
    </dgm:pt>
    <dgm:pt modelId="{7360E5B6-29EA-4BC0-81E9-A17768AAC008}" type="pres">
      <dgm:prSet presAssocID="{D9A2B607-F44B-4A9C-9F71-A3A8442DB247}" presName="accent_4" presStyleCnt="0"/>
      <dgm:spPr/>
    </dgm:pt>
    <dgm:pt modelId="{A58A5F67-9526-4004-9A0E-A0322959E346}" type="pres">
      <dgm:prSet presAssocID="{D9A2B607-F44B-4A9C-9F71-A3A8442DB247}" presName="accentRepeatNode" presStyleLbl="solidFgAcc1" presStyleIdx="3" presStyleCnt="7"/>
      <dgm:spPr/>
    </dgm:pt>
    <dgm:pt modelId="{1ADAA9CC-E42F-47A9-8003-3948BC3282F3}" type="pres">
      <dgm:prSet presAssocID="{9530A116-0A8E-4F64-97E9-52327E2C3F88}" presName="text_5" presStyleLbl="node1" presStyleIdx="4" presStyleCnt="7">
        <dgm:presLayoutVars>
          <dgm:bulletEnabled val="1"/>
        </dgm:presLayoutVars>
      </dgm:prSet>
      <dgm:spPr/>
    </dgm:pt>
    <dgm:pt modelId="{557BFBD1-1172-4EB4-8C58-9AFBD1780155}" type="pres">
      <dgm:prSet presAssocID="{9530A116-0A8E-4F64-97E9-52327E2C3F88}" presName="accent_5" presStyleCnt="0"/>
      <dgm:spPr/>
    </dgm:pt>
    <dgm:pt modelId="{8D3DDF5F-C483-4DC5-8FAD-46DBD9226DA7}" type="pres">
      <dgm:prSet presAssocID="{9530A116-0A8E-4F64-97E9-52327E2C3F88}" presName="accentRepeatNode" presStyleLbl="solidFgAcc1" presStyleIdx="4" presStyleCnt="7"/>
      <dgm:spPr/>
    </dgm:pt>
    <dgm:pt modelId="{572AFDA6-1343-485D-A584-5341BB0D4708}" type="pres">
      <dgm:prSet presAssocID="{4C75349A-FD69-400F-A4DF-57DFC6353997}" presName="text_6" presStyleLbl="node1" presStyleIdx="5" presStyleCnt="7">
        <dgm:presLayoutVars>
          <dgm:bulletEnabled val="1"/>
        </dgm:presLayoutVars>
      </dgm:prSet>
      <dgm:spPr/>
    </dgm:pt>
    <dgm:pt modelId="{F9B2302D-5863-43BB-AB49-4929A494FFE6}" type="pres">
      <dgm:prSet presAssocID="{4C75349A-FD69-400F-A4DF-57DFC6353997}" presName="accent_6" presStyleCnt="0"/>
      <dgm:spPr/>
    </dgm:pt>
    <dgm:pt modelId="{38E8AC0A-D570-4201-A63F-180F8FBC2B4E}" type="pres">
      <dgm:prSet presAssocID="{4C75349A-FD69-400F-A4DF-57DFC6353997}" presName="accentRepeatNode" presStyleLbl="solidFgAcc1" presStyleIdx="5" presStyleCnt="7"/>
      <dgm:spPr/>
    </dgm:pt>
    <dgm:pt modelId="{45268A09-BC50-4A56-AEC9-9E6C408C143F}" type="pres">
      <dgm:prSet presAssocID="{75FDDBC1-EB39-4E51-A4DB-E613352F9BC4}" presName="text_7" presStyleLbl="node1" presStyleIdx="6" presStyleCnt="7">
        <dgm:presLayoutVars>
          <dgm:bulletEnabled val="1"/>
        </dgm:presLayoutVars>
      </dgm:prSet>
      <dgm:spPr/>
    </dgm:pt>
    <dgm:pt modelId="{4C011B37-8F5F-4F11-817D-47F7D381F838}" type="pres">
      <dgm:prSet presAssocID="{75FDDBC1-EB39-4E51-A4DB-E613352F9BC4}" presName="accent_7" presStyleCnt="0"/>
      <dgm:spPr/>
    </dgm:pt>
    <dgm:pt modelId="{B6ACEE87-43E0-4178-BDE0-8764E011A20A}" type="pres">
      <dgm:prSet presAssocID="{75FDDBC1-EB39-4E51-A4DB-E613352F9BC4}" presName="accentRepeatNode" presStyleLbl="solidFgAcc1" presStyleIdx="6" presStyleCnt="7"/>
      <dgm:spPr/>
    </dgm:pt>
  </dgm:ptLst>
  <dgm:cxnLst>
    <dgm:cxn modelId="{676AE616-9DC6-4A16-915F-8C871F753619}" type="presOf" srcId="{1A6387DD-C52E-4866-A5F8-521406F2A011}" destId="{4B3DB4C0-AE51-47A7-86DB-F5F4A35E9677}" srcOrd="0" destOrd="0" presId="urn:microsoft.com/office/officeart/2008/layout/VerticalCurvedList"/>
    <dgm:cxn modelId="{687AF423-32F0-46B1-88DB-70C04BA05C72}" type="presOf" srcId="{D9A2B607-F44B-4A9C-9F71-A3A8442DB247}" destId="{E7F936A2-FE97-4A6B-B8BE-E2C03719D218}" srcOrd="0" destOrd="0" presId="urn:microsoft.com/office/officeart/2008/layout/VerticalCurvedList"/>
    <dgm:cxn modelId="{37F52526-834F-41FF-A8AC-40F2FB4336FB}" srcId="{5E380CE5-A73D-4E47-8D8F-990C8BDB9A06}" destId="{D9A2B607-F44B-4A9C-9F71-A3A8442DB247}" srcOrd="3" destOrd="0" parTransId="{76F557DB-08F9-4D2B-B626-B5F34EB3FF9D}" sibTransId="{FE504B9D-7D1B-4F57-AF3E-035001E07362}"/>
    <dgm:cxn modelId="{A49FB02A-413B-4EBC-862B-1923AB314624}" srcId="{5E380CE5-A73D-4E47-8D8F-990C8BDB9A06}" destId="{3ECC7ED5-4CC4-4DA6-BCC4-F677FDD2C3A5}" srcOrd="2" destOrd="0" parTransId="{D7BBEFE7-44BB-4899-8044-B47DDD041487}" sibTransId="{5C75A6E1-D964-4CC2-A2C4-33CFE003EBA7}"/>
    <dgm:cxn modelId="{16AAD235-1548-46E5-B49D-48DF7D5C9934}" type="presOf" srcId="{3ECC7ED5-4CC4-4DA6-BCC4-F677FDD2C3A5}" destId="{73738DFB-AFE9-4CE6-B677-159F536EFCB7}" srcOrd="0" destOrd="0" presId="urn:microsoft.com/office/officeart/2008/layout/VerticalCurvedList"/>
    <dgm:cxn modelId="{1DFBF160-C81E-4CDF-B7AE-0C2B26409718}" type="presOf" srcId="{9530A116-0A8E-4F64-97E9-52327E2C3F88}" destId="{1ADAA9CC-E42F-47A9-8003-3948BC3282F3}" srcOrd="0" destOrd="0" presId="urn:microsoft.com/office/officeart/2008/layout/VerticalCurvedList"/>
    <dgm:cxn modelId="{E3235442-88E9-47C8-B2EB-4FE6784DE22A}" type="presOf" srcId="{75FDDBC1-EB39-4E51-A4DB-E613352F9BC4}" destId="{45268A09-BC50-4A56-AEC9-9E6C408C143F}" srcOrd="0" destOrd="0" presId="urn:microsoft.com/office/officeart/2008/layout/VerticalCurvedList"/>
    <dgm:cxn modelId="{3F39CA69-CC8F-4A03-8BC7-295D243A2B85}" srcId="{5E380CE5-A73D-4E47-8D8F-990C8BDB9A06}" destId="{75FDDBC1-EB39-4E51-A4DB-E613352F9BC4}" srcOrd="6" destOrd="0" parTransId="{788BA6DE-A1D2-4D11-B4F2-482F79A7787F}" sibTransId="{E80BAF12-1BFE-4150-9623-7897B3DEDEB1}"/>
    <dgm:cxn modelId="{419E246D-288F-4CFB-B148-38741B73D71F}" srcId="{5E380CE5-A73D-4E47-8D8F-990C8BDB9A06}" destId="{4990A080-4495-4F49-86F2-4B415630F6E9}" srcOrd="1" destOrd="0" parTransId="{A58AF464-189C-4B80-AF84-4BDD19623A26}" sibTransId="{D145CD52-F543-4B06-85AD-D02E233EAEBC}"/>
    <dgm:cxn modelId="{7555BA9C-06DE-43E4-80F3-47F6C7BB4D46}" type="presOf" srcId="{4990A080-4495-4F49-86F2-4B415630F6E9}" destId="{E7D3B8C1-3625-48FE-84C9-9D2509A46953}" srcOrd="0" destOrd="0" presId="urn:microsoft.com/office/officeart/2008/layout/VerticalCurvedList"/>
    <dgm:cxn modelId="{40B8C6C5-22FF-4F80-BCC5-267B6726B9F8}" srcId="{5E380CE5-A73D-4E47-8D8F-990C8BDB9A06}" destId="{9530A116-0A8E-4F64-97E9-52327E2C3F88}" srcOrd="4" destOrd="0" parTransId="{0DCAA82D-04BA-40E8-B407-B4E21BF82CFC}" sibTransId="{4C7713EF-C0E8-4844-8E2D-68CAB399EFAB}"/>
    <dgm:cxn modelId="{E8EC1CCC-E0F2-418A-9D3D-15502AD3B172}" srcId="{5E380CE5-A73D-4E47-8D8F-990C8BDB9A06}" destId="{3B0FD3A6-5601-43D8-A40B-98EAAC70928A}" srcOrd="0" destOrd="0" parTransId="{E08A9797-0B34-42E1-B6EC-3F0CB7B4D6C9}" sibTransId="{1A6387DD-C52E-4866-A5F8-521406F2A011}"/>
    <dgm:cxn modelId="{AF62AED3-FDE5-4113-813C-5098BE969A35}" srcId="{5E380CE5-A73D-4E47-8D8F-990C8BDB9A06}" destId="{4C75349A-FD69-400F-A4DF-57DFC6353997}" srcOrd="5" destOrd="0" parTransId="{3B22B37B-6232-441D-BB4C-4D27C1D1701E}" sibTransId="{5CDBF541-41CE-49F0-9D14-F51C1A831674}"/>
    <dgm:cxn modelId="{5E5884EB-688B-4D2D-ACE7-2DD7D77F5549}" type="presOf" srcId="{3B0FD3A6-5601-43D8-A40B-98EAAC70928A}" destId="{517D01D5-72D2-4CD0-8523-12E37A74C713}" srcOrd="0" destOrd="0" presId="urn:microsoft.com/office/officeart/2008/layout/VerticalCurvedList"/>
    <dgm:cxn modelId="{87DFCDEE-98DB-49AD-9063-97E792D304B0}" type="presOf" srcId="{5E380CE5-A73D-4E47-8D8F-990C8BDB9A06}" destId="{F54E6651-D88A-41F6-9C23-34D599C0B07E}" srcOrd="0" destOrd="0" presId="urn:microsoft.com/office/officeart/2008/layout/VerticalCurvedList"/>
    <dgm:cxn modelId="{82C995F3-95A0-42F2-BF18-E5F5EB653AFD}" type="presOf" srcId="{4C75349A-FD69-400F-A4DF-57DFC6353997}" destId="{572AFDA6-1343-485D-A584-5341BB0D4708}" srcOrd="0" destOrd="0" presId="urn:microsoft.com/office/officeart/2008/layout/VerticalCurvedList"/>
    <dgm:cxn modelId="{531523D9-BF47-414E-896A-AD78CD7BE298}" type="presParOf" srcId="{F54E6651-D88A-41F6-9C23-34D599C0B07E}" destId="{6ED3A942-4F16-4540-A38E-C3026E6738F3}" srcOrd="0" destOrd="0" presId="urn:microsoft.com/office/officeart/2008/layout/VerticalCurvedList"/>
    <dgm:cxn modelId="{DEAA339F-89BB-4621-B151-02738115ECAE}" type="presParOf" srcId="{6ED3A942-4F16-4540-A38E-C3026E6738F3}" destId="{896A9C30-2203-4250-B3A5-67511525D0E7}" srcOrd="0" destOrd="0" presId="urn:microsoft.com/office/officeart/2008/layout/VerticalCurvedList"/>
    <dgm:cxn modelId="{275EBABD-511C-4C9B-B09E-108903062869}" type="presParOf" srcId="{896A9C30-2203-4250-B3A5-67511525D0E7}" destId="{5BB82B74-69AD-45A7-BCFD-7A2D31AF309A}" srcOrd="0" destOrd="0" presId="urn:microsoft.com/office/officeart/2008/layout/VerticalCurvedList"/>
    <dgm:cxn modelId="{9267D900-872D-4E25-8D61-E9474300291D}" type="presParOf" srcId="{896A9C30-2203-4250-B3A5-67511525D0E7}" destId="{4B3DB4C0-AE51-47A7-86DB-F5F4A35E9677}" srcOrd="1" destOrd="0" presId="urn:microsoft.com/office/officeart/2008/layout/VerticalCurvedList"/>
    <dgm:cxn modelId="{C3EC785B-A9A2-4027-BD69-49A30E71032F}" type="presParOf" srcId="{896A9C30-2203-4250-B3A5-67511525D0E7}" destId="{9F022A6E-C272-46E3-8903-50642BE22AEC}" srcOrd="2" destOrd="0" presId="urn:microsoft.com/office/officeart/2008/layout/VerticalCurvedList"/>
    <dgm:cxn modelId="{577570BC-4D3A-48A2-90CE-85021233D493}" type="presParOf" srcId="{896A9C30-2203-4250-B3A5-67511525D0E7}" destId="{D3557D80-3699-4768-BC4C-94522C8EBDE4}" srcOrd="3" destOrd="0" presId="urn:microsoft.com/office/officeart/2008/layout/VerticalCurvedList"/>
    <dgm:cxn modelId="{5F74E09B-E24E-4D78-A90A-9DE2E6C893BE}" type="presParOf" srcId="{6ED3A942-4F16-4540-A38E-C3026E6738F3}" destId="{517D01D5-72D2-4CD0-8523-12E37A74C713}" srcOrd="1" destOrd="0" presId="urn:microsoft.com/office/officeart/2008/layout/VerticalCurvedList"/>
    <dgm:cxn modelId="{BCB72E2B-A711-46F7-ACCF-84F45652CA80}" type="presParOf" srcId="{6ED3A942-4F16-4540-A38E-C3026E6738F3}" destId="{C5CC6644-1A9E-4C5F-B0AA-03A8D8033EEA}" srcOrd="2" destOrd="0" presId="urn:microsoft.com/office/officeart/2008/layout/VerticalCurvedList"/>
    <dgm:cxn modelId="{7968C1C4-73F6-4AF0-BA7B-9335BEA8049E}" type="presParOf" srcId="{C5CC6644-1A9E-4C5F-B0AA-03A8D8033EEA}" destId="{AA9E8ED8-B85E-4AF1-ADDF-AB9DB46DD9B4}" srcOrd="0" destOrd="0" presId="urn:microsoft.com/office/officeart/2008/layout/VerticalCurvedList"/>
    <dgm:cxn modelId="{29080FA3-0A73-4BCE-92DA-9C6829D2855F}" type="presParOf" srcId="{6ED3A942-4F16-4540-A38E-C3026E6738F3}" destId="{E7D3B8C1-3625-48FE-84C9-9D2509A46953}" srcOrd="3" destOrd="0" presId="urn:microsoft.com/office/officeart/2008/layout/VerticalCurvedList"/>
    <dgm:cxn modelId="{20002C39-F902-4B2B-8BC8-E242E78B30C3}" type="presParOf" srcId="{6ED3A942-4F16-4540-A38E-C3026E6738F3}" destId="{98F9D81C-C504-4B30-BD46-B4BD73E2F83D}" srcOrd="4" destOrd="0" presId="urn:microsoft.com/office/officeart/2008/layout/VerticalCurvedList"/>
    <dgm:cxn modelId="{1BA3B4F1-D49A-486A-A65C-0BA655E78124}" type="presParOf" srcId="{98F9D81C-C504-4B30-BD46-B4BD73E2F83D}" destId="{2BA8FA91-17B4-4912-8C35-ECBE8DB82317}" srcOrd="0" destOrd="0" presId="urn:microsoft.com/office/officeart/2008/layout/VerticalCurvedList"/>
    <dgm:cxn modelId="{01139530-DF8E-48FE-930E-F5DD42286C13}" type="presParOf" srcId="{6ED3A942-4F16-4540-A38E-C3026E6738F3}" destId="{73738DFB-AFE9-4CE6-B677-159F536EFCB7}" srcOrd="5" destOrd="0" presId="urn:microsoft.com/office/officeart/2008/layout/VerticalCurvedList"/>
    <dgm:cxn modelId="{C0790E29-E84F-433B-BDE9-A5B74CA07E04}" type="presParOf" srcId="{6ED3A942-4F16-4540-A38E-C3026E6738F3}" destId="{25D7EE31-E555-42FD-A3F1-CF4958E5A0D9}" srcOrd="6" destOrd="0" presId="urn:microsoft.com/office/officeart/2008/layout/VerticalCurvedList"/>
    <dgm:cxn modelId="{E454E4C6-2EBC-484B-9B48-82A4F42E0E4A}" type="presParOf" srcId="{25D7EE31-E555-42FD-A3F1-CF4958E5A0D9}" destId="{C85B7572-ED0F-4C3A-997B-CA90F6DDE312}" srcOrd="0" destOrd="0" presId="urn:microsoft.com/office/officeart/2008/layout/VerticalCurvedList"/>
    <dgm:cxn modelId="{7FAA657B-1209-45C8-BC1E-AF951B255728}" type="presParOf" srcId="{6ED3A942-4F16-4540-A38E-C3026E6738F3}" destId="{E7F936A2-FE97-4A6B-B8BE-E2C03719D218}" srcOrd="7" destOrd="0" presId="urn:microsoft.com/office/officeart/2008/layout/VerticalCurvedList"/>
    <dgm:cxn modelId="{B534A581-1F81-490B-9C2F-1C6EAE7F2B9A}" type="presParOf" srcId="{6ED3A942-4F16-4540-A38E-C3026E6738F3}" destId="{7360E5B6-29EA-4BC0-81E9-A17768AAC008}" srcOrd="8" destOrd="0" presId="urn:microsoft.com/office/officeart/2008/layout/VerticalCurvedList"/>
    <dgm:cxn modelId="{671F1AAD-BE29-444F-88B4-DFC89261135A}" type="presParOf" srcId="{7360E5B6-29EA-4BC0-81E9-A17768AAC008}" destId="{A58A5F67-9526-4004-9A0E-A0322959E346}" srcOrd="0" destOrd="0" presId="urn:microsoft.com/office/officeart/2008/layout/VerticalCurvedList"/>
    <dgm:cxn modelId="{FD4425C6-125D-4723-AB6C-4472A0365904}" type="presParOf" srcId="{6ED3A942-4F16-4540-A38E-C3026E6738F3}" destId="{1ADAA9CC-E42F-47A9-8003-3948BC3282F3}" srcOrd="9" destOrd="0" presId="urn:microsoft.com/office/officeart/2008/layout/VerticalCurvedList"/>
    <dgm:cxn modelId="{E662FB6D-2649-4C7B-A223-3E4A7BFF6BC0}" type="presParOf" srcId="{6ED3A942-4F16-4540-A38E-C3026E6738F3}" destId="{557BFBD1-1172-4EB4-8C58-9AFBD1780155}" srcOrd="10" destOrd="0" presId="urn:microsoft.com/office/officeart/2008/layout/VerticalCurvedList"/>
    <dgm:cxn modelId="{15BFC239-4A6D-45C9-81C4-9CCBB2A89109}" type="presParOf" srcId="{557BFBD1-1172-4EB4-8C58-9AFBD1780155}" destId="{8D3DDF5F-C483-4DC5-8FAD-46DBD9226DA7}" srcOrd="0" destOrd="0" presId="urn:microsoft.com/office/officeart/2008/layout/VerticalCurvedList"/>
    <dgm:cxn modelId="{48DB4291-7247-46AC-A045-A6C9D81B2CA7}" type="presParOf" srcId="{6ED3A942-4F16-4540-A38E-C3026E6738F3}" destId="{572AFDA6-1343-485D-A584-5341BB0D4708}" srcOrd="11" destOrd="0" presId="urn:microsoft.com/office/officeart/2008/layout/VerticalCurvedList"/>
    <dgm:cxn modelId="{38E5A57A-4085-4763-B220-58DC22D5CDA4}" type="presParOf" srcId="{6ED3A942-4F16-4540-A38E-C3026E6738F3}" destId="{F9B2302D-5863-43BB-AB49-4929A494FFE6}" srcOrd="12" destOrd="0" presId="urn:microsoft.com/office/officeart/2008/layout/VerticalCurvedList"/>
    <dgm:cxn modelId="{DDA8262A-1E8B-41E0-BA4C-2D8E429991BB}" type="presParOf" srcId="{F9B2302D-5863-43BB-AB49-4929A494FFE6}" destId="{38E8AC0A-D570-4201-A63F-180F8FBC2B4E}" srcOrd="0" destOrd="0" presId="urn:microsoft.com/office/officeart/2008/layout/VerticalCurvedList"/>
    <dgm:cxn modelId="{76EFA293-B46D-46E7-9013-3E47014ED5D9}" type="presParOf" srcId="{6ED3A942-4F16-4540-A38E-C3026E6738F3}" destId="{45268A09-BC50-4A56-AEC9-9E6C408C143F}" srcOrd="13" destOrd="0" presId="urn:microsoft.com/office/officeart/2008/layout/VerticalCurvedList"/>
    <dgm:cxn modelId="{A2DF62DC-11CC-4F58-85B0-CD79BD0D6F69}" type="presParOf" srcId="{6ED3A942-4F16-4540-A38E-C3026E6738F3}" destId="{4C011B37-8F5F-4F11-817D-47F7D381F838}" srcOrd="14" destOrd="0" presId="urn:microsoft.com/office/officeart/2008/layout/VerticalCurvedList"/>
    <dgm:cxn modelId="{FC12F702-7A6E-4EB1-BB23-CA9A00FD2A29}" type="presParOf" srcId="{4C011B37-8F5F-4F11-817D-47F7D381F838}" destId="{B6ACEE87-43E0-4178-BDE0-8764E011A2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16FEE2-4D51-40E0-B5FC-0639BBDF762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A8F7A94-3F29-40D9-BEB6-E6309900B7D1}">
      <dgm:prSet phldrT="[Text]" custT="1"/>
      <dgm:spPr/>
      <dgm:t>
        <a:bodyPr/>
        <a:lstStyle/>
        <a:p>
          <a:r>
            <a:rPr lang="en-US" sz="1600" dirty="0" err="1">
              <a:solidFill>
                <a:schemeClr val="tx1"/>
              </a:solidFill>
            </a:rPr>
            <a:t>Phê</a:t>
          </a:r>
          <a:r>
            <a:rPr lang="en-US" sz="1600" dirty="0">
              <a:solidFill>
                <a:schemeClr val="tx1"/>
              </a:solidFill>
            </a:rPr>
            <a:t> </a:t>
          </a:r>
          <a:r>
            <a:rPr lang="en-US" sz="1600" dirty="0" err="1">
              <a:solidFill>
                <a:schemeClr val="tx1"/>
              </a:solidFill>
            </a:rPr>
            <a:t>duyệt</a:t>
          </a:r>
          <a:r>
            <a:rPr lang="en-US" sz="1600" dirty="0">
              <a:solidFill>
                <a:schemeClr val="tx1"/>
              </a:solidFill>
            </a:rPr>
            <a:t> </a:t>
          </a:r>
          <a:r>
            <a:rPr lang="en-US" sz="1600" dirty="0" err="1">
              <a:solidFill>
                <a:schemeClr val="tx1"/>
              </a:solidFill>
            </a:rPr>
            <a:t>và</a:t>
          </a:r>
          <a:r>
            <a:rPr lang="en-US" sz="1600" dirty="0">
              <a:solidFill>
                <a:schemeClr val="tx1"/>
              </a:solidFill>
            </a:rPr>
            <a:t> </a:t>
          </a:r>
          <a:r>
            <a:rPr lang="en-US" sz="1600" dirty="0" err="1">
              <a:solidFill>
                <a:schemeClr val="tx1"/>
              </a:solidFill>
            </a:rPr>
            <a:t>phát</a:t>
          </a:r>
          <a:r>
            <a:rPr lang="en-US" sz="1600" dirty="0">
              <a:solidFill>
                <a:schemeClr val="tx1"/>
              </a:solidFill>
            </a:rPr>
            <a:t> </a:t>
          </a:r>
          <a:r>
            <a:rPr lang="en-US" sz="1600" dirty="0" err="1">
              <a:solidFill>
                <a:schemeClr val="tx1"/>
              </a:solidFill>
            </a:rPr>
            <a:t>hành</a:t>
          </a:r>
          <a:endParaRPr lang="en-US" sz="1600" dirty="0">
            <a:solidFill>
              <a:schemeClr val="tx1"/>
            </a:solidFill>
          </a:endParaRPr>
        </a:p>
      </dgm:t>
    </dgm:pt>
    <dgm:pt modelId="{2D43F5CE-F97E-4E73-84BC-71D9BE3BAC94}" type="parTrans" cxnId="{DF8CC37C-9E79-4D6D-9608-8D5AF21D418A}">
      <dgm:prSet/>
      <dgm:spPr/>
      <dgm:t>
        <a:bodyPr/>
        <a:lstStyle/>
        <a:p>
          <a:endParaRPr lang="en-US"/>
        </a:p>
      </dgm:t>
    </dgm:pt>
    <dgm:pt modelId="{683FE1A6-E488-4FC4-98B4-6F5DA66E1818}" type="sibTrans" cxnId="{DF8CC37C-9E79-4D6D-9608-8D5AF21D418A}">
      <dgm:prSet/>
      <dgm:spPr/>
      <dgm:t>
        <a:bodyPr/>
        <a:lstStyle/>
        <a:p>
          <a:endParaRPr lang="en-US"/>
        </a:p>
      </dgm:t>
    </dgm:pt>
    <dgm:pt modelId="{ADCBC88D-9C15-4924-B813-2A4070A7762F}">
      <dgm:prSet phldrT="[Text]" custT="1"/>
      <dgm:spPr/>
      <dgm:t>
        <a:bodyPr/>
        <a:lstStyle/>
        <a:p>
          <a:r>
            <a:rPr lang="en-US" sz="1600" dirty="0" err="1">
              <a:solidFill>
                <a:schemeClr val="tx1"/>
              </a:solidFill>
            </a:rPr>
            <a:t>Phát</a:t>
          </a:r>
          <a:r>
            <a:rPr lang="en-US" sz="1600" dirty="0">
              <a:solidFill>
                <a:schemeClr val="tx1"/>
              </a:solidFill>
            </a:rPr>
            <a:t> </a:t>
          </a:r>
          <a:r>
            <a:rPr lang="en-US" sz="1600" dirty="0" err="1">
              <a:solidFill>
                <a:schemeClr val="tx1"/>
              </a:solidFill>
            </a:rPr>
            <a:t>hành</a:t>
          </a:r>
          <a:endParaRPr lang="en-US" sz="1600" dirty="0">
            <a:solidFill>
              <a:schemeClr val="tx1"/>
            </a:solidFill>
          </a:endParaRPr>
        </a:p>
      </dgm:t>
    </dgm:pt>
    <dgm:pt modelId="{0A04D59D-BF9E-466F-9B15-A6BEDAD23675}" type="parTrans" cxnId="{09BE74CE-7960-4FD8-8DF2-A2AA8EE6A66F}">
      <dgm:prSet custT="1"/>
      <dgm:spPr/>
      <dgm:t>
        <a:bodyPr/>
        <a:lstStyle/>
        <a:p>
          <a:endParaRPr lang="en-US" sz="1600">
            <a:solidFill>
              <a:schemeClr val="tx1"/>
            </a:solidFill>
          </a:endParaRPr>
        </a:p>
      </dgm:t>
    </dgm:pt>
    <dgm:pt modelId="{E596A9A4-B343-4F96-9A48-1949A197A9D0}" type="sibTrans" cxnId="{09BE74CE-7960-4FD8-8DF2-A2AA8EE6A66F}">
      <dgm:prSet/>
      <dgm:spPr/>
      <dgm:t>
        <a:bodyPr/>
        <a:lstStyle/>
        <a:p>
          <a:endParaRPr lang="en-US"/>
        </a:p>
      </dgm:t>
    </dgm:pt>
    <dgm:pt modelId="{C8A2E1C6-9F7C-4CFB-8F94-C53ABB2C85E6}">
      <dgm:prSet phldrT="[Text]" custT="1"/>
      <dgm:spPr/>
      <dgm:t>
        <a:bodyPr/>
        <a:lstStyle/>
        <a:p>
          <a:r>
            <a:rPr lang="en-US" sz="1600" dirty="0" err="1">
              <a:solidFill>
                <a:schemeClr val="tx1"/>
              </a:solidFill>
            </a:rPr>
            <a:t>Kết</a:t>
          </a:r>
          <a:r>
            <a:rPr lang="en-US" sz="1600" dirty="0">
              <a:solidFill>
                <a:schemeClr val="tx1"/>
              </a:solidFill>
            </a:rPr>
            <a:t> </a:t>
          </a:r>
          <a:r>
            <a:rPr lang="en-US" sz="1600" dirty="0" err="1">
              <a:solidFill>
                <a:schemeClr val="tx1"/>
              </a:solidFill>
            </a:rPr>
            <a:t>quả</a:t>
          </a:r>
          <a:r>
            <a:rPr lang="en-US" sz="1600" dirty="0">
              <a:solidFill>
                <a:schemeClr val="tx1"/>
              </a:solidFill>
            </a:rPr>
            <a:t> </a:t>
          </a:r>
          <a:r>
            <a:rPr lang="en-US" sz="1600" dirty="0" err="1">
              <a:solidFill>
                <a:schemeClr val="tx1"/>
              </a:solidFill>
            </a:rPr>
            <a:t>TTHC</a:t>
          </a:r>
          <a:r>
            <a:rPr lang="en-US" sz="1600" dirty="0">
              <a:solidFill>
                <a:schemeClr val="tx1"/>
              </a:solidFill>
            </a:rPr>
            <a:t> </a:t>
          </a:r>
          <a:r>
            <a:rPr lang="en-US" sz="1600" dirty="0" err="1">
              <a:solidFill>
                <a:schemeClr val="tx1"/>
              </a:solidFill>
            </a:rPr>
            <a:t>giấy</a:t>
          </a:r>
          <a:endParaRPr lang="en-US" sz="1600" dirty="0">
            <a:solidFill>
              <a:schemeClr val="tx1"/>
            </a:solidFill>
          </a:endParaRPr>
        </a:p>
      </dgm:t>
    </dgm:pt>
    <dgm:pt modelId="{74641B89-9F6E-48A1-B4F9-6F49CA3778CA}" type="parTrans" cxnId="{744A2A44-B538-45BB-9B96-E887CC90A688}">
      <dgm:prSet custT="1"/>
      <dgm:spPr/>
      <dgm:t>
        <a:bodyPr/>
        <a:lstStyle/>
        <a:p>
          <a:endParaRPr lang="en-US" sz="1600">
            <a:solidFill>
              <a:schemeClr val="tx1"/>
            </a:solidFill>
          </a:endParaRPr>
        </a:p>
      </dgm:t>
    </dgm:pt>
    <dgm:pt modelId="{539E7E1E-56C1-4847-9144-48B9413B2458}" type="sibTrans" cxnId="{744A2A44-B538-45BB-9B96-E887CC90A688}">
      <dgm:prSet/>
      <dgm:spPr/>
      <dgm:t>
        <a:bodyPr/>
        <a:lstStyle/>
        <a:p>
          <a:endParaRPr lang="en-US"/>
        </a:p>
      </dgm:t>
    </dgm:pt>
    <dgm:pt modelId="{B7B13EC1-507B-41FA-AA0C-6E8B52F9BAC5}">
      <dgm:prSet phldrT="[Text]" custT="1"/>
      <dgm:spPr/>
      <dgm:t>
        <a:bodyPr/>
        <a:lstStyle/>
        <a:p>
          <a:r>
            <a:rPr lang="en-US" sz="1600" dirty="0" err="1">
              <a:solidFill>
                <a:schemeClr val="tx1"/>
              </a:solidFill>
            </a:rPr>
            <a:t>Kết</a:t>
          </a:r>
          <a:r>
            <a:rPr lang="en-US" sz="1600" dirty="0">
              <a:solidFill>
                <a:schemeClr val="tx1"/>
              </a:solidFill>
            </a:rPr>
            <a:t> </a:t>
          </a:r>
          <a:r>
            <a:rPr lang="en-US" sz="1600" dirty="0" err="1">
              <a:solidFill>
                <a:schemeClr val="tx1"/>
              </a:solidFill>
            </a:rPr>
            <a:t>quả</a:t>
          </a:r>
          <a:r>
            <a:rPr lang="en-US" sz="1600" dirty="0">
              <a:solidFill>
                <a:schemeClr val="tx1"/>
              </a:solidFill>
            </a:rPr>
            <a:t> </a:t>
          </a:r>
          <a:r>
            <a:rPr lang="en-US" sz="1600" dirty="0" err="1">
              <a:solidFill>
                <a:schemeClr val="tx1"/>
              </a:solidFill>
            </a:rPr>
            <a:t>TTHC</a:t>
          </a:r>
          <a:r>
            <a:rPr lang="en-US" sz="1600" dirty="0">
              <a:solidFill>
                <a:schemeClr val="tx1"/>
              </a:solidFill>
            </a:rPr>
            <a:t> </a:t>
          </a:r>
          <a:r>
            <a:rPr lang="en-US" sz="1600" dirty="0" err="1">
              <a:solidFill>
                <a:schemeClr val="tx1"/>
              </a:solidFill>
            </a:rPr>
            <a:t>điện</a:t>
          </a:r>
          <a:r>
            <a:rPr lang="en-US" sz="1600" dirty="0">
              <a:solidFill>
                <a:schemeClr val="tx1"/>
              </a:solidFill>
            </a:rPr>
            <a:t> </a:t>
          </a:r>
          <a:r>
            <a:rPr lang="en-US" sz="1600" dirty="0" err="1">
              <a:solidFill>
                <a:schemeClr val="tx1"/>
              </a:solidFill>
            </a:rPr>
            <a:t>tử</a:t>
          </a:r>
          <a:endParaRPr lang="en-US" sz="1600" dirty="0">
            <a:solidFill>
              <a:schemeClr val="tx1"/>
            </a:solidFill>
          </a:endParaRPr>
        </a:p>
      </dgm:t>
    </dgm:pt>
    <dgm:pt modelId="{AFCC5975-3990-4728-AC8B-640CE448DF59}" type="parTrans" cxnId="{AE41E068-B8A8-429A-BBA3-CE742D8BEEE1}">
      <dgm:prSet custT="1"/>
      <dgm:spPr/>
      <dgm:t>
        <a:bodyPr/>
        <a:lstStyle/>
        <a:p>
          <a:endParaRPr lang="en-US" sz="1600">
            <a:solidFill>
              <a:schemeClr val="tx1"/>
            </a:solidFill>
          </a:endParaRPr>
        </a:p>
      </dgm:t>
    </dgm:pt>
    <dgm:pt modelId="{2228DF18-9C31-477C-A6A3-251374B55F2A}" type="sibTrans" cxnId="{AE41E068-B8A8-429A-BBA3-CE742D8BEEE1}">
      <dgm:prSet/>
      <dgm:spPr/>
      <dgm:t>
        <a:bodyPr/>
        <a:lstStyle/>
        <a:p>
          <a:endParaRPr lang="en-US"/>
        </a:p>
      </dgm:t>
    </dgm:pt>
    <dgm:pt modelId="{5100F747-B89A-48F8-A700-A7C39168EEF9}">
      <dgm:prSet phldrT="[Text]" custT="1"/>
      <dgm:spPr/>
      <dgm:t>
        <a:bodyPr/>
        <a:lstStyle/>
        <a:p>
          <a:r>
            <a:rPr lang="en-US" sz="1600" dirty="0" err="1">
              <a:solidFill>
                <a:schemeClr val="tx1"/>
              </a:solidFill>
            </a:rPr>
            <a:t>Lưu</a:t>
          </a:r>
          <a:r>
            <a:rPr lang="en-US" sz="1600" dirty="0">
              <a:solidFill>
                <a:schemeClr val="tx1"/>
              </a:solidFill>
            </a:rPr>
            <a:t> </a:t>
          </a:r>
          <a:r>
            <a:rPr lang="en-US" sz="1600" dirty="0" err="1">
              <a:solidFill>
                <a:schemeClr val="tx1"/>
              </a:solidFill>
            </a:rPr>
            <a:t>trữ</a:t>
          </a:r>
          <a:r>
            <a:rPr lang="en-US" sz="1600" dirty="0">
              <a:solidFill>
                <a:schemeClr val="tx1"/>
              </a:solidFill>
            </a:rPr>
            <a:t> </a:t>
          </a:r>
          <a:r>
            <a:rPr lang="en-US" sz="1600" dirty="0" err="1">
              <a:solidFill>
                <a:schemeClr val="tx1"/>
              </a:solidFill>
            </a:rPr>
            <a:t>hồ</a:t>
          </a:r>
          <a:r>
            <a:rPr lang="en-US" sz="1600" dirty="0">
              <a:solidFill>
                <a:schemeClr val="tx1"/>
              </a:solidFill>
            </a:rPr>
            <a:t> </a:t>
          </a:r>
          <a:r>
            <a:rPr lang="en-US" sz="1600" dirty="0" err="1">
              <a:solidFill>
                <a:schemeClr val="tx1"/>
              </a:solidFill>
            </a:rPr>
            <a:t>sơ</a:t>
          </a:r>
          <a:r>
            <a:rPr lang="en-US" sz="1600" dirty="0">
              <a:solidFill>
                <a:schemeClr val="tx1"/>
              </a:solidFill>
            </a:rPr>
            <a:t> </a:t>
          </a:r>
          <a:r>
            <a:rPr lang="en-US" sz="1600" dirty="0" err="1">
              <a:solidFill>
                <a:schemeClr val="tx1"/>
              </a:solidFill>
            </a:rPr>
            <a:t>điện</a:t>
          </a:r>
          <a:r>
            <a:rPr lang="en-US" sz="1600" dirty="0">
              <a:solidFill>
                <a:schemeClr val="tx1"/>
              </a:solidFill>
            </a:rPr>
            <a:t> </a:t>
          </a:r>
          <a:r>
            <a:rPr lang="en-US" sz="1600" dirty="0" err="1">
              <a:solidFill>
                <a:schemeClr val="tx1"/>
              </a:solidFill>
            </a:rPr>
            <a:t>tử</a:t>
          </a:r>
          <a:endParaRPr lang="en-US" sz="1600" dirty="0">
            <a:solidFill>
              <a:schemeClr val="tx1"/>
            </a:solidFill>
          </a:endParaRPr>
        </a:p>
      </dgm:t>
    </dgm:pt>
    <dgm:pt modelId="{0767547A-CD37-4738-B1C3-294FB31A78BB}" type="parTrans" cxnId="{70839291-E988-4069-9E91-5A227AF9663D}">
      <dgm:prSet custT="1"/>
      <dgm:spPr/>
      <dgm:t>
        <a:bodyPr/>
        <a:lstStyle/>
        <a:p>
          <a:endParaRPr lang="en-US" sz="1600">
            <a:solidFill>
              <a:schemeClr val="tx1"/>
            </a:solidFill>
          </a:endParaRPr>
        </a:p>
      </dgm:t>
    </dgm:pt>
    <dgm:pt modelId="{8D9F3CD7-7F6D-4DF1-86F4-A18378D4DDF8}" type="sibTrans" cxnId="{70839291-E988-4069-9E91-5A227AF9663D}">
      <dgm:prSet/>
      <dgm:spPr/>
      <dgm:t>
        <a:bodyPr/>
        <a:lstStyle/>
        <a:p>
          <a:endParaRPr lang="en-US"/>
        </a:p>
      </dgm:t>
    </dgm:pt>
    <dgm:pt modelId="{2E4B7C6F-589B-4A96-A2DE-FE4CADFBD2CE}">
      <dgm:prSet phldrT="[Text]" custT="1"/>
      <dgm:spPr/>
      <dgm:t>
        <a:bodyPr/>
        <a:lstStyle/>
        <a:p>
          <a:r>
            <a:rPr lang="en-US" sz="1600" dirty="0" err="1">
              <a:solidFill>
                <a:schemeClr val="tx1"/>
              </a:solidFill>
            </a:rPr>
            <a:t>Cập</a:t>
          </a:r>
          <a:r>
            <a:rPr lang="en-US" sz="1600" dirty="0">
              <a:solidFill>
                <a:schemeClr val="tx1"/>
              </a:solidFill>
            </a:rPr>
            <a:t> </a:t>
          </a:r>
          <a:r>
            <a:rPr lang="en-US" sz="1600" dirty="0" err="1">
              <a:solidFill>
                <a:schemeClr val="tx1"/>
              </a:solidFill>
            </a:rPr>
            <a:t>nhật</a:t>
          </a:r>
          <a:r>
            <a:rPr lang="en-US" sz="1600" dirty="0">
              <a:solidFill>
                <a:schemeClr val="tx1"/>
              </a:solidFill>
            </a:rPr>
            <a:t> </a:t>
          </a:r>
          <a:r>
            <a:rPr lang="en-US" sz="1600" dirty="0" err="1">
              <a:solidFill>
                <a:schemeClr val="tx1"/>
              </a:solidFill>
            </a:rPr>
            <a:t>kết</a:t>
          </a:r>
          <a:r>
            <a:rPr lang="en-US" sz="1600" dirty="0">
              <a:solidFill>
                <a:schemeClr val="tx1"/>
              </a:solidFill>
            </a:rPr>
            <a:t> </a:t>
          </a:r>
          <a:r>
            <a:rPr lang="en-US" sz="1600" dirty="0" err="1">
              <a:solidFill>
                <a:schemeClr val="tx1"/>
              </a:solidFill>
            </a:rPr>
            <a:t>quả</a:t>
          </a:r>
          <a:r>
            <a:rPr lang="en-US" sz="1600" dirty="0">
              <a:solidFill>
                <a:schemeClr val="tx1"/>
              </a:solidFill>
            </a:rPr>
            <a:t> </a:t>
          </a:r>
          <a:r>
            <a:rPr lang="en-US" sz="1600" dirty="0" err="1">
              <a:solidFill>
                <a:schemeClr val="tx1"/>
              </a:solidFill>
            </a:rPr>
            <a:t>vào</a:t>
          </a:r>
          <a:r>
            <a:rPr lang="en-US" sz="1600" dirty="0">
              <a:solidFill>
                <a:schemeClr val="tx1"/>
              </a:solidFill>
            </a:rPr>
            <a:t> </a:t>
          </a:r>
          <a:r>
            <a:rPr lang="en-US" sz="1600" dirty="0" err="1">
              <a:solidFill>
                <a:schemeClr val="tx1"/>
              </a:solidFill>
            </a:rPr>
            <a:t>CSDLQG</a:t>
          </a:r>
          <a:r>
            <a:rPr lang="en-US" sz="1600" dirty="0">
              <a:solidFill>
                <a:schemeClr val="tx1"/>
              </a:solidFill>
            </a:rPr>
            <a:t>, </a:t>
          </a:r>
          <a:r>
            <a:rPr lang="en-US" sz="1600" dirty="0" err="1">
              <a:solidFill>
                <a:schemeClr val="tx1"/>
              </a:solidFill>
            </a:rPr>
            <a:t>CSDL</a:t>
          </a:r>
          <a:r>
            <a:rPr lang="en-US" sz="1600" dirty="0">
              <a:solidFill>
                <a:schemeClr val="tx1"/>
              </a:solidFill>
            </a:rPr>
            <a:t> </a:t>
          </a:r>
          <a:r>
            <a:rPr lang="en-US" sz="1600" dirty="0" err="1">
              <a:solidFill>
                <a:schemeClr val="tx1"/>
              </a:solidFill>
            </a:rPr>
            <a:t>chuyên</a:t>
          </a:r>
          <a:r>
            <a:rPr lang="en-US" sz="1600" dirty="0">
              <a:solidFill>
                <a:schemeClr val="tx1"/>
              </a:solidFill>
            </a:rPr>
            <a:t> </a:t>
          </a:r>
          <a:r>
            <a:rPr lang="en-US" sz="1600" dirty="0" err="1">
              <a:solidFill>
                <a:schemeClr val="tx1"/>
              </a:solidFill>
            </a:rPr>
            <a:t>ngành</a:t>
          </a:r>
          <a:r>
            <a:rPr lang="en-US" sz="1600" dirty="0">
              <a:solidFill>
                <a:schemeClr val="tx1"/>
              </a:solidFill>
            </a:rPr>
            <a:t>/Kho </a:t>
          </a:r>
          <a:r>
            <a:rPr lang="en-US" sz="1600" dirty="0" err="1">
              <a:solidFill>
                <a:schemeClr val="tx1"/>
              </a:solidFill>
            </a:rPr>
            <a:t>dữ</a:t>
          </a:r>
          <a:r>
            <a:rPr lang="en-US" sz="1600" dirty="0">
              <a:solidFill>
                <a:schemeClr val="tx1"/>
              </a:solidFill>
            </a:rPr>
            <a:t> </a:t>
          </a:r>
          <a:r>
            <a:rPr lang="en-US" sz="1600" dirty="0" err="1">
              <a:solidFill>
                <a:schemeClr val="tx1"/>
              </a:solidFill>
            </a:rPr>
            <a:t>liệu</a:t>
          </a:r>
          <a:r>
            <a:rPr lang="en-US" sz="1600" dirty="0">
              <a:solidFill>
                <a:schemeClr val="tx1"/>
              </a:solidFill>
            </a:rPr>
            <a:t> </a:t>
          </a:r>
          <a:r>
            <a:rPr lang="en-US" sz="1600" dirty="0" err="1">
              <a:solidFill>
                <a:schemeClr val="tx1"/>
              </a:solidFill>
            </a:rPr>
            <a:t>hồ</a:t>
          </a:r>
          <a:r>
            <a:rPr lang="en-US" sz="1600" dirty="0">
              <a:solidFill>
                <a:schemeClr val="tx1"/>
              </a:solidFill>
            </a:rPr>
            <a:t> </a:t>
          </a:r>
          <a:r>
            <a:rPr lang="en-US" sz="1600" dirty="0" err="1">
              <a:solidFill>
                <a:schemeClr val="tx1"/>
              </a:solidFill>
            </a:rPr>
            <a:t>sơ</a:t>
          </a:r>
          <a:r>
            <a:rPr lang="en-US" sz="1600" dirty="0">
              <a:solidFill>
                <a:schemeClr val="tx1"/>
              </a:solidFill>
            </a:rPr>
            <a:t> </a:t>
          </a:r>
          <a:r>
            <a:rPr lang="en-US" sz="1600" dirty="0" err="1">
              <a:solidFill>
                <a:schemeClr val="tx1"/>
              </a:solidFill>
            </a:rPr>
            <a:t>TTHC</a:t>
          </a:r>
          <a:endParaRPr lang="en-US" sz="1600" dirty="0">
            <a:solidFill>
              <a:schemeClr val="tx1"/>
            </a:solidFill>
          </a:endParaRPr>
        </a:p>
      </dgm:t>
    </dgm:pt>
    <dgm:pt modelId="{4642239F-4D5F-45C3-871B-9C296D1AECB8}" type="parTrans" cxnId="{F9A3FB31-A279-44BD-8D20-3D4F691EAFC7}">
      <dgm:prSet custT="1"/>
      <dgm:spPr/>
      <dgm:t>
        <a:bodyPr/>
        <a:lstStyle/>
        <a:p>
          <a:endParaRPr lang="en-US" sz="1600">
            <a:solidFill>
              <a:schemeClr val="tx1"/>
            </a:solidFill>
          </a:endParaRPr>
        </a:p>
      </dgm:t>
    </dgm:pt>
    <dgm:pt modelId="{A13A4E1B-ECC1-41A1-B733-7D5D99A3C313}" type="sibTrans" cxnId="{F9A3FB31-A279-44BD-8D20-3D4F691EAFC7}">
      <dgm:prSet/>
      <dgm:spPr/>
      <dgm:t>
        <a:bodyPr/>
        <a:lstStyle/>
        <a:p>
          <a:endParaRPr lang="en-US"/>
        </a:p>
      </dgm:t>
    </dgm:pt>
    <dgm:pt modelId="{61AE3DC4-0F61-494F-A24A-F21F8F8DA00C}">
      <dgm:prSet phldrT="[Text]" custT="1"/>
      <dgm:spPr/>
      <dgm:t>
        <a:bodyPr/>
        <a:lstStyle/>
        <a:p>
          <a:r>
            <a:rPr lang="en-US" sz="1600" dirty="0" err="1">
              <a:solidFill>
                <a:schemeClr val="tx1"/>
              </a:solidFill>
            </a:rPr>
            <a:t>Phê</a:t>
          </a:r>
          <a:r>
            <a:rPr lang="en-US" sz="1600" dirty="0">
              <a:solidFill>
                <a:schemeClr val="tx1"/>
              </a:solidFill>
            </a:rPr>
            <a:t> </a:t>
          </a:r>
          <a:r>
            <a:rPr lang="en-US" sz="1600" dirty="0" err="1">
              <a:solidFill>
                <a:schemeClr val="tx1"/>
              </a:solidFill>
            </a:rPr>
            <a:t>duyệt</a:t>
          </a:r>
          <a:r>
            <a:rPr lang="en-US" sz="1600" dirty="0">
              <a:solidFill>
                <a:schemeClr val="tx1"/>
              </a:solidFill>
            </a:rPr>
            <a:t>, </a:t>
          </a:r>
          <a:r>
            <a:rPr lang="en-US" sz="1600" dirty="0" err="1">
              <a:solidFill>
                <a:schemeClr val="tx1"/>
              </a:solidFill>
            </a:rPr>
            <a:t>ký</a:t>
          </a:r>
          <a:r>
            <a:rPr lang="en-US" sz="1600" dirty="0">
              <a:solidFill>
                <a:schemeClr val="tx1"/>
              </a:solidFill>
            </a:rPr>
            <a:t> </a:t>
          </a:r>
          <a:r>
            <a:rPr lang="en-US" sz="1600" dirty="0" err="1">
              <a:solidFill>
                <a:schemeClr val="tx1"/>
              </a:solidFill>
            </a:rPr>
            <a:t>số</a:t>
          </a:r>
          <a:endParaRPr lang="en-US" sz="1600" dirty="0">
            <a:solidFill>
              <a:schemeClr val="tx1"/>
            </a:solidFill>
          </a:endParaRPr>
        </a:p>
      </dgm:t>
    </dgm:pt>
    <dgm:pt modelId="{747A079B-4A49-4850-98AD-BFF8E314A33D}" type="parTrans" cxnId="{630F9526-4B7C-454B-A6F5-7C0535C7A68C}">
      <dgm:prSet custT="1"/>
      <dgm:spPr/>
      <dgm:t>
        <a:bodyPr/>
        <a:lstStyle/>
        <a:p>
          <a:endParaRPr lang="en-US" sz="1600">
            <a:solidFill>
              <a:schemeClr val="tx1"/>
            </a:solidFill>
          </a:endParaRPr>
        </a:p>
      </dgm:t>
    </dgm:pt>
    <dgm:pt modelId="{F216C6D7-F737-4087-9996-E9ED7E79731C}" type="sibTrans" cxnId="{630F9526-4B7C-454B-A6F5-7C0535C7A68C}">
      <dgm:prSet/>
      <dgm:spPr/>
      <dgm:t>
        <a:bodyPr/>
        <a:lstStyle/>
        <a:p>
          <a:endParaRPr lang="en-US"/>
        </a:p>
      </dgm:t>
    </dgm:pt>
    <dgm:pt modelId="{8323A2C7-8258-4E36-B70B-D9A331DB5C12}">
      <dgm:prSet phldrT="[Text]" custT="1"/>
      <dgm:spPr/>
      <dgm:t>
        <a:bodyPr/>
        <a:lstStyle/>
        <a:p>
          <a:r>
            <a:rPr lang="en-US" sz="1600" dirty="0" err="1">
              <a:solidFill>
                <a:schemeClr val="tx1"/>
              </a:solidFill>
            </a:rPr>
            <a:t>Kết</a:t>
          </a:r>
          <a:r>
            <a:rPr lang="en-US" sz="1600" dirty="0">
              <a:solidFill>
                <a:schemeClr val="tx1"/>
              </a:solidFill>
            </a:rPr>
            <a:t> </a:t>
          </a:r>
          <a:r>
            <a:rPr lang="en-US" sz="1600" dirty="0" err="1">
              <a:solidFill>
                <a:schemeClr val="tx1"/>
              </a:solidFill>
            </a:rPr>
            <a:t>quả</a:t>
          </a:r>
          <a:r>
            <a:rPr lang="en-US" sz="1600" dirty="0">
              <a:solidFill>
                <a:schemeClr val="tx1"/>
              </a:solidFill>
            </a:rPr>
            <a:t> </a:t>
          </a:r>
          <a:r>
            <a:rPr lang="en-US" sz="1600" dirty="0" err="1">
              <a:solidFill>
                <a:schemeClr val="tx1"/>
              </a:solidFill>
            </a:rPr>
            <a:t>giải</a:t>
          </a:r>
          <a:r>
            <a:rPr lang="en-US" sz="1600" dirty="0">
              <a:solidFill>
                <a:schemeClr val="tx1"/>
              </a:solidFill>
            </a:rPr>
            <a:t> </a:t>
          </a:r>
          <a:r>
            <a:rPr lang="en-US" sz="1600" dirty="0" err="1">
              <a:solidFill>
                <a:schemeClr val="tx1"/>
              </a:solidFill>
            </a:rPr>
            <a:t>quyết</a:t>
          </a:r>
          <a:r>
            <a:rPr lang="en-US" sz="1600" dirty="0">
              <a:solidFill>
                <a:schemeClr val="tx1"/>
              </a:solidFill>
            </a:rPr>
            <a:t> </a:t>
          </a:r>
          <a:r>
            <a:rPr lang="en-US" sz="1600" dirty="0" err="1">
              <a:solidFill>
                <a:schemeClr val="tx1"/>
              </a:solidFill>
            </a:rPr>
            <a:t>tthc</a:t>
          </a:r>
          <a:endParaRPr lang="en-US" sz="1600" dirty="0">
            <a:solidFill>
              <a:schemeClr val="tx1"/>
            </a:solidFill>
          </a:endParaRPr>
        </a:p>
      </dgm:t>
    </dgm:pt>
    <dgm:pt modelId="{A07A31E0-E041-4FD8-BFD9-5157B944AA11}" type="parTrans" cxnId="{CD6998E6-F3CB-4C95-9E2A-5A08BEEBE554}">
      <dgm:prSet custT="1"/>
      <dgm:spPr/>
      <dgm:t>
        <a:bodyPr/>
        <a:lstStyle/>
        <a:p>
          <a:endParaRPr lang="en-US" sz="1600">
            <a:solidFill>
              <a:schemeClr val="tx1"/>
            </a:solidFill>
          </a:endParaRPr>
        </a:p>
      </dgm:t>
    </dgm:pt>
    <dgm:pt modelId="{F1939747-C843-4B20-986C-6972763EC5F2}" type="sibTrans" cxnId="{CD6998E6-F3CB-4C95-9E2A-5A08BEEBE554}">
      <dgm:prSet/>
      <dgm:spPr/>
      <dgm:t>
        <a:bodyPr/>
        <a:lstStyle/>
        <a:p>
          <a:endParaRPr lang="en-US"/>
        </a:p>
      </dgm:t>
    </dgm:pt>
    <dgm:pt modelId="{00A46135-1828-4D87-94AC-578CE2E619CB}">
      <dgm:prSet phldrT="[Text]" custT="1"/>
      <dgm:spPr/>
      <dgm:t>
        <a:bodyPr/>
        <a:lstStyle/>
        <a:p>
          <a:r>
            <a:rPr lang="en-US" sz="1600" dirty="0" err="1">
              <a:solidFill>
                <a:schemeClr val="tx1"/>
              </a:solidFill>
            </a:rPr>
            <a:t>Các</a:t>
          </a:r>
          <a:r>
            <a:rPr lang="en-US" sz="1600" dirty="0">
              <a:solidFill>
                <a:schemeClr val="tx1"/>
              </a:solidFill>
            </a:rPr>
            <a:t> </a:t>
          </a:r>
          <a:r>
            <a:rPr lang="en-US" sz="1600" dirty="0" err="1">
              <a:solidFill>
                <a:schemeClr val="tx1"/>
              </a:solidFill>
            </a:rPr>
            <a:t>bản</a:t>
          </a:r>
          <a:r>
            <a:rPr lang="en-US" sz="1600" dirty="0">
              <a:solidFill>
                <a:schemeClr val="tx1"/>
              </a:solidFill>
            </a:rPr>
            <a:t> </a:t>
          </a:r>
          <a:r>
            <a:rPr lang="en-US" sz="1600" dirty="0" err="1">
              <a:solidFill>
                <a:schemeClr val="tx1"/>
              </a:solidFill>
            </a:rPr>
            <a:t>điện</a:t>
          </a:r>
          <a:r>
            <a:rPr lang="en-US" sz="1600" dirty="0">
              <a:solidFill>
                <a:schemeClr val="tx1"/>
              </a:solidFill>
            </a:rPr>
            <a:t> </a:t>
          </a:r>
          <a:r>
            <a:rPr lang="en-US" sz="1600" dirty="0" err="1">
              <a:solidFill>
                <a:schemeClr val="tx1"/>
              </a:solidFill>
            </a:rPr>
            <a:t>tử</a:t>
          </a:r>
          <a:r>
            <a:rPr lang="en-US" sz="1600" dirty="0">
              <a:solidFill>
                <a:schemeClr val="tx1"/>
              </a:solidFill>
            </a:rPr>
            <a:t> </a:t>
          </a:r>
          <a:r>
            <a:rPr lang="en-US" sz="1600" dirty="0" err="1">
              <a:solidFill>
                <a:schemeClr val="tx1"/>
              </a:solidFill>
            </a:rPr>
            <a:t>thành</a:t>
          </a:r>
          <a:r>
            <a:rPr lang="en-US" sz="1600" dirty="0">
              <a:solidFill>
                <a:schemeClr val="tx1"/>
              </a:solidFill>
            </a:rPr>
            <a:t> </a:t>
          </a:r>
          <a:r>
            <a:rPr lang="en-US" sz="1600" dirty="0" err="1">
              <a:solidFill>
                <a:schemeClr val="tx1"/>
              </a:solidFill>
            </a:rPr>
            <a:t>phần</a:t>
          </a:r>
          <a:r>
            <a:rPr lang="en-US" sz="1600" dirty="0">
              <a:solidFill>
                <a:schemeClr val="tx1"/>
              </a:solidFill>
            </a:rPr>
            <a:t> </a:t>
          </a:r>
          <a:r>
            <a:rPr lang="en-US" sz="1600" dirty="0" err="1">
              <a:solidFill>
                <a:schemeClr val="tx1"/>
              </a:solidFill>
            </a:rPr>
            <a:t>hồ</a:t>
          </a:r>
          <a:r>
            <a:rPr lang="en-US" sz="1600" dirty="0">
              <a:solidFill>
                <a:schemeClr val="tx1"/>
              </a:solidFill>
            </a:rPr>
            <a:t> </a:t>
          </a:r>
          <a:r>
            <a:rPr lang="en-US" sz="1600" dirty="0" err="1">
              <a:solidFill>
                <a:schemeClr val="tx1"/>
              </a:solidFill>
            </a:rPr>
            <a:t>sơ</a:t>
          </a:r>
          <a:endParaRPr lang="en-US" sz="1600" dirty="0">
            <a:solidFill>
              <a:schemeClr val="tx1"/>
            </a:solidFill>
          </a:endParaRPr>
        </a:p>
      </dgm:t>
    </dgm:pt>
    <dgm:pt modelId="{01DDDE50-A29C-4A0C-AEE1-7B96BB2A21FD}" type="parTrans" cxnId="{341C2A28-5BCB-493E-8CA4-C0FF88BD5398}">
      <dgm:prSet custT="1"/>
      <dgm:spPr/>
      <dgm:t>
        <a:bodyPr/>
        <a:lstStyle/>
        <a:p>
          <a:endParaRPr lang="en-US" sz="1600">
            <a:solidFill>
              <a:schemeClr val="tx1"/>
            </a:solidFill>
          </a:endParaRPr>
        </a:p>
      </dgm:t>
    </dgm:pt>
    <dgm:pt modelId="{4B11F94F-5118-4E3C-8138-D91F7A18EC7F}" type="sibTrans" cxnId="{341C2A28-5BCB-493E-8CA4-C0FF88BD5398}">
      <dgm:prSet/>
      <dgm:spPr/>
      <dgm:t>
        <a:bodyPr/>
        <a:lstStyle/>
        <a:p>
          <a:endParaRPr lang="en-US"/>
        </a:p>
      </dgm:t>
    </dgm:pt>
    <dgm:pt modelId="{1B883345-BFAB-46A0-AD33-7A4946A9D725}">
      <dgm:prSet phldrT="[Text]" custT="1"/>
      <dgm:spPr/>
      <dgm:t>
        <a:bodyPr/>
        <a:lstStyle/>
        <a:p>
          <a:r>
            <a:rPr lang="en-US" sz="1600" dirty="0" err="1">
              <a:solidFill>
                <a:schemeClr val="tx1"/>
              </a:solidFill>
            </a:rPr>
            <a:t>Hồ</a:t>
          </a:r>
          <a:r>
            <a:rPr lang="en-US" sz="1600" dirty="0">
              <a:solidFill>
                <a:schemeClr val="tx1"/>
              </a:solidFill>
            </a:rPr>
            <a:t> </a:t>
          </a:r>
          <a:r>
            <a:rPr lang="en-US" sz="1600" dirty="0" err="1">
              <a:solidFill>
                <a:schemeClr val="tx1"/>
              </a:solidFill>
            </a:rPr>
            <a:t>sơ</a:t>
          </a:r>
          <a:r>
            <a:rPr lang="en-US" sz="1600" dirty="0">
              <a:solidFill>
                <a:schemeClr val="tx1"/>
              </a:solidFill>
            </a:rPr>
            <a:t> </a:t>
          </a:r>
          <a:r>
            <a:rPr lang="en-US" sz="1600" dirty="0" err="1">
              <a:solidFill>
                <a:schemeClr val="tx1"/>
              </a:solidFill>
            </a:rPr>
            <a:t>được</a:t>
          </a:r>
          <a:r>
            <a:rPr lang="en-US" sz="1600" dirty="0">
              <a:solidFill>
                <a:schemeClr val="tx1"/>
              </a:solidFill>
            </a:rPr>
            <a:t> </a:t>
          </a:r>
          <a:r>
            <a:rPr lang="en-US" sz="1600" dirty="0" err="1">
              <a:solidFill>
                <a:schemeClr val="tx1"/>
              </a:solidFill>
            </a:rPr>
            <a:t>lưu</a:t>
          </a:r>
          <a:r>
            <a:rPr lang="en-US" sz="1600" dirty="0">
              <a:solidFill>
                <a:schemeClr val="tx1"/>
              </a:solidFill>
            </a:rPr>
            <a:t> </a:t>
          </a:r>
          <a:r>
            <a:rPr lang="en-US" sz="1600" dirty="0" err="1">
              <a:solidFill>
                <a:schemeClr val="tx1"/>
              </a:solidFill>
            </a:rPr>
            <a:t>tại</a:t>
          </a:r>
          <a:r>
            <a:rPr lang="en-US" sz="1600" dirty="0">
              <a:solidFill>
                <a:schemeClr val="tx1"/>
              </a:solidFill>
            </a:rPr>
            <a:t> </a:t>
          </a:r>
          <a:r>
            <a:rPr lang="en-US" sz="1600" dirty="0" err="1">
              <a:solidFill>
                <a:schemeClr val="tx1"/>
              </a:solidFill>
            </a:rPr>
            <a:t>HTTT</a:t>
          </a:r>
          <a:r>
            <a:rPr lang="en-US" sz="1600" dirty="0">
              <a:solidFill>
                <a:schemeClr val="tx1"/>
              </a:solidFill>
            </a:rPr>
            <a:t> </a:t>
          </a:r>
          <a:r>
            <a:rPr lang="en-US" sz="1600" dirty="0" err="1">
              <a:solidFill>
                <a:schemeClr val="tx1"/>
              </a:solidFill>
            </a:rPr>
            <a:t>giải</a:t>
          </a:r>
          <a:r>
            <a:rPr lang="en-US" sz="1600" dirty="0">
              <a:solidFill>
                <a:schemeClr val="tx1"/>
              </a:solidFill>
            </a:rPr>
            <a:t> </a:t>
          </a:r>
          <a:r>
            <a:rPr lang="en-US" sz="1600" dirty="0" err="1">
              <a:solidFill>
                <a:schemeClr val="tx1"/>
              </a:solidFill>
            </a:rPr>
            <a:t>quyết</a:t>
          </a:r>
          <a:r>
            <a:rPr lang="en-US" sz="1600" dirty="0">
              <a:solidFill>
                <a:schemeClr val="tx1"/>
              </a:solidFill>
            </a:rPr>
            <a:t> </a:t>
          </a:r>
          <a:r>
            <a:rPr lang="en-US" sz="1600" dirty="0" err="1">
              <a:solidFill>
                <a:schemeClr val="tx1"/>
              </a:solidFill>
            </a:rPr>
            <a:t>TTHC</a:t>
          </a:r>
          <a:r>
            <a:rPr lang="en-US" sz="1600" dirty="0">
              <a:solidFill>
                <a:schemeClr val="tx1"/>
              </a:solidFill>
            </a:rPr>
            <a:t> </a:t>
          </a:r>
          <a:r>
            <a:rPr lang="en-US" sz="1600" dirty="0" err="1">
              <a:solidFill>
                <a:schemeClr val="tx1"/>
              </a:solidFill>
            </a:rPr>
            <a:t>của</a:t>
          </a:r>
          <a:r>
            <a:rPr lang="en-US" sz="1600" dirty="0">
              <a:solidFill>
                <a:schemeClr val="tx1"/>
              </a:solidFill>
            </a:rPr>
            <a:t> </a:t>
          </a:r>
          <a:r>
            <a:rPr lang="en-US" sz="1600" dirty="0" err="1">
              <a:solidFill>
                <a:schemeClr val="tx1"/>
              </a:solidFill>
            </a:rPr>
            <a:t>bộ</a:t>
          </a:r>
          <a:r>
            <a:rPr lang="en-US" sz="1600" dirty="0">
              <a:solidFill>
                <a:schemeClr val="tx1"/>
              </a:solidFill>
            </a:rPr>
            <a:t>/</a:t>
          </a:r>
          <a:r>
            <a:rPr lang="en-US" sz="1600" dirty="0" err="1">
              <a:solidFill>
                <a:schemeClr val="tx1"/>
              </a:solidFill>
            </a:rPr>
            <a:t>tỉnh</a:t>
          </a:r>
          <a:r>
            <a:rPr lang="en-US" sz="1600" dirty="0">
              <a:solidFill>
                <a:schemeClr val="tx1"/>
              </a:solidFill>
            </a:rPr>
            <a:t> </a:t>
          </a:r>
          <a:r>
            <a:rPr lang="en-US" sz="1600" dirty="0" err="1">
              <a:solidFill>
                <a:schemeClr val="tx1"/>
              </a:solidFill>
            </a:rPr>
            <a:t>giải</a:t>
          </a:r>
          <a:r>
            <a:rPr lang="en-US" sz="1600" dirty="0">
              <a:solidFill>
                <a:schemeClr val="tx1"/>
              </a:solidFill>
            </a:rPr>
            <a:t> </a:t>
          </a:r>
          <a:r>
            <a:rPr lang="en-US" sz="1600" dirty="0" err="1">
              <a:solidFill>
                <a:schemeClr val="tx1"/>
              </a:solidFill>
            </a:rPr>
            <a:t>quyết</a:t>
          </a:r>
          <a:endParaRPr lang="en-US" sz="1600" dirty="0">
            <a:solidFill>
              <a:schemeClr val="tx1"/>
            </a:solidFill>
          </a:endParaRPr>
        </a:p>
      </dgm:t>
    </dgm:pt>
    <dgm:pt modelId="{812C88AD-9470-4347-AD48-5B0C938728E3}" type="parTrans" cxnId="{7CEF751F-197D-402E-97EB-21EDD4B21E86}">
      <dgm:prSet custT="1"/>
      <dgm:spPr/>
      <dgm:t>
        <a:bodyPr/>
        <a:lstStyle/>
        <a:p>
          <a:endParaRPr lang="en-US" sz="1600">
            <a:solidFill>
              <a:schemeClr val="tx1"/>
            </a:solidFill>
          </a:endParaRPr>
        </a:p>
      </dgm:t>
    </dgm:pt>
    <dgm:pt modelId="{474786FF-1B36-43AE-8FD2-379D31FE688C}" type="sibTrans" cxnId="{7CEF751F-197D-402E-97EB-21EDD4B21E86}">
      <dgm:prSet/>
      <dgm:spPr/>
      <dgm:t>
        <a:bodyPr/>
        <a:lstStyle/>
        <a:p>
          <a:endParaRPr lang="en-US"/>
        </a:p>
      </dgm:t>
    </dgm:pt>
    <dgm:pt modelId="{BE98FC71-9C09-4EC8-A38D-97F31212FF48}">
      <dgm:prSet phldrT="[Text]" custT="1"/>
      <dgm:spPr/>
      <dgm:t>
        <a:bodyPr/>
        <a:lstStyle/>
        <a:p>
          <a:r>
            <a:rPr lang="en-US" sz="1600" dirty="0" err="1">
              <a:solidFill>
                <a:schemeClr val="tx1"/>
              </a:solidFill>
            </a:rPr>
            <a:t>Thời</a:t>
          </a:r>
          <a:r>
            <a:rPr lang="en-US" sz="1600" dirty="0">
              <a:solidFill>
                <a:schemeClr val="tx1"/>
              </a:solidFill>
            </a:rPr>
            <a:t> </a:t>
          </a:r>
          <a:r>
            <a:rPr lang="en-US" sz="1600" dirty="0" err="1">
              <a:solidFill>
                <a:schemeClr val="tx1"/>
              </a:solidFill>
            </a:rPr>
            <a:t>hạn</a:t>
          </a:r>
          <a:r>
            <a:rPr lang="en-US" sz="1600" dirty="0">
              <a:solidFill>
                <a:schemeClr val="tx1"/>
              </a:solidFill>
            </a:rPr>
            <a:t> </a:t>
          </a:r>
          <a:r>
            <a:rPr lang="en-US" sz="1600" dirty="0" err="1">
              <a:solidFill>
                <a:schemeClr val="tx1"/>
              </a:solidFill>
            </a:rPr>
            <a:t>lưu</a:t>
          </a:r>
          <a:r>
            <a:rPr lang="en-US" sz="1600" dirty="0">
              <a:solidFill>
                <a:schemeClr val="tx1"/>
              </a:solidFill>
            </a:rPr>
            <a:t> </a:t>
          </a:r>
          <a:r>
            <a:rPr lang="en-US" sz="1600" dirty="0" err="1">
              <a:solidFill>
                <a:schemeClr val="tx1"/>
              </a:solidFill>
            </a:rPr>
            <a:t>trữ</a:t>
          </a:r>
          <a:r>
            <a:rPr lang="en-US" sz="1600" dirty="0">
              <a:solidFill>
                <a:schemeClr val="tx1"/>
              </a:solidFill>
            </a:rPr>
            <a:t> </a:t>
          </a:r>
          <a:r>
            <a:rPr lang="en-US" sz="1600" dirty="0" err="1">
              <a:solidFill>
                <a:schemeClr val="tx1"/>
              </a:solidFill>
            </a:rPr>
            <a:t>điện</a:t>
          </a:r>
          <a:r>
            <a:rPr lang="en-US" sz="1600" dirty="0">
              <a:solidFill>
                <a:schemeClr val="tx1"/>
              </a:solidFill>
            </a:rPr>
            <a:t> </a:t>
          </a:r>
          <a:r>
            <a:rPr lang="en-US" sz="1600" dirty="0" err="1">
              <a:solidFill>
                <a:schemeClr val="tx1"/>
              </a:solidFill>
            </a:rPr>
            <a:t>tử</a:t>
          </a:r>
          <a:r>
            <a:rPr lang="en-US" sz="1600" dirty="0">
              <a:solidFill>
                <a:schemeClr val="tx1"/>
              </a:solidFill>
            </a:rPr>
            <a:t> </a:t>
          </a:r>
          <a:r>
            <a:rPr lang="en-US" sz="1600" dirty="0" err="1">
              <a:solidFill>
                <a:schemeClr val="tx1"/>
              </a:solidFill>
            </a:rPr>
            <a:t>theo</a:t>
          </a:r>
          <a:r>
            <a:rPr lang="en-US" sz="1600" dirty="0">
              <a:solidFill>
                <a:schemeClr val="tx1"/>
              </a:solidFill>
            </a:rPr>
            <a:t> </a:t>
          </a:r>
          <a:r>
            <a:rPr lang="en-US" sz="1600" dirty="0" err="1">
              <a:solidFill>
                <a:schemeClr val="tx1"/>
              </a:solidFill>
            </a:rPr>
            <a:t>quy</a:t>
          </a:r>
          <a:r>
            <a:rPr lang="en-US" sz="1600" dirty="0">
              <a:solidFill>
                <a:schemeClr val="tx1"/>
              </a:solidFill>
            </a:rPr>
            <a:t> </a:t>
          </a:r>
          <a:r>
            <a:rPr lang="en-US" sz="1600" dirty="0" err="1">
              <a:solidFill>
                <a:schemeClr val="tx1"/>
              </a:solidFill>
            </a:rPr>
            <a:t>định</a:t>
          </a:r>
          <a:r>
            <a:rPr lang="en-US" sz="1600" dirty="0">
              <a:solidFill>
                <a:schemeClr val="tx1"/>
              </a:solidFill>
            </a:rPr>
            <a:t> </a:t>
          </a:r>
          <a:r>
            <a:rPr lang="en-US" sz="1600" dirty="0" err="1">
              <a:solidFill>
                <a:schemeClr val="tx1"/>
              </a:solidFill>
            </a:rPr>
            <a:t>của</a:t>
          </a:r>
          <a:r>
            <a:rPr lang="en-US" sz="1600" dirty="0">
              <a:solidFill>
                <a:schemeClr val="tx1"/>
              </a:solidFill>
            </a:rPr>
            <a:t> PL </a:t>
          </a:r>
          <a:r>
            <a:rPr lang="en-US" sz="1600" dirty="0" err="1">
              <a:solidFill>
                <a:schemeClr val="tx1"/>
              </a:solidFill>
            </a:rPr>
            <a:t>về</a:t>
          </a:r>
          <a:r>
            <a:rPr lang="en-US" sz="1600" dirty="0">
              <a:solidFill>
                <a:schemeClr val="tx1"/>
              </a:solidFill>
            </a:rPr>
            <a:t> </a:t>
          </a:r>
          <a:r>
            <a:rPr lang="en-US" sz="1600" dirty="0" err="1">
              <a:solidFill>
                <a:schemeClr val="tx1"/>
              </a:solidFill>
            </a:rPr>
            <a:t>lưu</a:t>
          </a:r>
          <a:r>
            <a:rPr lang="en-US" sz="1600" dirty="0">
              <a:solidFill>
                <a:schemeClr val="tx1"/>
              </a:solidFill>
            </a:rPr>
            <a:t> </a:t>
          </a:r>
          <a:r>
            <a:rPr lang="en-US" sz="1600" dirty="0" err="1">
              <a:solidFill>
                <a:schemeClr val="tx1"/>
              </a:solidFill>
            </a:rPr>
            <a:t>trữ</a:t>
          </a:r>
          <a:endParaRPr lang="en-US" sz="1600" dirty="0">
            <a:solidFill>
              <a:schemeClr val="tx1"/>
            </a:solidFill>
          </a:endParaRPr>
        </a:p>
      </dgm:t>
    </dgm:pt>
    <dgm:pt modelId="{7D6C32E8-014C-439C-A5CA-83125CAA1ECF}" type="parTrans" cxnId="{409DB02C-AD20-44B7-A9A3-9B5855BB416C}">
      <dgm:prSet custT="1"/>
      <dgm:spPr/>
      <dgm:t>
        <a:bodyPr/>
        <a:lstStyle/>
        <a:p>
          <a:endParaRPr lang="en-US" sz="1600">
            <a:solidFill>
              <a:schemeClr val="tx1"/>
            </a:solidFill>
          </a:endParaRPr>
        </a:p>
      </dgm:t>
    </dgm:pt>
    <dgm:pt modelId="{FE984B97-A683-4392-88B0-700F4D634136}" type="sibTrans" cxnId="{409DB02C-AD20-44B7-A9A3-9B5855BB416C}">
      <dgm:prSet/>
      <dgm:spPr/>
      <dgm:t>
        <a:bodyPr/>
        <a:lstStyle/>
        <a:p>
          <a:endParaRPr lang="en-US"/>
        </a:p>
      </dgm:t>
    </dgm:pt>
    <dgm:pt modelId="{BCF053CC-C5C0-4C20-8BF9-42FF85B77764}" type="pres">
      <dgm:prSet presAssocID="{3116FEE2-4D51-40E0-B5FC-0639BBDF7625}" presName="diagram" presStyleCnt="0">
        <dgm:presLayoutVars>
          <dgm:chPref val="1"/>
          <dgm:dir/>
          <dgm:animOne val="branch"/>
          <dgm:animLvl val="lvl"/>
          <dgm:resizeHandles val="exact"/>
        </dgm:presLayoutVars>
      </dgm:prSet>
      <dgm:spPr/>
    </dgm:pt>
    <dgm:pt modelId="{DCA33B35-1218-4884-AF9A-379DF0DD922E}" type="pres">
      <dgm:prSet presAssocID="{BA8F7A94-3F29-40D9-BEB6-E6309900B7D1}" presName="root1" presStyleCnt="0"/>
      <dgm:spPr/>
    </dgm:pt>
    <dgm:pt modelId="{9F21F10A-3771-4253-B0B3-FBEDF64C93CD}" type="pres">
      <dgm:prSet presAssocID="{BA8F7A94-3F29-40D9-BEB6-E6309900B7D1}" presName="LevelOneTextNode" presStyleLbl="node0" presStyleIdx="0" presStyleCnt="1" custScaleX="2000000" custScaleY="2000000" custLinFactX="-400000" custLinFactNeighborX="-405717" custLinFactNeighborY="-7115">
        <dgm:presLayoutVars>
          <dgm:chPref val="3"/>
        </dgm:presLayoutVars>
      </dgm:prSet>
      <dgm:spPr/>
    </dgm:pt>
    <dgm:pt modelId="{502F199D-9C20-480D-97F0-0017152F0F6A}" type="pres">
      <dgm:prSet presAssocID="{BA8F7A94-3F29-40D9-BEB6-E6309900B7D1}" presName="level2hierChild" presStyleCnt="0"/>
      <dgm:spPr/>
    </dgm:pt>
    <dgm:pt modelId="{C17ECF07-E516-4285-A5D3-1271DAE8FBE3}" type="pres">
      <dgm:prSet presAssocID="{747A079B-4A49-4850-98AD-BFF8E314A33D}" presName="conn2-1" presStyleLbl="parChTrans1D2" presStyleIdx="0" presStyleCnt="3" custSzX="2063671" custScaleY="543831"/>
      <dgm:spPr/>
    </dgm:pt>
    <dgm:pt modelId="{0D227444-6DE9-4EEF-9B7A-0F28581DAC15}" type="pres">
      <dgm:prSet presAssocID="{747A079B-4A49-4850-98AD-BFF8E314A33D}" presName="connTx" presStyleLbl="parChTrans1D2" presStyleIdx="0" presStyleCnt="3"/>
      <dgm:spPr/>
    </dgm:pt>
    <dgm:pt modelId="{B79F4FE7-4DF9-42BB-B375-72FDC53CE61C}" type="pres">
      <dgm:prSet presAssocID="{61AE3DC4-0F61-494F-A24A-F21F8F8DA00C}" presName="root2" presStyleCnt="0"/>
      <dgm:spPr/>
    </dgm:pt>
    <dgm:pt modelId="{A8AE6430-98B1-4091-A639-59118496BEAD}" type="pres">
      <dgm:prSet presAssocID="{61AE3DC4-0F61-494F-A24A-F21F8F8DA00C}" presName="LevelTwoTextNode" presStyleLbl="node2" presStyleIdx="0" presStyleCnt="3" custScaleX="2200000" custScaleY="2000000">
        <dgm:presLayoutVars>
          <dgm:chPref val="3"/>
        </dgm:presLayoutVars>
      </dgm:prSet>
      <dgm:spPr/>
    </dgm:pt>
    <dgm:pt modelId="{0278EF86-0CE4-428C-AFC7-BC174E8C9F01}" type="pres">
      <dgm:prSet presAssocID="{61AE3DC4-0F61-494F-A24A-F21F8F8DA00C}" presName="level3hierChild" presStyleCnt="0"/>
      <dgm:spPr/>
    </dgm:pt>
    <dgm:pt modelId="{40AEABD8-5365-45BE-98E4-2D9A7B294CD1}" type="pres">
      <dgm:prSet presAssocID="{A07A31E0-E041-4FD8-BFD9-5157B944AA11}" presName="conn2-1" presStyleLbl="parChTrans1D3" presStyleIdx="0" presStyleCnt="7" custSzX="459965" custScaleY="543831"/>
      <dgm:spPr/>
    </dgm:pt>
    <dgm:pt modelId="{B263200D-812A-4153-9687-3B055A5F9FF6}" type="pres">
      <dgm:prSet presAssocID="{A07A31E0-E041-4FD8-BFD9-5157B944AA11}" presName="connTx" presStyleLbl="parChTrans1D3" presStyleIdx="0" presStyleCnt="7"/>
      <dgm:spPr/>
    </dgm:pt>
    <dgm:pt modelId="{09A4DA5E-0D76-4EDC-90E7-0633AE3DF785}" type="pres">
      <dgm:prSet presAssocID="{8323A2C7-8258-4E36-B70B-D9A331DB5C12}" presName="root2" presStyleCnt="0"/>
      <dgm:spPr/>
    </dgm:pt>
    <dgm:pt modelId="{F1C56532-402D-4F4E-851E-E8DD6F148678}" type="pres">
      <dgm:prSet presAssocID="{8323A2C7-8258-4E36-B70B-D9A331DB5C12}" presName="LevelTwoTextNode" presStyleLbl="node3" presStyleIdx="0" presStyleCnt="7" custScaleX="7594996" custScaleY="2000000" custLinFactX="419363" custLinFactNeighborX="500000" custLinFactNeighborY="-1879">
        <dgm:presLayoutVars>
          <dgm:chPref val="3"/>
        </dgm:presLayoutVars>
      </dgm:prSet>
      <dgm:spPr/>
    </dgm:pt>
    <dgm:pt modelId="{972825F4-5A0F-4752-9AEC-6A0F83469307}" type="pres">
      <dgm:prSet presAssocID="{8323A2C7-8258-4E36-B70B-D9A331DB5C12}" presName="level3hierChild" presStyleCnt="0"/>
      <dgm:spPr/>
    </dgm:pt>
    <dgm:pt modelId="{10B1AC14-6BBE-4A60-B43D-F31140292EE7}" type="pres">
      <dgm:prSet presAssocID="{01DDDE50-A29C-4A0C-AEE1-7B96BB2A21FD}" presName="conn2-1" presStyleLbl="parChTrans1D3" presStyleIdx="1" presStyleCnt="7" custSzX="459965" custScaleY="543831"/>
      <dgm:spPr/>
    </dgm:pt>
    <dgm:pt modelId="{B99CAB83-DB96-4697-A41D-71FB1C2405E6}" type="pres">
      <dgm:prSet presAssocID="{01DDDE50-A29C-4A0C-AEE1-7B96BB2A21FD}" presName="connTx" presStyleLbl="parChTrans1D3" presStyleIdx="1" presStyleCnt="7"/>
      <dgm:spPr/>
    </dgm:pt>
    <dgm:pt modelId="{DA2592E0-7E7D-4171-B187-DB52DBBB9D84}" type="pres">
      <dgm:prSet presAssocID="{00A46135-1828-4D87-94AC-578CE2E619CB}" presName="root2" presStyleCnt="0"/>
      <dgm:spPr/>
    </dgm:pt>
    <dgm:pt modelId="{98450103-9C9C-4B9B-83B3-922E27E913F0}" type="pres">
      <dgm:prSet presAssocID="{00A46135-1828-4D87-94AC-578CE2E619CB}" presName="LevelTwoTextNode" presStyleLbl="node3" presStyleIdx="1" presStyleCnt="7" custScaleX="7594996" custScaleY="2000000" custLinFactX="419363" custLinFactY="-71544" custLinFactNeighborX="500000" custLinFactNeighborY="-100000">
        <dgm:presLayoutVars>
          <dgm:chPref val="3"/>
        </dgm:presLayoutVars>
      </dgm:prSet>
      <dgm:spPr/>
    </dgm:pt>
    <dgm:pt modelId="{B4CD71C7-FDD7-4993-A954-73B9925B4C2D}" type="pres">
      <dgm:prSet presAssocID="{00A46135-1828-4D87-94AC-578CE2E619CB}" presName="level3hierChild" presStyleCnt="0"/>
      <dgm:spPr/>
    </dgm:pt>
    <dgm:pt modelId="{ED4C1F8A-F5EA-4227-A139-7508564A62BA}" type="pres">
      <dgm:prSet presAssocID="{0A04D59D-BF9E-466F-9B15-A6BEDAD23675}" presName="conn2-1" presStyleLbl="parChTrans1D2" presStyleIdx="1" presStyleCnt="3" custSzX="232134" custScaleY="543831"/>
      <dgm:spPr/>
    </dgm:pt>
    <dgm:pt modelId="{37A4AFB2-0F79-4BEC-A4C6-927296DCC059}" type="pres">
      <dgm:prSet presAssocID="{0A04D59D-BF9E-466F-9B15-A6BEDAD23675}" presName="connTx" presStyleLbl="parChTrans1D2" presStyleIdx="1" presStyleCnt="3"/>
      <dgm:spPr/>
    </dgm:pt>
    <dgm:pt modelId="{8D01EC49-43DE-4AA2-9C03-7D9A6E4AAA5A}" type="pres">
      <dgm:prSet presAssocID="{ADCBC88D-9C15-4924-B813-2A4070A7762F}" presName="root2" presStyleCnt="0"/>
      <dgm:spPr/>
    </dgm:pt>
    <dgm:pt modelId="{EC6A5BE9-F24B-4AEC-805B-3A05FEB0C638}" type="pres">
      <dgm:prSet presAssocID="{ADCBC88D-9C15-4924-B813-2A4070A7762F}" presName="LevelTwoTextNode" presStyleLbl="node2" presStyleIdx="1" presStyleCnt="3" custScaleX="2200000" custScaleY="2000000">
        <dgm:presLayoutVars>
          <dgm:chPref val="3"/>
        </dgm:presLayoutVars>
      </dgm:prSet>
      <dgm:spPr/>
    </dgm:pt>
    <dgm:pt modelId="{DEA05772-3F7F-4A38-A6D2-CB2ED5DF2E0C}" type="pres">
      <dgm:prSet presAssocID="{ADCBC88D-9C15-4924-B813-2A4070A7762F}" presName="level3hierChild" presStyleCnt="0"/>
      <dgm:spPr/>
    </dgm:pt>
    <dgm:pt modelId="{A3FF3121-EFC3-4F8E-BE33-83375EF71342}" type="pres">
      <dgm:prSet presAssocID="{74641B89-9F6E-48A1-B4F9-6F49CA3778CA}" presName="conn2-1" presStyleLbl="parChTrans1D3" presStyleIdx="2" presStyleCnt="7" custSzX="459965" custScaleY="543831"/>
      <dgm:spPr/>
    </dgm:pt>
    <dgm:pt modelId="{DAFBFDA0-B895-4C1F-AA7A-91C52802F66B}" type="pres">
      <dgm:prSet presAssocID="{74641B89-9F6E-48A1-B4F9-6F49CA3778CA}" presName="connTx" presStyleLbl="parChTrans1D3" presStyleIdx="2" presStyleCnt="7"/>
      <dgm:spPr/>
    </dgm:pt>
    <dgm:pt modelId="{A96D8BBD-20EC-48FD-BCD2-F12A0D38A295}" type="pres">
      <dgm:prSet presAssocID="{C8A2E1C6-9F7C-4CFB-8F94-C53ABB2C85E6}" presName="root2" presStyleCnt="0"/>
      <dgm:spPr/>
    </dgm:pt>
    <dgm:pt modelId="{46A517AC-FA5F-41F7-8DF0-CD73D0FA2557}" type="pres">
      <dgm:prSet presAssocID="{C8A2E1C6-9F7C-4CFB-8F94-C53ABB2C85E6}" presName="LevelTwoTextNode" presStyleLbl="node3" presStyleIdx="2" presStyleCnt="7" custScaleX="7594996" custScaleY="2000000" custLinFactX="419363" custLinFactNeighborX="500000" custLinFactNeighborY="27864">
        <dgm:presLayoutVars>
          <dgm:chPref val="3"/>
        </dgm:presLayoutVars>
      </dgm:prSet>
      <dgm:spPr/>
    </dgm:pt>
    <dgm:pt modelId="{92BE3E74-A618-46F3-A57E-8006A29A9A66}" type="pres">
      <dgm:prSet presAssocID="{C8A2E1C6-9F7C-4CFB-8F94-C53ABB2C85E6}" presName="level3hierChild" presStyleCnt="0"/>
      <dgm:spPr/>
    </dgm:pt>
    <dgm:pt modelId="{08641382-2011-4D47-8BE7-3465C5A747F8}" type="pres">
      <dgm:prSet presAssocID="{AFCC5975-3990-4728-AC8B-640CE448DF59}" presName="conn2-1" presStyleLbl="parChTrans1D3" presStyleIdx="3" presStyleCnt="7" custSzX="459965" custScaleY="543831"/>
      <dgm:spPr/>
    </dgm:pt>
    <dgm:pt modelId="{D3FBC64A-9170-466C-8D3E-22A65801D2D2}" type="pres">
      <dgm:prSet presAssocID="{AFCC5975-3990-4728-AC8B-640CE448DF59}" presName="connTx" presStyleLbl="parChTrans1D3" presStyleIdx="3" presStyleCnt="7"/>
      <dgm:spPr/>
    </dgm:pt>
    <dgm:pt modelId="{F822FBAD-B348-4825-A383-A6EB791714C9}" type="pres">
      <dgm:prSet presAssocID="{B7B13EC1-507B-41FA-AA0C-6E8B52F9BAC5}" presName="root2" presStyleCnt="0"/>
      <dgm:spPr/>
    </dgm:pt>
    <dgm:pt modelId="{81EB1037-CD47-4950-97EA-A08817E7210E}" type="pres">
      <dgm:prSet presAssocID="{B7B13EC1-507B-41FA-AA0C-6E8B52F9BAC5}" presName="LevelTwoTextNode" presStyleLbl="node3" presStyleIdx="3" presStyleCnt="7" custScaleX="7594996" custScaleY="2000000" custLinFactX="419363" custLinFactY="100000" custLinFactNeighborX="500000" custLinFactNeighborY="127267">
        <dgm:presLayoutVars>
          <dgm:chPref val="3"/>
        </dgm:presLayoutVars>
      </dgm:prSet>
      <dgm:spPr/>
    </dgm:pt>
    <dgm:pt modelId="{801FA5EB-BD45-419F-89F0-434D99B16C9A}" type="pres">
      <dgm:prSet presAssocID="{B7B13EC1-507B-41FA-AA0C-6E8B52F9BAC5}" presName="level3hierChild" presStyleCnt="0"/>
      <dgm:spPr/>
    </dgm:pt>
    <dgm:pt modelId="{392F846E-4C0A-427F-94E4-E8A9B94FCB9E}" type="pres">
      <dgm:prSet presAssocID="{0767547A-CD37-4738-B1C3-294FB31A78BB}" presName="conn2-1" presStyleLbl="parChTrans1D2" presStyleIdx="2" presStyleCnt="3" custSzX="2063671" custScaleY="543831"/>
      <dgm:spPr/>
    </dgm:pt>
    <dgm:pt modelId="{B28DEA18-3F6F-4A9F-8CC8-2DA9C82E172D}" type="pres">
      <dgm:prSet presAssocID="{0767547A-CD37-4738-B1C3-294FB31A78BB}" presName="connTx" presStyleLbl="parChTrans1D2" presStyleIdx="2" presStyleCnt="3"/>
      <dgm:spPr/>
    </dgm:pt>
    <dgm:pt modelId="{71B621A4-60C6-446D-A1B8-B5F65124BF46}" type="pres">
      <dgm:prSet presAssocID="{5100F747-B89A-48F8-A700-A7C39168EEF9}" presName="root2" presStyleCnt="0"/>
      <dgm:spPr/>
    </dgm:pt>
    <dgm:pt modelId="{4C876C90-8BC2-4320-9581-4616CF27292F}" type="pres">
      <dgm:prSet presAssocID="{5100F747-B89A-48F8-A700-A7C39168EEF9}" presName="LevelTwoTextNode" presStyleLbl="node2" presStyleIdx="2" presStyleCnt="3" custScaleX="2200000" custScaleY="2000000">
        <dgm:presLayoutVars>
          <dgm:chPref val="3"/>
        </dgm:presLayoutVars>
      </dgm:prSet>
      <dgm:spPr/>
    </dgm:pt>
    <dgm:pt modelId="{07FC6C96-78F8-4D63-A050-D62AA5C6851A}" type="pres">
      <dgm:prSet presAssocID="{5100F747-B89A-48F8-A700-A7C39168EEF9}" presName="level3hierChild" presStyleCnt="0"/>
      <dgm:spPr/>
    </dgm:pt>
    <dgm:pt modelId="{891877BE-CCD2-46EA-9A26-3220471D4CB3}" type="pres">
      <dgm:prSet presAssocID="{4642239F-4D5F-45C3-871B-9C296D1AECB8}" presName="conn2-1" presStyleLbl="parChTrans1D3" presStyleIdx="4" presStyleCnt="7" custSzX="917767" custScaleY="543831"/>
      <dgm:spPr/>
    </dgm:pt>
    <dgm:pt modelId="{AF106C2E-B2A6-4C95-9745-F876AEDC67C3}" type="pres">
      <dgm:prSet presAssocID="{4642239F-4D5F-45C3-871B-9C296D1AECB8}" presName="connTx" presStyleLbl="parChTrans1D3" presStyleIdx="4" presStyleCnt="7"/>
      <dgm:spPr/>
    </dgm:pt>
    <dgm:pt modelId="{BAE3763A-375D-46EF-9D74-A79C677CF086}" type="pres">
      <dgm:prSet presAssocID="{2E4B7C6F-589B-4A96-A2DE-FE4CADFBD2CE}" presName="root2" presStyleCnt="0"/>
      <dgm:spPr/>
    </dgm:pt>
    <dgm:pt modelId="{35C6F4F4-0263-4D43-B5CA-D48E8368DA6C}" type="pres">
      <dgm:prSet presAssocID="{2E4B7C6F-589B-4A96-A2DE-FE4CADFBD2CE}" presName="LevelTwoTextNode" presStyleLbl="node3" presStyleIdx="4" presStyleCnt="7" custScaleX="7594996" custScaleY="2000000" custLinFactX="419363" custLinFactNeighborX="500000" custLinFactNeighborY="57607">
        <dgm:presLayoutVars>
          <dgm:chPref val="3"/>
        </dgm:presLayoutVars>
      </dgm:prSet>
      <dgm:spPr/>
    </dgm:pt>
    <dgm:pt modelId="{4403AFD3-F3F5-4155-BAAA-56AFB0B596A0}" type="pres">
      <dgm:prSet presAssocID="{2E4B7C6F-589B-4A96-A2DE-FE4CADFBD2CE}" presName="level3hierChild" presStyleCnt="0"/>
      <dgm:spPr/>
    </dgm:pt>
    <dgm:pt modelId="{BE8E5D84-2683-4F72-B9B3-9170A4AD0D97}" type="pres">
      <dgm:prSet presAssocID="{812C88AD-9470-4347-AD48-5B0C938728E3}" presName="conn2-1" presStyleLbl="parChTrans1D3" presStyleIdx="5" presStyleCnt="7" custSzX="36408" custScaleY="543831"/>
      <dgm:spPr/>
    </dgm:pt>
    <dgm:pt modelId="{368BABF4-3FAB-4747-86C2-53D20EEE2A40}" type="pres">
      <dgm:prSet presAssocID="{812C88AD-9470-4347-AD48-5B0C938728E3}" presName="connTx" presStyleLbl="parChTrans1D3" presStyleIdx="5" presStyleCnt="7"/>
      <dgm:spPr/>
    </dgm:pt>
    <dgm:pt modelId="{36416622-B44F-4157-AF91-89C13B776139}" type="pres">
      <dgm:prSet presAssocID="{1B883345-BFAB-46A0-AD33-7A4946A9D725}" presName="root2" presStyleCnt="0"/>
      <dgm:spPr/>
    </dgm:pt>
    <dgm:pt modelId="{93E4177C-4B5B-4C9B-8DF8-37DD9E12A194}" type="pres">
      <dgm:prSet presAssocID="{1B883345-BFAB-46A0-AD33-7A4946A9D725}" presName="LevelTwoTextNode" presStyleLbl="node3" presStyleIdx="5" presStyleCnt="7" custScaleX="7594996" custScaleY="2000000" custLinFactX="419363" custLinFactY="-12057" custLinFactNeighborX="500000" custLinFactNeighborY="-100000">
        <dgm:presLayoutVars>
          <dgm:chPref val="3"/>
        </dgm:presLayoutVars>
      </dgm:prSet>
      <dgm:spPr/>
    </dgm:pt>
    <dgm:pt modelId="{D26CFF3D-8A11-431F-BDA2-0A2AC7899701}" type="pres">
      <dgm:prSet presAssocID="{1B883345-BFAB-46A0-AD33-7A4946A9D725}" presName="level3hierChild" presStyleCnt="0"/>
      <dgm:spPr/>
    </dgm:pt>
    <dgm:pt modelId="{64A66C1F-F5E4-4C22-B28C-837278CBF287}" type="pres">
      <dgm:prSet presAssocID="{7D6C32E8-014C-439C-A5CA-83125CAA1ECF}" presName="conn2-1" presStyleLbl="parChTrans1D3" presStyleIdx="6" presStyleCnt="7" custSzX="917767" custScaleY="543831"/>
      <dgm:spPr/>
    </dgm:pt>
    <dgm:pt modelId="{741A0B19-D5F9-417A-B078-55B1650E0DB4}" type="pres">
      <dgm:prSet presAssocID="{7D6C32E8-014C-439C-A5CA-83125CAA1ECF}" presName="connTx" presStyleLbl="parChTrans1D3" presStyleIdx="6" presStyleCnt="7"/>
      <dgm:spPr/>
    </dgm:pt>
    <dgm:pt modelId="{C511805B-2254-4783-832D-C499D8721AF3}" type="pres">
      <dgm:prSet presAssocID="{BE98FC71-9C09-4EC8-A38D-97F31212FF48}" presName="root2" presStyleCnt="0"/>
      <dgm:spPr/>
    </dgm:pt>
    <dgm:pt modelId="{E529F7F8-A7D7-4B01-B538-3F4B6AB471D3}" type="pres">
      <dgm:prSet presAssocID="{BE98FC71-9C09-4EC8-A38D-97F31212FF48}" presName="LevelTwoTextNode" presStyleLbl="node3" presStyleIdx="6" presStyleCnt="7" custScaleX="7594996" custScaleY="2000000" custLinFactX="419363" custLinFactNeighborX="500000" custLinFactNeighborY="87351">
        <dgm:presLayoutVars>
          <dgm:chPref val="3"/>
        </dgm:presLayoutVars>
      </dgm:prSet>
      <dgm:spPr/>
    </dgm:pt>
    <dgm:pt modelId="{5DC74764-7DC7-4C93-BA30-68602FD086B9}" type="pres">
      <dgm:prSet presAssocID="{BE98FC71-9C09-4EC8-A38D-97F31212FF48}" presName="level3hierChild" presStyleCnt="0"/>
      <dgm:spPr/>
    </dgm:pt>
  </dgm:ptLst>
  <dgm:cxnLst>
    <dgm:cxn modelId="{3CDB0100-D015-459F-BA9C-B38C5E5772B6}" type="presOf" srcId="{8323A2C7-8258-4E36-B70B-D9A331DB5C12}" destId="{F1C56532-402D-4F4E-851E-E8DD6F148678}" srcOrd="0" destOrd="0" presId="urn:microsoft.com/office/officeart/2005/8/layout/hierarchy2"/>
    <dgm:cxn modelId="{5427C304-A531-4910-A897-E8E06D1538A9}" type="presOf" srcId="{61AE3DC4-0F61-494F-A24A-F21F8F8DA00C}" destId="{A8AE6430-98B1-4091-A639-59118496BEAD}" srcOrd="0" destOrd="0" presId="urn:microsoft.com/office/officeart/2005/8/layout/hierarchy2"/>
    <dgm:cxn modelId="{9D877208-2FEC-4E5E-B610-09AB1D03044B}" type="presOf" srcId="{01DDDE50-A29C-4A0C-AEE1-7B96BB2A21FD}" destId="{B99CAB83-DB96-4697-A41D-71FB1C2405E6}" srcOrd="1" destOrd="0" presId="urn:microsoft.com/office/officeart/2005/8/layout/hierarchy2"/>
    <dgm:cxn modelId="{F54BEA09-99C8-410A-88FF-4FC7FD438CBC}" type="presOf" srcId="{A07A31E0-E041-4FD8-BFD9-5157B944AA11}" destId="{B263200D-812A-4153-9687-3B055A5F9FF6}" srcOrd="1" destOrd="0" presId="urn:microsoft.com/office/officeart/2005/8/layout/hierarchy2"/>
    <dgm:cxn modelId="{A999670C-4BF8-4CFE-B6A6-27ACC312E192}" type="presOf" srcId="{812C88AD-9470-4347-AD48-5B0C938728E3}" destId="{BE8E5D84-2683-4F72-B9B3-9170A4AD0D97}" srcOrd="0" destOrd="0" presId="urn:microsoft.com/office/officeart/2005/8/layout/hierarchy2"/>
    <dgm:cxn modelId="{64E2461E-520A-4438-A33E-B3524DAF0B4E}" type="presOf" srcId="{BE98FC71-9C09-4EC8-A38D-97F31212FF48}" destId="{E529F7F8-A7D7-4B01-B538-3F4B6AB471D3}" srcOrd="0" destOrd="0" presId="urn:microsoft.com/office/officeart/2005/8/layout/hierarchy2"/>
    <dgm:cxn modelId="{2DFBED1E-135A-44CD-9494-93FAE110DFEB}" type="presOf" srcId="{747A079B-4A49-4850-98AD-BFF8E314A33D}" destId="{0D227444-6DE9-4EEF-9B7A-0F28581DAC15}" srcOrd="1" destOrd="0" presId="urn:microsoft.com/office/officeart/2005/8/layout/hierarchy2"/>
    <dgm:cxn modelId="{7CEF751F-197D-402E-97EB-21EDD4B21E86}" srcId="{5100F747-B89A-48F8-A700-A7C39168EEF9}" destId="{1B883345-BFAB-46A0-AD33-7A4946A9D725}" srcOrd="1" destOrd="0" parTransId="{812C88AD-9470-4347-AD48-5B0C938728E3}" sibTransId="{474786FF-1B36-43AE-8FD2-379D31FE688C}"/>
    <dgm:cxn modelId="{630F9526-4B7C-454B-A6F5-7C0535C7A68C}" srcId="{BA8F7A94-3F29-40D9-BEB6-E6309900B7D1}" destId="{61AE3DC4-0F61-494F-A24A-F21F8F8DA00C}" srcOrd="0" destOrd="0" parTransId="{747A079B-4A49-4850-98AD-BFF8E314A33D}" sibTransId="{F216C6D7-F737-4087-9996-E9ED7E79731C}"/>
    <dgm:cxn modelId="{341C2A28-5BCB-493E-8CA4-C0FF88BD5398}" srcId="{61AE3DC4-0F61-494F-A24A-F21F8F8DA00C}" destId="{00A46135-1828-4D87-94AC-578CE2E619CB}" srcOrd="1" destOrd="0" parTransId="{01DDDE50-A29C-4A0C-AEE1-7B96BB2A21FD}" sibTransId="{4B11F94F-5118-4E3C-8138-D91F7A18EC7F}"/>
    <dgm:cxn modelId="{B1E0012B-B1A1-4208-B56C-798FA1324241}" type="presOf" srcId="{A07A31E0-E041-4FD8-BFD9-5157B944AA11}" destId="{40AEABD8-5365-45BE-98E4-2D9A7B294CD1}" srcOrd="0" destOrd="0" presId="urn:microsoft.com/office/officeart/2005/8/layout/hierarchy2"/>
    <dgm:cxn modelId="{409DB02C-AD20-44B7-A9A3-9B5855BB416C}" srcId="{5100F747-B89A-48F8-A700-A7C39168EEF9}" destId="{BE98FC71-9C09-4EC8-A38D-97F31212FF48}" srcOrd="2" destOrd="0" parTransId="{7D6C32E8-014C-439C-A5CA-83125CAA1ECF}" sibTransId="{FE984B97-A683-4392-88B0-700F4D634136}"/>
    <dgm:cxn modelId="{F9A3FB31-A279-44BD-8D20-3D4F691EAFC7}" srcId="{5100F747-B89A-48F8-A700-A7C39168EEF9}" destId="{2E4B7C6F-589B-4A96-A2DE-FE4CADFBD2CE}" srcOrd="0" destOrd="0" parTransId="{4642239F-4D5F-45C3-871B-9C296D1AECB8}" sibTransId="{A13A4E1B-ECC1-41A1-B733-7D5D99A3C313}"/>
    <dgm:cxn modelId="{6901C536-5997-406A-AB75-07EBB4592DCF}" type="presOf" srcId="{0767547A-CD37-4738-B1C3-294FB31A78BB}" destId="{B28DEA18-3F6F-4A9F-8CC8-2DA9C82E172D}" srcOrd="1" destOrd="0" presId="urn:microsoft.com/office/officeart/2005/8/layout/hierarchy2"/>
    <dgm:cxn modelId="{CE96D238-4600-4533-A777-85AD1320A65B}" type="presOf" srcId="{01DDDE50-A29C-4A0C-AEE1-7B96BB2A21FD}" destId="{10B1AC14-6BBE-4A60-B43D-F31140292EE7}" srcOrd="0" destOrd="0" presId="urn:microsoft.com/office/officeart/2005/8/layout/hierarchy2"/>
    <dgm:cxn modelId="{26C9E939-651B-48EA-8F8E-019D6B246F73}" type="presOf" srcId="{00A46135-1828-4D87-94AC-578CE2E619CB}" destId="{98450103-9C9C-4B9B-83B3-922E27E913F0}" srcOrd="0" destOrd="0" presId="urn:microsoft.com/office/officeart/2005/8/layout/hierarchy2"/>
    <dgm:cxn modelId="{744A2A44-B538-45BB-9B96-E887CC90A688}" srcId="{ADCBC88D-9C15-4924-B813-2A4070A7762F}" destId="{C8A2E1C6-9F7C-4CFB-8F94-C53ABB2C85E6}" srcOrd="0" destOrd="0" parTransId="{74641B89-9F6E-48A1-B4F9-6F49CA3778CA}" sibTransId="{539E7E1E-56C1-4847-9144-48B9413B2458}"/>
    <dgm:cxn modelId="{815BBA67-CD4D-46F2-A68C-4C2611DF97BA}" type="presOf" srcId="{1B883345-BFAB-46A0-AD33-7A4946A9D725}" destId="{93E4177C-4B5B-4C9B-8DF8-37DD9E12A194}" srcOrd="0" destOrd="0" presId="urn:microsoft.com/office/officeart/2005/8/layout/hierarchy2"/>
    <dgm:cxn modelId="{AE41E068-B8A8-429A-BBA3-CE742D8BEEE1}" srcId="{ADCBC88D-9C15-4924-B813-2A4070A7762F}" destId="{B7B13EC1-507B-41FA-AA0C-6E8B52F9BAC5}" srcOrd="1" destOrd="0" parTransId="{AFCC5975-3990-4728-AC8B-640CE448DF59}" sibTransId="{2228DF18-9C31-477C-A6A3-251374B55F2A}"/>
    <dgm:cxn modelId="{5C5CCC49-BAF7-400B-B3E8-0CFA61BA3E68}" type="presOf" srcId="{7D6C32E8-014C-439C-A5CA-83125CAA1ECF}" destId="{741A0B19-D5F9-417A-B078-55B1650E0DB4}" srcOrd="1" destOrd="0" presId="urn:microsoft.com/office/officeart/2005/8/layout/hierarchy2"/>
    <dgm:cxn modelId="{516FFA4B-967C-40F5-8721-BDF536979C8A}" type="presOf" srcId="{ADCBC88D-9C15-4924-B813-2A4070A7762F}" destId="{EC6A5BE9-F24B-4AEC-805B-3A05FEB0C638}" srcOrd="0" destOrd="0" presId="urn:microsoft.com/office/officeart/2005/8/layout/hierarchy2"/>
    <dgm:cxn modelId="{99EB7E4C-BD91-428B-9D49-146099D5A42F}" type="presOf" srcId="{BA8F7A94-3F29-40D9-BEB6-E6309900B7D1}" destId="{9F21F10A-3771-4253-B0B3-FBEDF64C93CD}" srcOrd="0" destOrd="0" presId="urn:microsoft.com/office/officeart/2005/8/layout/hierarchy2"/>
    <dgm:cxn modelId="{DF8CC37C-9E79-4D6D-9608-8D5AF21D418A}" srcId="{3116FEE2-4D51-40E0-B5FC-0639BBDF7625}" destId="{BA8F7A94-3F29-40D9-BEB6-E6309900B7D1}" srcOrd="0" destOrd="0" parTransId="{2D43F5CE-F97E-4E73-84BC-71D9BE3BAC94}" sibTransId="{683FE1A6-E488-4FC4-98B4-6F5DA66E1818}"/>
    <dgm:cxn modelId="{95ED068A-857A-4234-A7A9-58307F892978}" type="presOf" srcId="{74641B89-9F6E-48A1-B4F9-6F49CA3778CA}" destId="{DAFBFDA0-B895-4C1F-AA7A-91C52802F66B}" srcOrd="1" destOrd="0" presId="urn:microsoft.com/office/officeart/2005/8/layout/hierarchy2"/>
    <dgm:cxn modelId="{A8B0308A-5C72-46DA-BD37-9E1B07A4C4BF}" type="presOf" srcId="{74641B89-9F6E-48A1-B4F9-6F49CA3778CA}" destId="{A3FF3121-EFC3-4F8E-BE33-83375EF71342}" srcOrd="0" destOrd="0" presId="urn:microsoft.com/office/officeart/2005/8/layout/hierarchy2"/>
    <dgm:cxn modelId="{FAB1FB8A-0F0E-4846-A705-B72DB410FBBE}" type="presOf" srcId="{0767547A-CD37-4738-B1C3-294FB31A78BB}" destId="{392F846E-4C0A-427F-94E4-E8A9B94FCB9E}" srcOrd="0" destOrd="0" presId="urn:microsoft.com/office/officeart/2005/8/layout/hierarchy2"/>
    <dgm:cxn modelId="{70839291-E988-4069-9E91-5A227AF9663D}" srcId="{BA8F7A94-3F29-40D9-BEB6-E6309900B7D1}" destId="{5100F747-B89A-48F8-A700-A7C39168EEF9}" srcOrd="2" destOrd="0" parTransId="{0767547A-CD37-4738-B1C3-294FB31A78BB}" sibTransId="{8D9F3CD7-7F6D-4DF1-86F4-A18378D4DDF8}"/>
    <dgm:cxn modelId="{3D38A29C-7F15-4017-9229-44C8EBCE5D42}" type="presOf" srcId="{AFCC5975-3990-4728-AC8B-640CE448DF59}" destId="{08641382-2011-4D47-8BE7-3465C5A747F8}" srcOrd="0" destOrd="0" presId="urn:microsoft.com/office/officeart/2005/8/layout/hierarchy2"/>
    <dgm:cxn modelId="{FE5B469D-19CB-47DC-9020-842CD838BDC7}" type="presOf" srcId="{812C88AD-9470-4347-AD48-5B0C938728E3}" destId="{368BABF4-3FAB-4747-86C2-53D20EEE2A40}" srcOrd="1" destOrd="0" presId="urn:microsoft.com/office/officeart/2005/8/layout/hierarchy2"/>
    <dgm:cxn modelId="{1541029E-1DBE-4658-990A-5A85F355790E}" type="presOf" srcId="{4642239F-4D5F-45C3-871B-9C296D1AECB8}" destId="{AF106C2E-B2A6-4C95-9745-F876AEDC67C3}" srcOrd="1" destOrd="0" presId="urn:microsoft.com/office/officeart/2005/8/layout/hierarchy2"/>
    <dgm:cxn modelId="{0B84C89E-9F67-4545-A895-9C7755148BB6}" type="presOf" srcId="{0A04D59D-BF9E-466F-9B15-A6BEDAD23675}" destId="{ED4C1F8A-F5EA-4227-A139-7508564A62BA}" srcOrd="0" destOrd="0" presId="urn:microsoft.com/office/officeart/2005/8/layout/hierarchy2"/>
    <dgm:cxn modelId="{0E26BF9F-A5A7-45B5-93C0-F8E17B151D0D}" type="presOf" srcId="{2E4B7C6F-589B-4A96-A2DE-FE4CADFBD2CE}" destId="{35C6F4F4-0263-4D43-B5CA-D48E8368DA6C}" srcOrd="0" destOrd="0" presId="urn:microsoft.com/office/officeart/2005/8/layout/hierarchy2"/>
    <dgm:cxn modelId="{21C2B7A0-6413-4359-A4FC-1A0EC0EB1DB7}" type="presOf" srcId="{4642239F-4D5F-45C3-871B-9C296D1AECB8}" destId="{891877BE-CCD2-46EA-9A26-3220471D4CB3}" srcOrd="0" destOrd="0" presId="urn:microsoft.com/office/officeart/2005/8/layout/hierarchy2"/>
    <dgm:cxn modelId="{3163A3A6-0E41-453C-A653-57C518472A7E}" type="presOf" srcId="{7D6C32E8-014C-439C-A5CA-83125CAA1ECF}" destId="{64A66C1F-F5E4-4C22-B28C-837278CBF287}" srcOrd="0" destOrd="0" presId="urn:microsoft.com/office/officeart/2005/8/layout/hierarchy2"/>
    <dgm:cxn modelId="{E3F623BB-3C29-4194-A986-31E44624C235}" type="presOf" srcId="{B7B13EC1-507B-41FA-AA0C-6E8B52F9BAC5}" destId="{81EB1037-CD47-4950-97EA-A08817E7210E}" srcOrd="0" destOrd="0" presId="urn:microsoft.com/office/officeart/2005/8/layout/hierarchy2"/>
    <dgm:cxn modelId="{33EBF7BE-8DEF-452A-8ED5-C6EFC2EFE9BB}" type="presOf" srcId="{747A079B-4A49-4850-98AD-BFF8E314A33D}" destId="{C17ECF07-E516-4285-A5D3-1271DAE8FBE3}" srcOrd="0" destOrd="0" presId="urn:microsoft.com/office/officeart/2005/8/layout/hierarchy2"/>
    <dgm:cxn modelId="{0BE535C5-6452-45E5-8326-2CDD3FCB1C74}" type="presOf" srcId="{0A04D59D-BF9E-466F-9B15-A6BEDAD23675}" destId="{37A4AFB2-0F79-4BEC-A4C6-927296DCC059}" srcOrd="1" destOrd="0" presId="urn:microsoft.com/office/officeart/2005/8/layout/hierarchy2"/>
    <dgm:cxn modelId="{09BE74CE-7960-4FD8-8DF2-A2AA8EE6A66F}" srcId="{BA8F7A94-3F29-40D9-BEB6-E6309900B7D1}" destId="{ADCBC88D-9C15-4924-B813-2A4070A7762F}" srcOrd="1" destOrd="0" parTransId="{0A04D59D-BF9E-466F-9B15-A6BEDAD23675}" sibTransId="{E596A9A4-B343-4F96-9A48-1949A197A9D0}"/>
    <dgm:cxn modelId="{CD6998E6-F3CB-4C95-9E2A-5A08BEEBE554}" srcId="{61AE3DC4-0F61-494F-A24A-F21F8F8DA00C}" destId="{8323A2C7-8258-4E36-B70B-D9A331DB5C12}" srcOrd="0" destOrd="0" parTransId="{A07A31E0-E041-4FD8-BFD9-5157B944AA11}" sibTransId="{F1939747-C843-4B20-986C-6972763EC5F2}"/>
    <dgm:cxn modelId="{50241EEA-4EF0-4281-9BD4-A4DFF26C7A83}" type="presOf" srcId="{5100F747-B89A-48F8-A700-A7C39168EEF9}" destId="{4C876C90-8BC2-4320-9581-4616CF27292F}" srcOrd="0" destOrd="0" presId="urn:microsoft.com/office/officeart/2005/8/layout/hierarchy2"/>
    <dgm:cxn modelId="{D69456ED-CCFF-4716-87CE-B6855C36B675}" type="presOf" srcId="{AFCC5975-3990-4728-AC8B-640CE448DF59}" destId="{D3FBC64A-9170-466C-8D3E-22A65801D2D2}" srcOrd="1" destOrd="0" presId="urn:microsoft.com/office/officeart/2005/8/layout/hierarchy2"/>
    <dgm:cxn modelId="{9E4C6AF7-4ED8-4C9F-ABFD-5C3288A3DE7E}" type="presOf" srcId="{C8A2E1C6-9F7C-4CFB-8F94-C53ABB2C85E6}" destId="{46A517AC-FA5F-41F7-8DF0-CD73D0FA2557}" srcOrd="0" destOrd="0" presId="urn:microsoft.com/office/officeart/2005/8/layout/hierarchy2"/>
    <dgm:cxn modelId="{ADB550FA-34CD-4591-9906-B96719E7B0DB}" type="presOf" srcId="{3116FEE2-4D51-40E0-B5FC-0639BBDF7625}" destId="{BCF053CC-C5C0-4C20-8BF9-42FF85B77764}" srcOrd="0" destOrd="0" presId="urn:microsoft.com/office/officeart/2005/8/layout/hierarchy2"/>
    <dgm:cxn modelId="{956157CB-B726-4AFD-BDA5-6C8640D4EC6B}" type="presParOf" srcId="{BCF053CC-C5C0-4C20-8BF9-42FF85B77764}" destId="{DCA33B35-1218-4884-AF9A-379DF0DD922E}" srcOrd="0" destOrd="0" presId="urn:microsoft.com/office/officeart/2005/8/layout/hierarchy2"/>
    <dgm:cxn modelId="{63225A03-EA9C-4BC4-99DE-37275A4D72EF}" type="presParOf" srcId="{DCA33B35-1218-4884-AF9A-379DF0DD922E}" destId="{9F21F10A-3771-4253-B0B3-FBEDF64C93CD}" srcOrd="0" destOrd="0" presId="urn:microsoft.com/office/officeart/2005/8/layout/hierarchy2"/>
    <dgm:cxn modelId="{43F42D75-94BE-4E1A-BD4E-DE75B4984E4A}" type="presParOf" srcId="{DCA33B35-1218-4884-AF9A-379DF0DD922E}" destId="{502F199D-9C20-480D-97F0-0017152F0F6A}" srcOrd="1" destOrd="0" presId="urn:microsoft.com/office/officeart/2005/8/layout/hierarchy2"/>
    <dgm:cxn modelId="{BD6283F7-B8B4-4E2F-939B-270A537FB2FF}" type="presParOf" srcId="{502F199D-9C20-480D-97F0-0017152F0F6A}" destId="{C17ECF07-E516-4285-A5D3-1271DAE8FBE3}" srcOrd="0" destOrd="0" presId="urn:microsoft.com/office/officeart/2005/8/layout/hierarchy2"/>
    <dgm:cxn modelId="{15F83024-B6C0-46F1-8C96-678E89DD4A88}" type="presParOf" srcId="{C17ECF07-E516-4285-A5D3-1271DAE8FBE3}" destId="{0D227444-6DE9-4EEF-9B7A-0F28581DAC15}" srcOrd="0" destOrd="0" presId="urn:microsoft.com/office/officeart/2005/8/layout/hierarchy2"/>
    <dgm:cxn modelId="{5445D916-7294-4F34-8B85-3E7A55E60E2E}" type="presParOf" srcId="{502F199D-9C20-480D-97F0-0017152F0F6A}" destId="{B79F4FE7-4DF9-42BB-B375-72FDC53CE61C}" srcOrd="1" destOrd="0" presId="urn:microsoft.com/office/officeart/2005/8/layout/hierarchy2"/>
    <dgm:cxn modelId="{B091BC5E-A8CA-4406-8B63-F666FA4300FC}" type="presParOf" srcId="{B79F4FE7-4DF9-42BB-B375-72FDC53CE61C}" destId="{A8AE6430-98B1-4091-A639-59118496BEAD}" srcOrd="0" destOrd="0" presId="urn:microsoft.com/office/officeart/2005/8/layout/hierarchy2"/>
    <dgm:cxn modelId="{EB725C68-F96A-4ACA-967C-B8DA789ACCB2}" type="presParOf" srcId="{B79F4FE7-4DF9-42BB-B375-72FDC53CE61C}" destId="{0278EF86-0CE4-428C-AFC7-BC174E8C9F01}" srcOrd="1" destOrd="0" presId="urn:microsoft.com/office/officeart/2005/8/layout/hierarchy2"/>
    <dgm:cxn modelId="{B839C377-56FD-403C-8843-C237AE357EEE}" type="presParOf" srcId="{0278EF86-0CE4-428C-AFC7-BC174E8C9F01}" destId="{40AEABD8-5365-45BE-98E4-2D9A7B294CD1}" srcOrd="0" destOrd="0" presId="urn:microsoft.com/office/officeart/2005/8/layout/hierarchy2"/>
    <dgm:cxn modelId="{237A4E79-6439-4F9D-B017-553A638E375F}" type="presParOf" srcId="{40AEABD8-5365-45BE-98E4-2D9A7B294CD1}" destId="{B263200D-812A-4153-9687-3B055A5F9FF6}" srcOrd="0" destOrd="0" presId="urn:microsoft.com/office/officeart/2005/8/layout/hierarchy2"/>
    <dgm:cxn modelId="{F21C0C9B-5042-4164-ABE0-ABBF156BC0E8}" type="presParOf" srcId="{0278EF86-0CE4-428C-AFC7-BC174E8C9F01}" destId="{09A4DA5E-0D76-4EDC-90E7-0633AE3DF785}" srcOrd="1" destOrd="0" presId="urn:microsoft.com/office/officeart/2005/8/layout/hierarchy2"/>
    <dgm:cxn modelId="{D7042645-31D8-480E-B565-D15289BB534E}" type="presParOf" srcId="{09A4DA5E-0D76-4EDC-90E7-0633AE3DF785}" destId="{F1C56532-402D-4F4E-851E-E8DD6F148678}" srcOrd="0" destOrd="0" presId="urn:microsoft.com/office/officeart/2005/8/layout/hierarchy2"/>
    <dgm:cxn modelId="{6D6E9AF5-77B6-4B67-B7DE-6730A69E5D23}" type="presParOf" srcId="{09A4DA5E-0D76-4EDC-90E7-0633AE3DF785}" destId="{972825F4-5A0F-4752-9AEC-6A0F83469307}" srcOrd="1" destOrd="0" presId="urn:microsoft.com/office/officeart/2005/8/layout/hierarchy2"/>
    <dgm:cxn modelId="{A8399811-BE7A-458D-A751-A6F4CBDDEC2A}" type="presParOf" srcId="{0278EF86-0CE4-428C-AFC7-BC174E8C9F01}" destId="{10B1AC14-6BBE-4A60-B43D-F31140292EE7}" srcOrd="2" destOrd="0" presId="urn:microsoft.com/office/officeart/2005/8/layout/hierarchy2"/>
    <dgm:cxn modelId="{7FD417C9-950D-49E3-96B2-1CCC60BBDAF8}" type="presParOf" srcId="{10B1AC14-6BBE-4A60-B43D-F31140292EE7}" destId="{B99CAB83-DB96-4697-A41D-71FB1C2405E6}" srcOrd="0" destOrd="0" presId="urn:microsoft.com/office/officeart/2005/8/layout/hierarchy2"/>
    <dgm:cxn modelId="{F3083F03-6647-4C66-BAA7-96849F3CA21D}" type="presParOf" srcId="{0278EF86-0CE4-428C-AFC7-BC174E8C9F01}" destId="{DA2592E0-7E7D-4171-B187-DB52DBBB9D84}" srcOrd="3" destOrd="0" presId="urn:microsoft.com/office/officeart/2005/8/layout/hierarchy2"/>
    <dgm:cxn modelId="{7246AE77-167D-45A8-BECB-8A0FDC67CC46}" type="presParOf" srcId="{DA2592E0-7E7D-4171-B187-DB52DBBB9D84}" destId="{98450103-9C9C-4B9B-83B3-922E27E913F0}" srcOrd="0" destOrd="0" presId="urn:microsoft.com/office/officeart/2005/8/layout/hierarchy2"/>
    <dgm:cxn modelId="{D7B7BD5B-3072-45F4-8626-D7D017F873BD}" type="presParOf" srcId="{DA2592E0-7E7D-4171-B187-DB52DBBB9D84}" destId="{B4CD71C7-FDD7-4993-A954-73B9925B4C2D}" srcOrd="1" destOrd="0" presId="urn:microsoft.com/office/officeart/2005/8/layout/hierarchy2"/>
    <dgm:cxn modelId="{956A6C46-06BA-466E-9A99-D8800B73AA48}" type="presParOf" srcId="{502F199D-9C20-480D-97F0-0017152F0F6A}" destId="{ED4C1F8A-F5EA-4227-A139-7508564A62BA}" srcOrd="2" destOrd="0" presId="urn:microsoft.com/office/officeart/2005/8/layout/hierarchy2"/>
    <dgm:cxn modelId="{674A9732-EC86-45E3-935E-2B9009ADB7A0}" type="presParOf" srcId="{ED4C1F8A-F5EA-4227-A139-7508564A62BA}" destId="{37A4AFB2-0F79-4BEC-A4C6-927296DCC059}" srcOrd="0" destOrd="0" presId="urn:microsoft.com/office/officeart/2005/8/layout/hierarchy2"/>
    <dgm:cxn modelId="{AB05FE0A-23BD-4549-A778-6E00874FC9F8}" type="presParOf" srcId="{502F199D-9C20-480D-97F0-0017152F0F6A}" destId="{8D01EC49-43DE-4AA2-9C03-7D9A6E4AAA5A}" srcOrd="3" destOrd="0" presId="urn:microsoft.com/office/officeart/2005/8/layout/hierarchy2"/>
    <dgm:cxn modelId="{C00759D7-6208-4FCE-95AE-4E157B11F717}" type="presParOf" srcId="{8D01EC49-43DE-4AA2-9C03-7D9A6E4AAA5A}" destId="{EC6A5BE9-F24B-4AEC-805B-3A05FEB0C638}" srcOrd="0" destOrd="0" presId="urn:microsoft.com/office/officeart/2005/8/layout/hierarchy2"/>
    <dgm:cxn modelId="{3B893278-B04A-4D54-8BE6-6EC3C911B2CA}" type="presParOf" srcId="{8D01EC49-43DE-4AA2-9C03-7D9A6E4AAA5A}" destId="{DEA05772-3F7F-4A38-A6D2-CB2ED5DF2E0C}" srcOrd="1" destOrd="0" presId="urn:microsoft.com/office/officeart/2005/8/layout/hierarchy2"/>
    <dgm:cxn modelId="{2170EFCB-03DC-4148-868B-85089010320F}" type="presParOf" srcId="{DEA05772-3F7F-4A38-A6D2-CB2ED5DF2E0C}" destId="{A3FF3121-EFC3-4F8E-BE33-83375EF71342}" srcOrd="0" destOrd="0" presId="urn:microsoft.com/office/officeart/2005/8/layout/hierarchy2"/>
    <dgm:cxn modelId="{4E78937D-D365-4700-A61C-60238B442265}" type="presParOf" srcId="{A3FF3121-EFC3-4F8E-BE33-83375EF71342}" destId="{DAFBFDA0-B895-4C1F-AA7A-91C52802F66B}" srcOrd="0" destOrd="0" presId="urn:microsoft.com/office/officeart/2005/8/layout/hierarchy2"/>
    <dgm:cxn modelId="{EC26B929-1E99-44A2-AE37-852881376F02}" type="presParOf" srcId="{DEA05772-3F7F-4A38-A6D2-CB2ED5DF2E0C}" destId="{A96D8BBD-20EC-48FD-BCD2-F12A0D38A295}" srcOrd="1" destOrd="0" presId="urn:microsoft.com/office/officeart/2005/8/layout/hierarchy2"/>
    <dgm:cxn modelId="{244FA1A7-B038-4299-801D-0B2ADB1DF916}" type="presParOf" srcId="{A96D8BBD-20EC-48FD-BCD2-F12A0D38A295}" destId="{46A517AC-FA5F-41F7-8DF0-CD73D0FA2557}" srcOrd="0" destOrd="0" presId="urn:microsoft.com/office/officeart/2005/8/layout/hierarchy2"/>
    <dgm:cxn modelId="{0AE60AD0-507B-49F4-9601-47563FB74CF2}" type="presParOf" srcId="{A96D8BBD-20EC-48FD-BCD2-F12A0D38A295}" destId="{92BE3E74-A618-46F3-A57E-8006A29A9A66}" srcOrd="1" destOrd="0" presId="urn:microsoft.com/office/officeart/2005/8/layout/hierarchy2"/>
    <dgm:cxn modelId="{71279BB9-5DB8-45DA-AF55-8B16D52662E1}" type="presParOf" srcId="{DEA05772-3F7F-4A38-A6D2-CB2ED5DF2E0C}" destId="{08641382-2011-4D47-8BE7-3465C5A747F8}" srcOrd="2" destOrd="0" presId="urn:microsoft.com/office/officeart/2005/8/layout/hierarchy2"/>
    <dgm:cxn modelId="{13967CC8-6827-46CA-A110-C3C6B7743FE6}" type="presParOf" srcId="{08641382-2011-4D47-8BE7-3465C5A747F8}" destId="{D3FBC64A-9170-466C-8D3E-22A65801D2D2}" srcOrd="0" destOrd="0" presId="urn:microsoft.com/office/officeart/2005/8/layout/hierarchy2"/>
    <dgm:cxn modelId="{1D9E5444-C110-4DEF-AF51-4DC1260D6C53}" type="presParOf" srcId="{DEA05772-3F7F-4A38-A6D2-CB2ED5DF2E0C}" destId="{F822FBAD-B348-4825-A383-A6EB791714C9}" srcOrd="3" destOrd="0" presId="urn:microsoft.com/office/officeart/2005/8/layout/hierarchy2"/>
    <dgm:cxn modelId="{9179B0DF-9E8E-4D65-9717-A138A61D8BBB}" type="presParOf" srcId="{F822FBAD-B348-4825-A383-A6EB791714C9}" destId="{81EB1037-CD47-4950-97EA-A08817E7210E}" srcOrd="0" destOrd="0" presId="urn:microsoft.com/office/officeart/2005/8/layout/hierarchy2"/>
    <dgm:cxn modelId="{AD083D60-39B8-4CF9-ACFE-A16871FB2EF3}" type="presParOf" srcId="{F822FBAD-B348-4825-A383-A6EB791714C9}" destId="{801FA5EB-BD45-419F-89F0-434D99B16C9A}" srcOrd="1" destOrd="0" presId="urn:microsoft.com/office/officeart/2005/8/layout/hierarchy2"/>
    <dgm:cxn modelId="{5CAF8968-337E-4846-B142-1CFFB1E6CADF}" type="presParOf" srcId="{502F199D-9C20-480D-97F0-0017152F0F6A}" destId="{392F846E-4C0A-427F-94E4-E8A9B94FCB9E}" srcOrd="4" destOrd="0" presId="urn:microsoft.com/office/officeart/2005/8/layout/hierarchy2"/>
    <dgm:cxn modelId="{685C88F9-FC86-4949-B94D-C93BD2F5735F}" type="presParOf" srcId="{392F846E-4C0A-427F-94E4-E8A9B94FCB9E}" destId="{B28DEA18-3F6F-4A9F-8CC8-2DA9C82E172D}" srcOrd="0" destOrd="0" presId="urn:microsoft.com/office/officeart/2005/8/layout/hierarchy2"/>
    <dgm:cxn modelId="{E3FCAE89-EF5D-4345-854E-E73AD0A19D60}" type="presParOf" srcId="{502F199D-9C20-480D-97F0-0017152F0F6A}" destId="{71B621A4-60C6-446D-A1B8-B5F65124BF46}" srcOrd="5" destOrd="0" presId="urn:microsoft.com/office/officeart/2005/8/layout/hierarchy2"/>
    <dgm:cxn modelId="{AAF51639-C9D2-4A66-89F2-152A72C926F0}" type="presParOf" srcId="{71B621A4-60C6-446D-A1B8-B5F65124BF46}" destId="{4C876C90-8BC2-4320-9581-4616CF27292F}" srcOrd="0" destOrd="0" presId="urn:microsoft.com/office/officeart/2005/8/layout/hierarchy2"/>
    <dgm:cxn modelId="{66138ABC-E034-4960-9F25-6128F415C204}" type="presParOf" srcId="{71B621A4-60C6-446D-A1B8-B5F65124BF46}" destId="{07FC6C96-78F8-4D63-A050-D62AA5C6851A}" srcOrd="1" destOrd="0" presId="urn:microsoft.com/office/officeart/2005/8/layout/hierarchy2"/>
    <dgm:cxn modelId="{BEA00991-D361-4338-886C-62E14B793845}" type="presParOf" srcId="{07FC6C96-78F8-4D63-A050-D62AA5C6851A}" destId="{891877BE-CCD2-46EA-9A26-3220471D4CB3}" srcOrd="0" destOrd="0" presId="urn:microsoft.com/office/officeart/2005/8/layout/hierarchy2"/>
    <dgm:cxn modelId="{6A8082C4-F092-47A3-A424-131B87B0F12F}" type="presParOf" srcId="{891877BE-CCD2-46EA-9A26-3220471D4CB3}" destId="{AF106C2E-B2A6-4C95-9745-F876AEDC67C3}" srcOrd="0" destOrd="0" presId="urn:microsoft.com/office/officeart/2005/8/layout/hierarchy2"/>
    <dgm:cxn modelId="{827C94C2-2918-4541-B81E-7A79AB8A3392}" type="presParOf" srcId="{07FC6C96-78F8-4D63-A050-D62AA5C6851A}" destId="{BAE3763A-375D-46EF-9D74-A79C677CF086}" srcOrd="1" destOrd="0" presId="urn:microsoft.com/office/officeart/2005/8/layout/hierarchy2"/>
    <dgm:cxn modelId="{73972BD6-7349-4AB9-A955-7CD209DB37A3}" type="presParOf" srcId="{BAE3763A-375D-46EF-9D74-A79C677CF086}" destId="{35C6F4F4-0263-4D43-B5CA-D48E8368DA6C}" srcOrd="0" destOrd="0" presId="urn:microsoft.com/office/officeart/2005/8/layout/hierarchy2"/>
    <dgm:cxn modelId="{831BD926-1671-4B5D-A4F6-3852DCE92702}" type="presParOf" srcId="{BAE3763A-375D-46EF-9D74-A79C677CF086}" destId="{4403AFD3-F3F5-4155-BAAA-56AFB0B596A0}" srcOrd="1" destOrd="0" presId="urn:microsoft.com/office/officeart/2005/8/layout/hierarchy2"/>
    <dgm:cxn modelId="{557E7F0C-159A-4A48-8DB2-603765015AB7}" type="presParOf" srcId="{07FC6C96-78F8-4D63-A050-D62AA5C6851A}" destId="{BE8E5D84-2683-4F72-B9B3-9170A4AD0D97}" srcOrd="2" destOrd="0" presId="urn:microsoft.com/office/officeart/2005/8/layout/hierarchy2"/>
    <dgm:cxn modelId="{86D006F4-3410-4087-93A7-D8BD2C2835D2}" type="presParOf" srcId="{BE8E5D84-2683-4F72-B9B3-9170A4AD0D97}" destId="{368BABF4-3FAB-4747-86C2-53D20EEE2A40}" srcOrd="0" destOrd="0" presId="urn:microsoft.com/office/officeart/2005/8/layout/hierarchy2"/>
    <dgm:cxn modelId="{5D6D5A47-F794-4105-AAF9-94C342552301}" type="presParOf" srcId="{07FC6C96-78F8-4D63-A050-D62AA5C6851A}" destId="{36416622-B44F-4157-AF91-89C13B776139}" srcOrd="3" destOrd="0" presId="urn:microsoft.com/office/officeart/2005/8/layout/hierarchy2"/>
    <dgm:cxn modelId="{4BE90A8A-99B7-49EC-B569-58DEFBEC7F70}" type="presParOf" srcId="{36416622-B44F-4157-AF91-89C13B776139}" destId="{93E4177C-4B5B-4C9B-8DF8-37DD9E12A194}" srcOrd="0" destOrd="0" presId="urn:microsoft.com/office/officeart/2005/8/layout/hierarchy2"/>
    <dgm:cxn modelId="{65572B00-13AE-4D08-82A3-39BC89B79A61}" type="presParOf" srcId="{36416622-B44F-4157-AF91-89C13B776139}" destId="{D26CFF3D-8A11-431F-BDA2-0A2AC7899701}" srcOrd="1" destOrd="0" presId="urn:microsoft.com/office/officeart/2005/8/layout/hierarchy2"/>
    <dgm:cxn modelId="{349F7CA0-2520-4D7A-8BE7-A1EA7A43D65F}" type="presParOf" srcId="{07FC6C96-78F8-4D63-A050-D62AA5C6851A}" destId="{64A66C1F-F5E4-4C22-B28C-837278CBF287}" srcOrd="4" destOrd="0" presId="urn:microsoft.com/office/officeart/2005/8/layout/hierarchy2"/>
    <dgm:cxn modelId="{EEDF96B5-CA3C-4994-A1ED-435D2F465146}" type="presParOf" srcId="{64A66C1F-F5E4-4C22-B28C-837278CBF287}" destId="{741A0B19-D5F9-417A-B078-55B1650E0DB4}" srcOrd="0" destOrd="0" presId="urn:microsoft.com/office/officeart/2005/8/layout/hierarchy2"/>
    <dgm:cxn modelId="{C942A2CC-FA5B-48FA-B811-A949CCCDE6B5}" type="presParOf" srcId="{07FC6C96-78F8-4D63-A050-D62AA5C6851A}" destId="{C511805B-2254-4783-832D-C499D8721AF3}" srcOrd="5" destOrd="0" presId="urn:microsoft.com/office/officeart/2005/8/layout/hierarchy2"/>
    <dgm:cxn modelId="{C7D79958-41CD-400C-83CD-CD1521E691F7}" type="presParOf" srcId="{C511805B-2254-4783-832D-C499D8721AF3}" destId="{E529F7F8-A7D7-4B01-B538-3F4B6AB471D3}" srcOrd="0" destOrd="0" presId="urn:microsoft.com/office/officeart/2005/8/layout/hierarchy2"/>
    <dgm:cxn modelId="{CB46EF63-92D5-46F5-98C7-39D7696BA417}" type="presParOf" srcId="{C511805B-2254-4783-832D-C499D8721AF3}" destId="{5DC74764-7DC7-4C93-BA30-68602FD086B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96358-C28E-412A-AA6C-6B9F201848BA}">
      <dsp:nvSpPr>
        <dsp:cNvPr id="0" name=""/>
        <dsp:cNvSpPr/>
      </dsp:nvSpPr>
      <dsp:spPr>
        <a:xfrm>
          <a:off x="205510" y="297874"/>
          <a:ext cx="2748915" cy="2748914"/>
        </a:xfrm>
        <a:prstGeom prst="ellipse">
          <a:avLst/>
        </a:prstGeom>
        <a:gradFill rotWithShape="0">
          <a:gsLst>
            <a:gs pos="0">
              <a:schemeClr val="accent2">
                <a:alpha val="50000"/>
                <a:hueOff val="0"/>
                <a:satOff val="0"/>
                <a:lumOff val="0"/>
                <a:alphaOff val="0"/>
                <a:tint val="96000"/>
                <a:lumMod val="100000"/>
              </a:schemeClr>
            </a:gs>
            <a:gs pos="78000">
              <a:schemeClr val="accent2">
                <a:alpha val="5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giải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quyết</a:t>
          </a:r>
          <a:r>
            <a:rPr lang="en-US" sz="2800" kern="1200" dirty="0">
              <a:latin typeface="Times New Roman" panose="02020603050405020304" pitchFamily="18" charset="0"/>
              <a:cs typeface="Times New Roman" panose="02020603050405020304" pitchFamily="18" charset="0"/>
            </a:rPr>
            <a:t> TTHC </a:t>
          </a:r>
          <a:r>
            <a:rPr lang="en-US" sz="2800" kern="1200" dirty="0" err="1">
              <a:latin typeface="Times New Roman" panose="02020603050405020304" pitchFamily="18" charset="0"/>
              <a:cs typeface="Times New Roman" panose="02020603050405020304" pitchFamily="18" charset="0"/>
            </a:rPr>
            <a:t>còn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lực</a:t>
          </a:r>
          <a:endParaRPr lang="en-US" sz="2800" kern="1200" dirty="0">
            <a:latin typeface="Times New Roman" panose="02020603050405020304" pitchFamily="18" charset="0"/>
            <a:cs typeface="Times New Roman" panose="02020603050405020304" pitchFamily="18" charset="0"/>
          </a:endParaRPr>
        </a:p>
      </dsp:txBody>
      <dsp:txXfrm>
        <a:off x="589367" y="622030"/>
        <a:ext cx="1584960" cy="2100602"/>
      </dsp:txXfrm>
    </dsp:sp>
    <dsp:sp modelId="{6E64A350-5264-4C8D-B044-3533A7D8ED88}">
      <dsp:nvSpPr>
        <dsp:cNvPr id="0" name=""/>
        <dsp:cNvSpPr/>
      </dsp:nvSpPr>
      <dsp:spPr>
        <a:xfrm>
          <a:off x="1807277" y="333884"/>
          <a:ext cx="2748915" cy="2748914"/>
        </a:xfrm>
        <a:prstGeom prst="ellipse">
          <a:avLst/>
        </a:prstGeom>
        <a:gradFill rotWithShape="0">
          <a:gsLst>
            <a:gs pos="0">
              <a:schemeClr val="accent2">
                <a:alpha val="50000"/>
                <a:hueOff val="0"/>
                <a:satOff val="0"/>
                <a:lumOff val="0"/>
                <a:alphaOff val="0"/>
                <a:tint val="96000"/>
                <a:lumMod val="100000"/>
              </a:schemeClr>
            </a:gs>
            <a:gs pos="78000">
              <a:schemeClr val="accent2">
                <a:alpha val="5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Hồ</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giải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quyết</a:t>
          </a:r>
          <a:r>
            <a:rPr lang="en-US" sz="2800" kern="1200" dirty="0">
              <a:latin typeface="Times New Roman" panose="02020603050405020304" pitchFamily="18" charset="0"/>
              <a:cs typeface="Times New Roman" panose="02020603050405020304" pitchFamily="18" charset="0"/>
            </a:rPr>
            <a:t> TTHC</a:t>
          </a:r>
        </a:p>
      </dsp:txBody>
      <dsp:txXfrm>
        <a:off x="2587375" y="658041"/>
        <a:ext cx="1584960" cy="21006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AFE35-ED8A-414E-90A4-FC85C29FB4AD}">
      <dsp:nvSpPr>
        <dsp:cNvPr id="0" name=""/>
        <dsp:cNvSpPr/>
      </dsp:nvSpPr>
      <dsp:spPr>
        <a:xfrm>
          <a:off x="25439" y="1997881"/>
          <a:ext cx="1762742" cy="945667"/>
        </a:xfrm>
        <a:prstGeom prst="roundRect">
          <a:avLst>
            <a:gd name="adj" fmla="val 10000"/>
          </a:avLst>
        </a:prstGeom>
        <a:solidFill>
          <a:srgbClr val="92D050"/>
        </a:solidFill>
        <a:ln>
          <a:solidFill>
            <a:schemeClr val="tx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kern="1200" dirty="0" err="1">
              <a:solidFill>
                <a:schemeClr val="tx1"/>
              </a:solidFill>
              <a:latin typeface="Times New Roman" panose="02020603050405020304" pitchFamily="18" charset="0"/>
              <a:cs typeface="Times New Roman" panose="02020603050405020304" pitchFamily="18" charset="0"/>
            </a:rPr>
            <a:t>Giấy</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tờ</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số</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hóa</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có</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giá</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trị</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pháp</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lý</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để</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tái</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sử</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dụng</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53137" y="2025579"/>
        <a:ext cx="1707346" cy="890271"/>
      </dsp:txXfrm>
    </dsp:sp>
    <dsp:sp modelId="{6A12E6F1-3D7B-4394-A352-06CA408C4B23}">
      <dsp:nvSpPr>
        <dsp:cNvPr id="0" name=""/>
        <dsp:cNvSpPr/>
      </dsp:nvSpPr>
      <dsp:spPr>
        <a:xfrm rot="18289469">
          <a:off x="1523376" y="1943731"/>
          <a:ext cx="1234706" cy="40390"/>
        </a:xfrm>
        <a:custGeom>
          <a:avLst/>
          <a:gdLst/>
          <a:ahLst/>
          <a:cxnLst/>
          <a:rect l="0" t="0" r="0" b="0"/>
          <a:pathLst>
            <a:path>
              <a:moveTo>
                <a:pt x="0" y="20195"/>
              </a:moveTo>
              <a:lnTo>
                <a:pt x="1234706" y="20195"/>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a:off x="2109862" y="1933059"/>
        <a:ext cx="61735" cy="61735"/>
      </dsp:txXfrm>
    </dsp:sp>
    <dsp:sp modelId="{8F570925-4F4F-4208-9989-9326ECF71E79}">
      <dsp:nvSpPr>
        <dsp:cNvPr id="0" name=""/>
        <dsp:cNvSpPr/>
      </dsp:nvSpPr>
      <dsp:spPr>
        <a:xfrm>
          <a:off x="2493278" y="1016452"/>
          <a:ext cx="1762742" cy="881371"/>
        </a:xfrm>
        <a:prstGeom prst="roundRect">
          <a:avLst>
            <a:gd name="adj" fmla="val 10000"/>
          </a:avLst>
        </a:prstGeom>
        <a:solidFill>
          <a:srgbClr val="92D050"/>
        </a:solidFill>
        <a:ln>
          <a:solidFill>
            <a:schemeClr val="tx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latin typeface="Times New Roman" panose="02020603050405020304" pitchFamily="18" charset="0"/>
              <a:cs typeface="Times New Roman" panose="02020603050405020304" pitchFamily="18" charset="0"/>
            </a:rPr>
            <a:t>Điều</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kiện</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cần</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2519092" y="1042266"/>
        <a:ext cx="1711114" cy="829743"/>
      </dsp:txXfrm>
    </dsp:sp>
    <dsp:sp modelId="{3C1B25F7-1AA1-4D5E-AAC2-84018640D8B2}">
      <dsp:nvSpPr>
        <dsp:cNvPr id="0" name=""/>
        <dsp:cNvSpPr/>
      </dsp:nvSpPr>
      <dsp:spPr>
        <a:xfrm rot="18231246">
          <a:off x="3984961" y="928716"/>
          <a:ext cx="1223965" cy="40390"/>
        </a:xfrm>
        <a:custGeom>
          <a:avLst/>
          <a:gdLst/>
          <a:ahLst/>
          <a:cxnLst/>
          <a:rect l="0" t="0" r="0" b="0"/>
          <a:pathLst>
            <a:path>
              <a:moveTo>
                <a:pt x="0" y="20195"/>
              </a:moveTo>
              <a:lnTo>
                <a:pt x="1223965" y="20195"/>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a:off x="4566345" y="918312"/>
        <a:ext cx="61198" cy="61198"/>
      </dsp:txXfrm>
    </dsp:sp>
    <dsp:sp modelId="{B8F1D260-9804-4343-B0DF-F6FDAF07CFDC}">
      <dsp:nvSpPr>
        <dsp:cNvPr id="0" name=""/>
        <dsp:cNvSpPr/>
      </dsp:nvSpPr>
      <dsp:spPr>
        <a:xfrm>
          <a:off x="4937867" y="0"/>
          <a:ext cx="2382152" cy="881371"/>
        </a:xfrm>
        <a:prstGeom prst="roundRect">
          <a:avLst>
            <a:gd name="adj" fmla="val 10000"/>
          </a:avLst>
        </a:prstGeom>
        <a:solidFill>
          <a:srgbClr val="92D050"/>
        </a:solidFill>
        <a:ln>
          <a:solidFill>
            <a:schemeClr val="tx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kern="1200" dirty="0" err="1">
              <a:solidFill>
                <a:schemeClr val="accent5"/>
              </a:solidFill>
              <a:latin typeface="Times New Roman" panose="02020603050405020304" pitchFamily="18" charset="0"/>
              <a:cs typeface="Times New Roman" panose="02020603050405020304" pitchFamily="18" charset="0"/>
            </a:rPr>
            <a:t>Loại</a:t>
          </a:r>
          <a:r>
            <a:rPr lang="en-US" sz="1600" b="1" kern="1200" dirty="0">
              <a:solidFill>
                <a:schemeClr val="accent5"/>
              </a:solidFill>
              <a:latin typeface="Times New Roman" panose="02020603050405020304" pitchFamily="18" charset="0"/>
              <a:cs typeface="Times New Roman" panose="02020603050405020304" pitchFamily="18" charset="0"/>
            </a:rPr>
            <a:t> </a:t>
          </a:r>
          <a:r>
            <a:rPr lang="en-US" sz="1600" b="1" kern="1200" dirty="0" err="1">
              <a:solidFill>
                <a:schemeClr val="accent5"/>
              </a:solidFill>
              <a:latin typeface="Times New Roman" panose="02020603050405020304" pitchFamily="18" charset="0"/>
              <a:cs typeface="Times New Roman" panose="02020603050405020304" pitchFamily="18" charset="0"/>
            </a:rPr>
            <a:t>giấy</a:t>
          </a:r>
          <a:r>
            <a:rPr lang="en-US" sz="1600" b="1" kern="1200" dirty="0">
              <a:solidFill>
                <a:schemeClr val="accent5"/>
              </a:solidFill>
              <a:latin typeface="Times New Roman" panose="02020603050405020304" pitchFamily="18" charset="0"/>
              <a:cs typeface="Times New Roman" panose="02020603050405020304" pitchFamily="18" charset="0"/>
            </a:rPr>
            <a:t> </a:t>
          </a:r>
          <a:r>
            <a:rPr lang="en-US" sz="1600" b="1" kern="1200" dirty="0" err="1">
              <a:solidFill>
                <a:schemeClr val="accent5"/>
              </a:solidFill>
              <a:latin typeface="Times New Roman" panose="02020603050405020304" pitchFamily="18" charset="0"/>
              <a:cs typeface="Times New Roman" panose="02020603050405020304" pitchFamily="18" charset="0"/>
            </a:rPr>
            <a:t>tờ</a:t>
          </a:r>
          <a:r>
            <a:rPr lang="en-US" sz="1600" b="1" kern="1200" dirty="0">
              <a:solidFill>
                <a:schemeClr val="accent5"/>
              </a:solidFill>
              <a:latin typeface="Times New Roman" panose="02020603050405020304" pitchFamily="18" charset="0"/>
              <a:cs typeface="Times New Roman" panose="02020603050405020304" pitchFamily="18" charset="0"/>
            </a:rPr>
            <a:t> </a:t>
          </a:r>
          <a:r>
            <a:rPr lang="en-US" sz="1600" b="1" kern="1200" dirty="0" err="1">
              <a:solidFill>
                <a:schemeClr val="accent5"/>
              </a:solidFill>
              <a:latin typeface="Times New Roman" panose="02020603050405020304" pitchFamily="18" charset="0"/>
              <a:cs typeface="Times New Roman" panose="02020603050405020304" pitchFamily="18" charset="0"/>
            </a:rPr>
            <a:t>được</a:t>
          </a:r>
          <a:r>
            <a:rPr lang="en-US" sz="1600" b="1" kern="1200" dirty="0">
              <a:solidFill>
                <a:schemeClr val="accent5"/>
              </a:solidFill>
              <a:latin typeface="Times New Roman" panose="02020603050405020304" pitchFamily="18" charset="0"/>
              <a:cs typeface="Times New Roman" panose="02020603050405020304" pitchFamily="18" charset="0"/>
            </a:rPr>
            <a:t> </a:t>
          </a:r>
          <a:r>
            <a:rPr lang="en-US" sz="1600" b="1" kern="1200" dirty="0" err="1">
              <a:solidFill>
                <a:schemeClr val="accent5"/>
              </a:solidFill>
              <a:latin typeface="Times New Roman" panose="02020603050405020304" pitchFamily="18" charset="0"/>
              <a:cs typeface="Times New Roman" panose="02020603050405020304" pitchFamily="18" charset="0"/>
            </a:rPr>
            <a:t>đưa</a:t>
          </a:r>
          <a:r>
            <a:rPr lang="en-US" sz="1600" b="1" kern="1200" dirty="0">
              <a:solidFill>
                <a:schemeClr val="accent5"/>
              </a:solidFill>
              <a:latin typeface="Times New Roman" panose="02020603050405020304" pitchFamily="18" charset="0"/>
              <a:cs typeface="Times New Roman" panose="02020603050405020304" pitchFamily="18" charset="0"/>
            </a:rPr>
            <a:t> </a:t>
          </a:r>
          <a:r>
            <a:rPr lang="en-US" sz="1600" b="1" kern="1200" dirty="0" err="1">
              <a:solidFill>
                <a:schemeClr val="accent5"/>
              </a:solidFill>
              <a:latin typeface="Times New Roman" panose="02020603050405020304" pitchFamily="18" charset="0"/>
              <a:cs typeface="Times New Roman" panose="02020603050405020304" pitchFamily="18" charset="0"/>
            </a:rPr>
            <a:t>vào</a:t>
          </a:r>
          <a:r>
            <a:rPr lang="en-US" sz="1600" b="1" kern="1200" dirty="0">
              <a:solidFill>
                <a:schemeClr val="accent5"/>
              </a:solidFill>
              <a:latin typeface="Times New Roman" panose="02020603050405020304" pitchFamily="18" charset="0"/>
              <a:cs typeface="Times New Roman" panose="02020603050405020304" pitchFamily="18" charset="0"/>
            </a:rPr>
            <a:t> </a:t>
          </a:r>
          <a:r>
            <a:rPr lang="en-US" sz="1600" b="1" kern="1200" dirty="0" err="1">
              <a:solidFill>
                <a:schemeClr val="accent5"/>
              </a:solidFill>
              <a:latin typeface="Times New Roman" panose="02020603050405020304" pitchFamily="18" charset="0"/>
              <a:cs typeface="Times New Roman" panose="02020603050405020304" pitchFamily="18" charset="0"/>
            </a:rPr>
            <a:t>số</a:t>
          </a:r>
          <a:r>
            <a:rPr lang="en-US" sz="1600" b="1" kern="1200" dirty="0">
              <a:solidFill>
                <a:schemeClr val="accent5"/>
              </a:solidFill>
              <a:latin typeface="Times New Roman" panose="02020603050405020304" pitchFamily="18" charset="0"/>
              <a:cs typeface="Times New Roman" panose="02020603050405020304" pitchFamily="18" charset="0"/>
            </a:rPr>
            <a:t> </a:t>
          </a:r>
          <a:r>
            <a:rPr lang="en-US" sz="1600" b="1" kern="1200" dirty="0" err="1">
              <a:solidFill>
                <a:schemeClr val="accent5"/>
              </a:solidFill>
              <a:latin typeface="Times New Roman" panose="02020603050405020304" pitchFamily="18" charset="0"/>
              <a:cs typeface="Times New Roman" panose="02020603050405020304" pitchFamily="18" charset="0"/>
            </a:rPr>
            <a:t>hóa</a:t>
          </a:r>
          <a:endParaRPr lang="en-US" sz="1600" b="1" kern="1200" dirty="0">
            <a:solidFill>
              <a:schemeClr val="accent5"/>
            </a:solidFill>
            <a:latin typeface="Times New Roman" panose="02020603050405020304" pitchFamily="18" charset="0"/>
            <a:cs typeface="Times New Roman" panose="02020603050405020304" pitchFamily="18" charset="0"/>
          </a:endParaRPr>
        </a:p>
      </dsp:txBody>
      <dsp:txXfrm>
        <a:off x="4963681" y="25814"/>
        <a:ext cx="2330524" cy="829743"/>
      </dsp:txXfrm>
    </dsp:sp>
    <dsp:sp modelId="{961ABFD2-D96B-43BF-977A-DE4316ED3A67}">
      <dsp:nvSpPr>
        <dsp:cNvPr id="0" name=""/>
        <dsp:cNvSpPr/>
      </dsp:nvSpPr>
      <dsp:spPr>
        <a:xfrm rot="21457226">
          <a:off x="4255714" y="1422154"/>
          <a:ext cx="712409" cy="40390"/>
        </a:xfrm>
        <a:custGeom>
          <a:avLst/>
          <a:gdLst/>
          <a:ahLst/>
          <a:cxnLst/>
          <a:rect l="0" t="0" r="0" b="0"/>
          <a:pathLst>
            <a:path>
              <a:moveTo>
                <a:pt x="0" y="20195"/>
              </a:moveTo>
              <a:lnTo>
                <a:pt x="712409" y="20195"/>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a:off x="4594108" y="1424538"/>
        <a:ext cx="35620" cy="35620"/>
      </dsp:txXfrm>
    </dsp:sp>
    <dsp:sp modelId="{4B869DE3-0909-4435-B7F5-7F02C06A7823}">
      <dsp:nvSpPr>
        <dsp:cNvPr id="0" name=""/>
        <dsp:cNvSpPr/>
      </dsp:nvSpPr>
      <dsp:spPr>
        <a:xfrm>
          <a:off x="4967816" y="986874"/>
          <a:ext cx="2382152" cy="881371"/>
        </a:xfrm>
        <a:prstGeom prst="roundRect">
          <a:avLst>
            <a:gd name="adj" fmla="val 10000"/>
          </a:avLst>
        </a:prstGeom>
        <a:solidFill>
          <a:srgbClr val="92D050"/>
        </a:solidFill>
        <a:ln>
          <a:solidFill>
            <a:schemeClr val="tx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kern="1200" dirty="0" err="1">
              <a:solidFill>
                <a:schemeClr val="tx1"/>
              </a:solidFill>
              <a:latin typeface="Times New Roman" panose="02020603050405020304" pitchFamily="18" charset="0"/>
              <a:cs typeface="Times New Roman" panose="02020603050405020304" pitchFamily="18" charset="0"/>
            </a:rPr>
            <a:t>Thực</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hiện</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đầy</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đủ</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quy</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trình</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số</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hóa</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theo</a:t>
          </a:r>
          <a:r>
            <a:rPr lang="en-US" sz="1600" b="1" kern="1200" dirty="0">
              <a:solidFill>
                <a:schemeClr val="tx1"/>
              </a:solidFill>
              <a:latin typeface="Times New Roman" panose="02020603050405020304" pitchFamily="18" charset="0"/>
              <a:cs typeface="Times New Roman" panose="02020603050405020304" pitchFamily="18" charset="0"/>
            </a:rPr>
            <a:t> NĐ 107/2021/NĐ-CP</a:t>
          </a:r>
        </a:p>
      </dsp:txBody>
      <dsp:txXfrm>
        <a:off x="4993630" y="1012688"/>
        <a:ext cx="2330524" cy="829743"/>
      </dsp:txXfrm>
    </dsp:sp>
    <dsp:sp modelId="{9731614D-F45E-4777-9B88-66CE417BC0F2}">
      <dsp:nvSpPr>
        <dsp:cNvPr id="0" name=""/>
        <dsp:cNvSpPr/>
      </dsp:nvSpPr>
      <dsp:spPr>
        <a:xfrm rot="3310531">
          <a:off x="3991216" y="1943731"/>
          <a:ext cx="1234706" cy="40390"/>
        </a:xfrm>
        <a:custGeom>
          <a:avLst/>
          <a:gdLst/>
          <a:ahLst/>
          <a:cxnLst/>
          <a:rect l="0" t="0" r="0" b="0"/>
          <a:pathLst>
            <a:path>
              <a:moveTo>
                <a:pt x="0" y="20195"/>
              </a:moveTo>
              <a:lnTo>
                <a:pt x="1234706" y="20195"/>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b="1" kern="1200">
            <a:latin typeface="Times New Roman" panose="02020603050405020304" pitchFamily="18" charset="0"/>
            <a:cs typeface="Times New Roman" panose="02020603050405020304" pitchFamily="18" charset="0"/>
          </a:endParaRPr>
        </a:p>
      </dsp:txBody>
      <dsp:txXfrm>
        <a:off x="4577702" y="1933059"/>
        <a:ext cx="61735" cy="61735"/>
      </dsp:txXfrm>
    </dsp:sp>
    <dsp:sp modelId="{24F4BCBE-B18D-48BF-92BA-788C70229BB3}">
      <dsp:nvSpPr>
        <dsp:cNvPr id="0" name=""/>
        <dsp:cNvSpPr/>
      </dsp:nvSpPr>
      <dsp:spPr>
        <a:xfrm>
          <a:off x="4961118" y="2030029"/>
          <a:ext cx="2382152" cy="881371"/>
        </a:xfrm>
        <a:prstGeom prst="roundRect">
          <a:avLst>
            <a:gd name="adj" fmla="val 10000"/>
          </a:avLst>
        </a:prstGeom>
        <a:solidFill>
          <a:srgbClr val="92D050"/>
        </a:solidFill>
        <a:ln>
          <a:solidFill>
            <a:schemeClr val="tx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kern="1200" dirty="0" err="1">
              <a:solidFill>
                <a:schemeClr val="accent5"/>
              </a:solidFill>
              <a:latin typeface="Times New Roman" panose="02020603050405020304" pitchFamily="18" charset="0"/>
              <a:cs typeface="Times New Roman" panose="02020603050405020304" pitchFamily="18" charset="0"/>
            </a:rPr>
            <a:t>Đáp</a:t>
          </a:r>
          <a:r>
            <a:rPr lang="en-US" sz="1600" b="1" kern="1200" dirty="0">
              <a:solidFill>
                <a:schemeClr val="accent5"/>
              </a:solidFill>
              <a:latin typeface="Times New Roman" panose="02020603050405020304" pitchFamily="18" charset="0"/>
              <a:cs typeface="Times New Roman" panose="02020603050405020304" pitchFamily="18" charset="0"/>
            </a:rPr>
            <a:t> </a:t>
          </a:r>
          <a:r>
            <a:rPr lang="en-US" sz="1600" b="1" kern="1200" dirty="0" err="1">
              <a:solidFill>
                <a:schemeClr val="accent5"/>
              </a:solidFill>
              <a:latin typeface="Times New Roman" panose="02020603050405020304" pitchFamily="18" charset="0"/>
              <a:cs typeface="Times New Roman" panose="02020603050405020304" pitchFamily="18" charset="0"/>
            </a:rPr>
            <a:t>ứng</a:t>
          </a:r>
          <a:r>
            <a:rPr lang="en-US" sz="1600" b="1" kern="1200" dirty="0">
              <a:solidFill>
                <a:schemeClr val="accent5"/>
              </a:solidFill>
              <a:latin typeface="Times New Roman" panose="02020603050405020304" pitchFamily="18" charset="0"/>
              <a:cs typeface="Times New Roman" panose="02020603050405020304" pitchFamily="18" charset="0"/>
            </a:rPr>
            <a:t> </a:t>
          </a:r>
          <a:r>
            <a:rPr lang="en-US" sz="1600" b="1" kern="1200" dirty="0" err="1">
              <a:solidFill>
                <a:schemeClr val="accent5"/>
              </a:solidFill>
              <a:latin typeface="Times New Roman" panose="02020603050405020304" pitchFamily="18" charset="0"/>
              <a:cs typeface="Times New Roman" panose="02020603050405020304" pitchFamily="18" charset="0"/>
            </a:rPr>
            <a:t>yêu</a:t>
          </a:r>
          <a:r>
            <a:rPr lang="en-US" sz="1600" b="1" kern="1200" dirty="0">
              <a:solidFill>
                <a:schemeClr val="accent5"/>
              </a:solidFill>
              <a:latin typeface="Times New Roman" panose="02020603050405020304" pitchFamily="18" charset="0"/>
              <a:cs typeface="Times New Roman" panose="02020603050405020304" pitchFamily="18" charset="0"/>
            </a:rPr>
            <a:t> </a:t>
          </a:r>
          <a:r>
            <a:rPr lang="en-US" sz="1600" b="1" kern="1200" dirty="0" err="1">
              <a:solidFill>
                <a:schemeClr val="accent5"/>
              </a:solidFill>
              <a:latin typeface="Times New Roman" panose="02020603050405020304" pitchFamily="18" charset="0"/>
              <a:cs typeface="Times New Roman" panose="02020603050405020304" pitchFamily="18" charset="0"/>
            </a:rPr>
            <a:t>cầu</a:t>
          </a:r>
          <a:r>
            <a:rPr lang="en-US" sz="1600" b="1"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a:solidFill>
                <a:schemeClr val="accent5"/>
              </a:solidFill>
              <a:latin typeface="Times New Roman" panose="02020603050405020304" pitchFamily="18" charset="0"/>
              <a:cs typeface="Times New Roman" panose="02020603050405020304" pitchFamily="18" charset="0"/>
            </a:rPr>
            <a:t>Sao y </a:t>
          </a:r>
          <a:r>
            <a:rPr lang="en-US" sz="1600" b="1" i="0" kern="1200" dirty="0" err="1">
              <a:solidFill>
                <a:schemeClr val="accent5"/>
              </a:solidFill>
              <a:latin typeface="Times New Roman" panose="02020603050405020304" pitchFamily="18" charset="0"/>
              <a:cs typeface="Times New Roman" panose="02020603050405020304" pitchFamily="18" charset="0"/>
            </a:rPr>
            <a:t>từ</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văn</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bản</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giấy</a:t>
          </a:r>
          <a:r>
            <a:rPr lang="en-US" sz="1600" b="1" i="0" kern="1200" dirty="0">
              <a:solidFill>
                <a:schemeClr val="accent5"/>
              </a:solidFill>
              <a:latin typeface="Times New Roman" panose="02020603050405020304" pitchFamily="18" charset="0"/>
              <a:cs typeface="Times New Roman" panose="02020603050405020304" pitchFamily="18" charset="0"/>
            </a:rPr>
            <a:t> sang </a:t>
          </a:r>
          <a:r>
            <a:rPr lang="en-US" sz="1600" b="1" i="0" kern="1200" dirty="0" err="1">
              <a:solidFill>
                <a:schemeClr val="accent5"/>
              </a:solidFill>
              <a:latin typeface="Times New Roman" panose="02020603050405020304" pitchFamily="18" charset="0"/>
              <a:cs typeface="Times New Roman" panose="02020603050405020304" pitchFamily="18" charset="0"/>
            </a:rPr>
            <a:t>văn</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bản</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điện</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tử</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số</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hóa+ký</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số</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cơ</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quan</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tổ</a:t>
          </a:r>
          <a:r>
            <a:rPr lang="en-US" sz="1600" b="1" i="0" kern="1200" dirty="0">
              <a:solidFill>
                <a:schemeClr val="accent5"/>
              </a:solidFill>
              <a:latin typeface="Times New Roman" panose="02020603050405020304" pitchFamily="18" charset="0"/>
              <a:cs typeface="Times New Roman" panose="02020603050405020304" pitchFamily="18" charset="0"/>
            </a:rPr>
            <a:t> </a:t>
          </a:r>
          <a:r>
            <a:rPr lang="en-US" sz="1600" b="1" i="0" kern="1200" dirty="0" err="1">
              <a:solidFill>
                <a:schemeClr val="accent5"/>
              </a:solidFill>
              <a:latin typeface="Times New Roman" panose="02020603050405020304" pitchFamily="18" charset="0"/>
              <a:cs typeface="Times New Roman" panose="02020603050405020304" pitchFamily="18" charset="0"/>
            </a:rPr>
            <a:t>chức</a:t>
          </a:r>
          <a:r>
            <a:rPr lang="en-US" sz="1600" b="1" i="0" kern="1200" dirty="0">
              <a:solidFill>
                <a:schemeClr val="accent5"/>
              </a:solidFill>
              <a:latin typeface="Times New Roman" panose="02020603050405020304" pitchFamily="18" charset="0"/>
              <a:cs typeface="Times New Roman" panose="02020603050405020304" pitchFamily="18" charset="0"/>
            </a:rPr>
            <a:t>)</a:t>
          </a:r>
          <a:endParaRPr lang="en-US" sz="1600" b="1" kern="1200" dirty="0">
            <a:solidFill>
              <a:schemeClr val="accent5"/>
            </a:solidFill>
            <a:latin typeface="Times New Roman" panose="02020603050405020304" pitchFamily="18" charset="0"/>
            <a:cs typeface="Times New Roman" panose="02020603050405020304" pitchFamily="18" charset="0"/>
          </a:endParaRPr>
        </a:p>
      </dsp:txBody>
      <dsp:txXfrm>
        <a:off x="4986932" y="2055843"/>
        <a:ext cx="2330524" cy="829743"/>
      </dsp:txXfrm>
    </dsp:sp>
    <dsp:sp modelId="{4A7A4902-CEE6-4D88-99BE-71A29C47036F}">
      <dsp:nvSpPr>
        <dsp:cNvPr id="0" name=""/>
        <dsp:cNvSpPr/>
      </dsp:nvSpPr>
      <dsp:spPr>
        <a:xfrm rot="3341477">
          <a:off x="1519706" y="2958746"/>
          <a:ext cx="1230553" cy="40390"/>
        </a:xfrm>
        <a:custGeom>
          <a:avLst/>
          <a:gdLst/>
          <a:ahLst/>
          <a:cxnLst/>
          <a:rect l="0" t="0" r="0" b="0"/>
          <a:pathLst>
            <a:path>
              <a:moveTo>
                <a:pt x="0" y="20195"/>
              </a:moveTo>
              <a:lnTo>
                <a:pt x="1230553" y="20195"/>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a:off x="2104219" y="2948178"/>
        <a:ext cx="61527" cy="61527"/>
      </dsp:txXfrm>
    </dsp:sp>
    <dsp:sp modelId="{68A55F82-4ECB-49FB-BDD3-1C5A66018DEE}">
      <dsp:nvSpPr>
        <dsp:cNvPr id="0" name=""/>
        <dsp:cNvSpPr/>
      </dsp:nvSpPr>
      <dsp:spPr>
        <a:xfrm>
          <a:off x="2481785" y="3046482"/>
          <a:ext cx="1762742" cy="881371"/>
        </a:xfrm>
        <a:prstGeom prst="roundRect">
          <a:avLst>
            <a:gd name="adj" fmla="val 10000"/>
          </a:avLst>
        </a:prstGeom>
        <a:solidFill>
          <a:srgbClr val="92D050"/>
        </a:solidFill>
        <a:ln>
          <a:solidFill>
            <a:schemeClr val="tx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latin typeface="Times New Roman" panose="02020603050405020304" pitchFamily="18" charset="0"/>
              <a:cs typeface="Times New Roman" panose="02020603050405020304" pitchFamily="18" charset="0"/>
            </a:rPr>
            <a:t>Điều</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kiện</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đủ</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2507599" y="3072296"/>
        <a:ext cx="1711114" cy="829743"/>
      </dsp:txXfrm>
    </dsp:sp>
    <dsp:sp modelId="{60BEC776-39EC-4D58-AE6D-B975290A250D}">
      <dsp:nvSpPr>
        <dsp:cNvPr id="0" name=""/>
        <dsp:cNvSpPr/>
      </dsp:nvSpPr>
      <dsp:spPr>
        <a:xfrm>
          <a:off x="4244528" y="3466973"/>
          <a:ext cx="723288" cy="40390"/>
        </a:xfrm>
        <a:custGeom>
          <a:avLst/>
          <a:gdLst/>
          <a:ahLst/>
          <a:cxnLst/>
          <a:rect l="0" t="0" r="0" b="0"/>
          <a:pathLst>
            <a:path>
              <a:moveTo>
                <a:pt x="0" y="20195"/>
              </a:moveTo>
              <a:lnTo>
                <a:pt x="723288" y="20195"/>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just" defTabSz="711200">
            <a:lnSpc>
              <a:spcPct val="90000"/>
            </a:lnSpc>
            <a:spcBef>
              <a:spcPct val="0"/>
            </a:spcBef>
            <a:spcAft>
              <a:spcPct val="35000"/>
            </a:spcAft>
            <a:buNone/>
          </a:pPr>
          <a:endParaRPr lang="en-US" sz="1600" b="1" kern="1200">
            <a:solidFill>
              <a:schemeClr val="tx1"/>
            </a:solidFill>
            <a:latin typeface="Times New Roman" panose="02020603050405020304" pitchFamily="18" charset="0"/>
            <a:cs typeface="Times New Roman" panose="02020603050405020304" pitchFamily="18" charset="0"/>
          </a:endParaRPr>
        </a:p>
      </dsp:txBody>
      <dsp:txXfrm>
        <a:off x="4588090" y="3469086"/>
        <a:ext cx="36164" cy="36164"/>
      </dsp:txXfrm>
    </dsp:sp>
    <dsp:sp modelId="{6F67D955-BC3C-4567-883D-00F0DCE96A2B}">
      <dsp:nvSpPr>
        <dsp:cNvPr id="0" name=""/>
        <dsp:cNvSpPr/>
      </dsp:nvSpPr>
      <dsp:spPr>
        <a:xfrm>
          <a:off x="4967816" y="3046482"/>
          <a:ext cx="2382152" cy="881371"/>
        </a:xfrm>
        <a:prstGeom prst="roundRect">
          <a:avLst>
            <a:gd name="adj" fmla="val 10000"/>
          </a:avLst>
        </a:prstGeom>
        <a:solidFill>
          <a:srgbClr val="92D050"/>
        </a:solidFill>
        <a:ln>
          <a:solidFill>
            <a:schemeClr val="tx1"/>
          </a:solid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1" kern="1200" dirty="0" err="1">
              <a:solidFill>
                <a:schemeClr val="tx1"/>
              </a:solidFill>
              <a:latin typeface="Times New Roman" panose="02020603050405020304" pitchFamily="18" charset="0"/>
              <a:cs typeface="Times New Roman" panose="02020603050405020304" pitchFamily="18" charset="0"/>
            </a:rPr>
            <a:t>Có</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kết</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quả</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giải</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quyết</a:t>
          </a:r>
          <a:r>
            <a:rPr lang="en-US" sz="1600" b="1" kern="1200" dirty="0">
              <a:solidFill>
                <a:schemeClr val="tx1"/>
              </a:solidFill>
              <a:latin typeface="Times New Roman" panose="02020603050405020304" pitchFamily="18" charset="0"/>
              <a:cs typeface="Times New Roman" panose="02020603050405020304" pitchFamily="18" charset="0"/>
            </a:rPr>
            <a:t> TTHC </a:t>
          </a:r>
          <a:r>
            <a:rPr lang="en-US" sz="1600" b="1" kern="1200" dirty="0" err="1">
              <a:solidFill>
                <a:schemeClr val="tx1"/>
              </a:solidFill>
              <a:latin typeface="Times New Roman" panose="02020603050405020304" pitchFamily="18" charset="0"/>
              <a:cs typeface="Times New Roman" panose="02020603050405020304" pitchFamily="18" charset="0"/>
            </a:rPr>
            <a:t>thành</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công</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4993630" y="3072296"/>
        <a:ext cx="2330524" cy="8297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3BD3C-3171-409E-A34A-D7B66E55B148}">
      <dsp:nvSpPr>
        <dsp:cNvPr id="0" name=""/>
        <dsp:cNvSpPr/>
      </dsp:nvSpPr>
      <dsp:spPr>
        <a:xfrm>
          <a:off x="516839" y="1452212"/>
          <a:ext cx="2522050" cy="12610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imes New Roman" panose="02020603050405020304" pitchFamily="18" charset="0"/>
              <a:cs typeface="Times New Roman" panose="02020603050405020304" pitchFamily="18" charset="0"/>
            </a:rPr>
            <a:t>ĐỐI T</a:t>
          </a:r>
          <a:r>
            <a:rPr lang="vi-VN" sz="1700" kern="1200" dirty="0">
              <a:solidFill>
                <a:schemeClr val="tx1"/>
              </a:solidFill>
              <a:latin typeface="Times New Roman" panose="02020603050405020304" pitchFamily="18" charset="0"/>
              <a:cs typeface="Times New Roman" panose="02020603050405020304" pitchFamily="18" charset="0"/>
            </a:rPr>
            <a:t>Ư</a:t>
          </a:r>
          <a:r>
            <a:rPr lang="en-US" sz="1700" kern="1200" dirty="0">
              <a:solidFill>
                <a:schemeClr val="tx1"/>
              </a:solidFill>
              <a:latin typeface="Times New Roman" panose="02020603050405020304" pitchFamily="18" charset="0"/>
              <a:cs typeface="Times New Roman" panose="02020603050405020304" pitchFamily="18" charset="0"/>
            </a:rPr>
            <a:t>ỢNG SỐ HÓA</a:t>
          </a:r>
        </a:p>
      </dsp:txBody>
      <dsp:txXfrm>
        <a:off x="553773" y="1489146"/>
        <a:ext cx="2448182" cy="1187157"/>
      </dsp:txXfrm>
    </dsp:sp>
    <dsp:sp modelId="{6A1CC14C-C874-4CB3-BC20-CB23C8FC6F02}">
      <dsp:nvSpPr>
        <dsp:cNvPr id="0" name=""/>
        <dsp:cNvSpPr/>
      </dsp:nvSpPr>
      <dsp:spPr>
        <a:xfrm rot="18289469">
          <a:off x="2660019" y="1330389"/>
          <a:ext cx="1766560" cy="54492"/>
        </a:xfrm>
        <a:custGeom>
          <a:avLst/>
          <a:gdLst/>
          <a:ahLst/>
          <a:cxnLst/>
          <a:rect l="0" t="0" r="0" b="0"/>
          <a:pathLst>
            <a:path>
              <a:moveTo>
                <a:pt x="0" y="27246"/>
              </a:moveTo>
              <a:lnTo>
                <a:pt x="1766560"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1"/>
            </a:solidFill>
            <a:latin typeface="Times New Roman" panose="02020603050405020304" pitchFamily="18" charset="0"/>
            <a:cs typeface="Times New Roman" panose="02020603050405020304" pitchFamily="18" charset="0"/>
          </a:endParaRPr>
        </a:p>
      </dsp:txBody>
      <dsp:txXfrm>
        <a:off x="3499135" y="1313471"/>
        <a:ext cx="88328" cy="88328"/>
      </dsp:txXfrm>
    </dsp:sp>
    <dsp:sp modelId="{BD9AECD2-CEAE-4935-BFC5-650A5D2BDD33}">
      <dsp:nvSpPr>
        <dsp:cNvPr id="0" name=""/>
        <dsp:cNvSpPr/>
      </dsp:nvSpPr>
      <dsp:spPr>
        <a:xfrm>
          <a:off x="4047710" y="2033"/>
          <a:ext cx="2522050" cy="12610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tx1"/>
              </a:solidFill>
              <a:latin typeface="Times New Roman" panose="02020603050405020304" pitchFamily="18" charset="0"/>
              <a:cs typeface="Times New Roman" panose="02020603050405020304" pitchFamily="18" charset="0"/>
            </a:rPr>
            <a:t>Kết</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quả</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giải</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quyết</a:t>
          </a:r>
          <a:r>
            <a:rPr lang="en-US" sz="1700" kern="1200" dirty="0">
              <a:solidFill>
                <a:schemeClr val="tx1"/>
              </a:solidFill>
              <a:latin typeface="Times New Roman" panose="02020603050405020304" pitchFamily="18" charset="0"/>
              <a:cs typeface="Times New Roman" panose="02020603050405020304" pitchFamily="18" charset="0"/>
            </a:rPr>
            <a:t> TTHC do c</a:t>
          </a:r>
          <a:r>
            <a:rPr lang="vi-VN" sz="1700" kern="1200" dirty="0">
              <a:solidFill>
                <a:schemeClr val="tx1"/>
              </a:solidFill>
              <a:latin typeface="Times New Roman" panose="02020603050405020304" pitchFamily="18" charset="0"/>
              <a:cs typeface="Times New Roman" panose="02020603050405020304" pitchFamily="18" charset="0"/>
            </a:rPr>
            <a:t>ơ</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quan</a:t>
          </a:r>
          <a:r>
            <a:rPr lang="en-US" sz="1700" kern="1200" dirty="0">
              <a:solidFill>
                <a:schemeClr val="tx1"/>
              </a:solidFill>
              <a:latin typeface="Times New Roman" panose="02020603050405020304" pitchFamily="18" charset="0"/>
              <a:cs typeface="Times New Roman" panose="02020603050405020304" pitchFamily="18" charset="0"/>
            </a:rPr>
            <a:t>, đ</a:t>
          </a:r>
          <a:r>
            <a:rPr lang="vi-VN" sz="1700" kern="1200" dirty="0">
              <a:solidFill>
                <a:schemeClr val="tx1"/>
              </a:solidFill>
              <a:latin typeface="Times New Roman" panose="02020603050405020304" pitchFamily="18" charset="0"/>
              <a:cs typeface="Times New Roman" panose="02020603050405020304" pitchFamily="18" charset="0"/>
            </a:rPr>
            <a:t>ơ</a:t>
          </a:r>
          <a:r>
            <a:rPr lang="en-US" sz="1700" kern="1200" dirty="0">
              <a:solidFill>
                <a:schemeClr val="tx1"/>
              </a:solidFill>
              <a:latin typeface="Times New Roman" panose="02020603050405020304" pitchFamily="18" charset="0"/>
              <a:cs typeface="Times New Roman" panose="02020603050405020304" pitchFamily="18" charset="0"/>
            </a:rPr>
            <a:t>n </a:t>
          </a:r>
          <a:r>
            <a:rPr lang="en-US" sz="1700" kern="1200" dirty="0" err="1">
              <a:solidFill>
                <a:schemeClr val="tx1"/>
              </a:solidFill>
              <a:latin typeface="Times New Roman" panose="02020603050405020304" pitchFamily="18" charset="0"/>
              <a:cs typeface="Times New Roman" panose="02020603050405020304" pitchFamily="18" charset="0"/>
            </a:rPr>
            <a:t>vị</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đã</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phát</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hành</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và</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ch</a:t>
          </a:r>
          <a:r>
            <a:rPr lang="vi-VN" sz="1700" kern="1200" dirty="0">
              <a:solidFill>
                <a:schemeClr val="tx1"/>
              </a:solidFill>
              <a:latin typeface="Times New Roman" panose="02020603050405020304" pitchFamily="18" charset="0"/>
              <a:cs typeface="Times New Roman" panose="02020603050405020304" pitchFamily="18" charset="0"/>
            </a:rPr>
            <a:t>ư</a:t>
          </a:r>
          <a:r>
            <a:rPr lang="en-US" sz="1700" kern="1200" dirty="0">
              <a:solidFill>
                <a:schemeClr val="tx1"/>
              </a:solidFill>
              <a:latin typeface="Times New Roman" panose="02020603050405020304" pitchFamily="18" charset="0"/>
              <a:cs typeface="Times New Roman" panose="02020603050405020304" pitchFamily="18" charset="0"/>
            </a:rPr>
            <a:t>a </a:t>
          </a:r>
          <a:r>
            <a:rPr lang="en-US" sz="1700" kern="1200" dirty="0" err="1">
              <a:solidFill>
                <a:schemeClr val="tx1"/>
              </a:solidFill>
              <a:latin typeface="Times New Roman" panose="02020603050405020304" pitchFamily="18" charset="0"/>
              <a:cs typeface="Times New Roman" panose="02020603050405020304" pitchFamily="18" charset="0"/>
            </a:rPr>
            <a:t>có</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bản</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điện</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tử</a:t>
          </a:r>
          <a:endParaRPr lang="en-US" sz="1700" kern="1200" dirty="0">
            <a:solidFill>
              <a:schemeClr val="tx1"/>
            </a:solidFill>
            <a:latin typeface="Times New Roman" panose="02020603050405020304" pitchFamily="18" charset="0"/>
            <a:cs typeface="Times New Roman" panose="02020603050405020304" pitchFamily="18" charset="0"/>
          </a:endParaRPr>
        </a:p>
      </dsp:txBody>
      <dsp:txXfrm>
        <a:off x="4084644" y="38967"/>
        <a:ext cx="2448182" cy="1187157"/>
      </dsp:txXfrm>
    </dsp:sp>
    <dsp:sp modelId="{521E1F1E-D6C1-4A13-AC0C-ED33B3BF1277}">
      <dsp:nvSpPr>
        <dsp:cNvPr id="0" name=""/>
        <dsp:cNvSpPr/>
      </dsp:nvSpPr>
      <dsp:spPr>
        <a:xfrm>
          <a:off x="3038889" y="2055479"/>
          <a:ext cx="1008820" cy="54492"/>
        </a:xfrm>
        <a:custGeom>
          <a:avLst/>
          <a:gdLst/>
          <a:ahLst/>
          <a:cxnLst/>
          <a:rect l="0" t="0" r="0" b="0"/>
          <a:pathLst>
            <a:path>
              <a:moveTo>
                <a:pt x="0" y="27246"/>
              </a:moveTo>
              <a:lnTo>
                <a:pt x="1008820"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latin typeface="Times New Roman" panose="02020603050405020304" pitchFamily="18" charset="0"/>
            <a:cs typeface="Times New Roman" panose="02020603050405020304" pitchFamily="18" charset="0"/>
          </a:endParaRPr>
        </a:p>
      </dsp:txBody>
      <dsp:txXfrm>
        <a:off x="3518079" y="2057504"/>
        <a:ext cx="50441" cy="50441"/>
      </dsp:txXfrm>
    </dsp:sp>
    <dsp:sp modelId="{ECEAB1CE-EA63-4740-A7AE-E46D7030CA50}">
      <dsp:nvSpPr>
        <dsp:cNvPr id="0" name=""/>
        <dsp:cNvSpPr/>
      </dsp:nvSpPr>
      <dsp:spPr>
        <a:xfrm>
          <a:off x="4047710" y="1452212"/>
          <a:ext cx="2522050" cy="12610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eaLnBrk="1" latinLnBrk="0">
            <a:lnSpc>
              <a:spcPct val="90000"/>
            </a:lnSpc>
            <a:spcBef>
              <a:spcPct val="0"/>
            </a:spcBef>
            <a:spcAft>
              <a:spcPct val="35000"/>
            </a:spcAft>
            <a:buNone/>
          </a:pPr>
          <a:r>
            <a:rPr lang="en-US" sz="1700" kern="1200" dirty="0" err="1">
              <a:solidFill>
                <a:schemeClr val="tx1"/>
              </a:solidFill>
              <a:latin typeface="Times New Roman" panose="02020603050405020304" pitchFamily="18" charset="0"/>
              <a:cs typeface="Times New Roman" panose="02020603050405020304" pitchFamily="18" charset="0"/>
            </a:rPr>
            <a:t>Kết</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quả</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giải</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quyết</a:t>
          </a:r>
          <a:r>
            <a:rPr lang="en-US" sz="1700" kern="1200" dirty="0">
              <a:solidFill>
                <a:schemeClr val="tx1"/>
              </a:solidFill>
              <a:latin typeface="Times New Roman" panose="02020603050405020304" pitchFamily="18" charset="0"/>
              <a:cs typeface="Times New Roman" panose="02020603050405020304" pitchFamily="18" charset="0"/>
            </a:rPr>
            <a:t> TTHC </a:t>
          </a:r>
          <a:r>
            <a:rPr lang="en-US" sz="1700" kern="1200" dirty="0" err="1">
              <a:solidFill>
                <a:schemeClr val="tx1"/>
              </a:solidFill>
              <a:latin typeface="Times New Roman" panose="02020603050405020304" pitchFamily="18" charset="0"/>
              <a:cs typeface="Times New Roman" panose="02020603050405020304" pitchFamily="18" charset="0"/>
            </a:rPr>
            <a:t>còn</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hiệu</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lực</a:t>
          </a:r>
          <a:endParaRPr lang="en-US" sz="1700" kern="1200" dirty="0">
            <a:solidFill>
              <a:schemeClr val="tx1"/>
            </a:solidFill>
            <a:latin typeface="Times New Roman" panose="02020603050405020304" pitchFamily="18" charset="0"/>
            <a:cs typeface="Times New Roman" panose="02020603050405020304" pitchFamily="18" charset="0"/>
          </a:endParaRPr>
        </a:p>
        <a:p>
          <a:pPr marL="0" lvl="0" indent="0" algn="ctr" defTabSz="755650">
            <a:lnSpc>
              <a:spcPct val="90000"/>
            </a:lnSpc>
            <a:spcBef>
              <a:spcPct val="0"/>
            </a:spcBef>
            <a:spcAft>
              <a:spcPct val="35000"/>
            </a:spcAft>
            <a:buNone/>
          </a:pPr>
          <a:endParaRPr lang="en-US" sz="1700" kern="1200" dirty="0">
            <a:solidFill>
              <a:schemeClr val="tx1"/>
            </a:solidFill>
            <a:latin typeface="Times New Roman" panose="02020603050405020304" pitchFamily="18" charset="0"/>
            <a:cs typeface="Times New Roman" panose="02020603050405020304" pitchFamily="18" charset="0"/>
          </a:endParaRPr>
        </a:p>
      </dsp:txBody>
      <dsp:txXfrm>
        <a:off x="4084644" y="1489146"/>
        <a:ext cx="2448182" cy="1187157"/>
      </dsp:txXfrm>
    </dsp:sp>
    <dsp:sp modelId="{6EC9A6B9-1AAA-459F-B094-5C4FEFF58921}">
      <dsp:nvSpPr>
        <dsp:cNvPr id="0" name=""/>
        <dsp:cNvSpPr/>
      </dsp:nvSpPr>
      <dsp:spPr>
        <a:xfrm rot="3310531">
          <a:off x="2660019" y="2780568"/>
          <a:ext cx="1766560" cy="54492"/>
        </a:xfrm>
        <a:custGeom>
          <a:avLst/>
          <a:gdLst/>
          <a:ahLst/>
          <a:cxnLst/>
          <a:rect l="0" t="0" r="0" b="0"/>
          <a:pathLst>
            <a:path>
              <a:moveTo>
                <a:pt x="0" y="27246"/>
              </a:moveTo>
              <a:lnTo>
                <a:pt x="1766560"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tx1"/>
            </a:solidFill>
            <a:latin typeface="Times New Roman" panose="02020603050405020304" pitchFamily="18" charset="0"/>
            <a:cs typeface="Times New Roman" panose="02020603050405020304" pitchFamily="18" charset="0"/>
          </a:endParaRPr>
        </a:p>
      </dsp:txBody>
      <dsp:txXfrm>
        <a:off x="3499135" y="2763650"/>
        <a:ext cx="88328" cy="88328"/>
      </dsp:txXfrm>
    </dsp:sp>
    <dsp:sp modelId="{26B0A0E8-EFE3-4D27-B9A6-6477F8D12689}">
      <dsp:nvSpPr>
        <dsp:cNvPr id="0" name=""/>
        <dsp:cNvSpPr/>
      </dsp:nvSpPr>
      <dsp:spPr>
        <a:xfrm>
          <a:off x="4047710" y="2902391"/>
          <a:ext cx="2522050" cy="12610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tx1"/>
              </a:solidFill>
              <a:latin typeface="Times New Roman" panose="02020603050405020304" pitchFamily="18" charset="0"/>
              <a:cs typeface="Times New Roman" panose="02020603050405020304" pitchFamily="18" charset="0"/>
            </a:rPr>
            <a:t>Dữ</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liệu</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trong</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kết</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quả</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giải</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quyết</a:t>
          </a:r>
          <a:r>
            <a:rPr lang="en-US" sz="1700" kern="1200" dirty="0">
              <a:solidFill>
                <a:schemeClr val="tx1"/>
              </a:solidFill>
              <a:latin typeface="Times New Roman" panose="02020603050405020304" pitchFamily="18" charset="0"/>
              <a:cs typeface="Times New Roman" panose="02020603050405020304" pitchFamily="18" charset="0"/>
            </a:rPr>
            <a:t> TTHC </a:t>
          </a:r>
          <a:r>
            <a:rPr lang="en-US" sz="1700" kern="1200" dirty="0" err="1">
              <a:solidFill>
                <a:schemeClr val="tx1"/>
              </a:solidFill>
              <a:latin typeface="Times New Roman" panose="02020603050405020304" pitchFamily="18" charset="0"/>
              <a:cs typeface="Times New Roman" panose="02020603050405020304" pitchFamily="18" charset="0"/>
            </a:rPr>
            <a:t>không</a:t>
          </a:r>
          <a:r>
            <a:rPr lang="en-US" sz="1700" kern="1200" dirty="0">
              <a:solidFill>
                <a:schemeClr val="tx1"/>
              </a:solidFill>
              <a:latin typeface="Times New Roman" panose="02020603050405020304" pitchFamily="18" charset="0"/>
              <a:cs typeface="Times New Roman" panose="02020603050405020304" pitchFamily="18" charset="0"/>
            </a:rPr>
            <a:t> đ</a:t>
          </a:r>
          <a:r>
            <a:rPr lang="vi-VN" sz="1700" kern="1200" dirty="0">
              <a:solidFill>
                <a:schemeClr val="tx1"/>
              </a:solidFill>
              <a:latin typeface="Times New Roman" panose="02020603050405020304" pitchFamily="18" charset="0"/>
              <a:cs typeface="Times New Roman" panose="02020603050405020304" pitchFamily="18" charset="0"/>
            </a:rPr>
            <a:t>ư</a:t>
          </a:r>
          <a:r>
            <a:rPr lang="en-US" sz="1700" kern="1200" dirty="0" err="1">
              <a:solidFill>
                <a:schemeClr val="tx1"/>
              </a:solidFill>
              <a:latin typeface="Times New Roman" panose="02020603050405020304" pitchFamily="18" charset="0"/>
              <a:cs typeface="Times New Roman" panose="02020603050405020304" pitchFamily="18" charset="0"/>
            </a:rPr>
            <a:t>ợc</a:t>
          </a:r>
          <a:r>
            <a:rPr lang="en-US" sz="1700" kern="1200" dirty="0">
              <a:solidFill>
                <a:schemeClr val="tx1"/>
              </a:solidFill>
              <a:latin typeface="Times New Roman" panose="02020603050405020304" pitchFamily="18" charset="0"/>
              <a:cs typeface="Times New Roman" panose="02020603050405020304" pitchFamily="18" charset="0"/>
            </a:rPr>
            <a:t> l</a:t>
          </a:r>
          <a:r>
            <a:rPr lang="vi-VN" sz="1700" kern="1200" dirty="0">
              <a:solidFill>
                <a:schemeClr val="tx1"/>
              </a:solidFill>
              <a:latin typeface="Times New Roman" panose="02020603050405020304" pitchFamily="18" charset="0"/>
              <a:cs typeface="Times New Roman" panose="02020603050405020304" pitchFamily="18" charset="0"/>
            </a:rPr>
            <a:t>ư</a:t>
          </a:r>
          <a:r>
            <a:rPr lang="en-US" sz="1700" kern="1200" dirty="0">
              <a:solidFill>
                <a:schemeClr val="tx1"/>
              </a:solidFill>
              <a:latin typeface="Times New Roman" panose="02020603050405020304" pitchFamily="18" charset="0"/>
              <a:cs typeface="Times New Roman" panose="02020603050405020304" pitchFamily="18" charset="0"/>
            </a:rPr>
            <a:t>u </a:t>
          </a:r>
          <a:r>
            <a:rPr lang="en-US" sz="1700" kern="1200" dirty="0" err="1">
              <a:solidFill>
                <a:schemeClr val="tx1"/>
              </a:solidFill>
              <a:latin typeface="Times New Roman" panose="02020603050405020304" pitchFamily="18" charset="0"/>
              <a:cs typeface="Times New Roman" panose="02020603050405020304" pitchFamily="18" charset="0"/>
            </a:rPr>
            <a:t>trữ</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trong</a:t>
          </a:r>
          <a:r>
            <a:rPr lang="en-US" sz="1700" kern="1200" dirty="0">
              <a:solidFill>
                <a:schemeClr val="tx1"/>
              </a:solidFill>
              <a:latin typeface="Times New Roman" panose="02020603050405020304" pitchFamily="18" charset="0"/>
              <a:cs typeface="Times New Roman" panose="02020603050405020304" pitchFamily="18" charset="0"/>
            </a:rPr>
            <a:t> CSDL </a:t>
          </a:r>
          <a:r>
            <a:rPr lang="en-US" sz="1700" kern="1200" dirty="0" err="1">
              <a:solidFill>
                <a:schemeClr val="tx1"/>
              </a:solidFill>
              <a:latin typeface="Times New Roman" panose="02020603050405020304" pitchFamily="18" charset="0"/>
              <a:cs typeface="Times New Roman" panose="02020603050405020304" pitchFamily="18" charset="0"/>
            </a:rPr>
            <a:t>quốc</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gia</a:t>
          </a:r>
          <a:r>
            <a:rPr lang="en-US" sz="1700" kern="1200" dirty="0">
              <a:solidFill>
                <a:schemeClr val="tx1"/>
              </a:solidFill>
              <a:latin typeface="Times New Roman" panose="02020603050405020304" pitchFamily="18" charset="0"/>
              <a:cs typeface="Times New Roman" panose="02020603050405020304" pitchFamily="18" charset="0"/>
            </a:rPr>
            <a:t>, CSDL </a:t>
          </a:r>
          <a:r>
            <a:rPr lang="en-US" sz="1700" kern="1200" dirty="0" err="1">
              <a:solidFill>
                <a:schemeClr val="tx1"/>
              </a:solidFill>
              <a:latin typeface="Times New Roman" panose="02020603050405020304" pitchFamily="18" charset="0"/>
              <a:cs typeface="Times New Roman" panose="02020603050405020304" pitchFamily="18" charset="0"/>
            </a:rPr>
            <a:t>chuyên</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ngành</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hoặc</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hệ</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thống</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thông</a:t>
          </a:r>
          <a:r>
            <a:rPr lang="en-US" sz="1700" kern="1200" dirty="0">
              <a:solidFill>
                <a:schemeClr val="tx1"/>
              </a:solidFill>
              <a:latin typeface="Times New Roman" panose="02020603050405020304" pitchFamily="18" charset="0"/>
              <a:cs typeface="Times New Roman" panose="02020603050405020304" pitchFamily="18" charset="0"/>
            </a:rPr>
            <a:t> tin</a:t>
          </a:r>
        </a:p>
      </dsp:txBody>
      <dsp:txXfrm>
        <a:off x="4084644" y="2939325"/>
        <a:ext cx="2448182" cy="1187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3BD3C-3171-409E-A34A-D7B66E55B148}">
      <dsp:nvSpPr>
        <dsp:cNvPr id="0" name=""/>
        <dsp:cNvSpPr/>
      </dsp:nvSpPr>
      <dsp:spPr>
        <a:xfrm>
          <a:off x="54504" y="945046"/>
          <a:ext cx="1976272" cy="1679559"/>
        </a:xfrm>
        <a:prstGeom prst="roundRect">
          <a:avLst>
            <a:gd name="adj" fmla="val 1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latin typeface="Times New Roman" panose="02020603050405020304" pitchFamily="18" charset="0"/>
              <a:cs typeface="Times New Roman" panose="02020603050405020304" pitchFamily="18" charset="0"/>
            </a:rPr>
            <a:t>ĐỐI T</a:t>
          </a:r>
          <a:r>
            <a:rPr lang="vi-VN" sz="2600" b="1" kern="1200" dirty="0">
              <a:solidFill>
                <a:schemeClr val="tx1"/>
              </a:solidFill>
              <a:latin typeface="Times New Roman" panose="02020603050405020304" pitchFamily="18" charset="0"/>
              <a:cs typeface="Times New Roman" panose="02020603050405020304" pitchFamily="18" charset="0"/>
            </a:rPr>
            <a:t>Ư</a:t>
          </a:r>
          <a:r>
            <a:rPr lang="en-US" sz="2600" b="1" kern="1200" dirty="0">
              <a:solidFill>
                <a:schemeClr val="tx1"/>
              </a:solidFill>
              <a:latin typeface="Times New Roman" panose="02020603050405020304" pitchFamily="18" charset="0"/>
              <a:cs typeface="Times New Roman" panose="02020603050405020304" pitchFamily="18" charset="0"/>
            </a:rPr>
            <a:t>ỢNG </a:t>
          </a:r>
          <a:br>
            <a:rPr lang="en-US" sz="2600" b="1" kern="1200" dirty="0">
              <a:solidFill>
                <a:schemeClr val="tx1"/>
              </a:solidFill>
              <a:latin typeface="Times New Roman" panose="02020603050405020304" pitchFamily="18" charset="0"/>
              <a:cs typeface="Times New Roman" panose="02020603050405020304" pitchFamily="18" charset="0"/>
            </a:rPr>
          </a:br>
          <a:r>
            <a:rPr lang="en-US" sz="2600" b="1" kern="1200" dirty="0" err="1">
              <a:solidFill>
                <a:schemeClr val="tx1"/>
              </a:solidFill>
              <a:latin typeface="Times New Roman" panose="02020603050405020304" pitchFamily="18" charset="0"/>
              <a:cs typeface="Times New Roman" panose="02020603050405020304" pitchFamily="18" charset="0"/>
            </a:rPr>
            <a:t>SỐ</a:t>
          </a:r>
          <a:r>
            <a:rPr lang="en-US" sz="2600" b="1" kern="1200" dirty="0">
              <a:solidFill>
                <a:schemeClr val="tx1"/>
              </a:solidFill>
              <a:latin typeface="Times New Roman" panose="02020603050405020304" pitchFamily="18" charset="0"/>
              <a:cs typeface="Times New Roman" panose="02020603050405020304" pitchFamily="18" charset="0"/>
            </a:rPr>
            <a:t> </a:t>
          </a:r>
          <a:r>
            <a:rPr lang="en-US" sz="2600" b="1" kern="1200" dirty="0" err="1">
              <a:solidFill>
                <a:schemeClr val="tx1"/>
              </a:solidFill>
              <a:latin typeface="Times New Roman" panose="02020603050405020304" pitchFamily="18" charset="0"/>
              <a:cs typeface="Times New Roman" panose="02020603050405020304" pitchFamily="18" charset="0"/>
            </a:rPr>
            <a:t>HÓA</a:t>
          </a:r>
          <a:endParaRPr lang="en-US" sz="2600" b="1" kern="1200" dirty="0">
            <a:solidFill>
              <a:schemeClr val="tx1"/>
            </a:solidFill>
            <a:latin typeface="Times New Roman" panose="02020603050405020304" pitchFamily="18" charset="0"/>
            <a:cs typeface="Times New Roman" panose="02020603050405020304" pitchFamily="18" charset="0"/>
          </a:endParaRPr>
        </a:p>
        <a:p>
          <a:pPr marL="0" lvl="0" indent="0" algn="ctr" defTabSz="1155700">
            <a:lnSpc>
              <a:spcPct val="90000"/>
            </a:lnSpc>
            <a:spcBef>
              <a:spcPct val="0"/>
            </a:spcBef>
            <a:spcAft>
              <a:spcPct val="35000"/>
            </a:spcAft>
            <a:buNone/>
          </a:pPr>
          <a:r>
            <a:rPr lang="en-US" sz="2000" b="1" kern="1200" dirty="0">
              <a:solidFill>
                <a:schemeClr val="tx1"/>
              </a:solidFill>
              <a:latin typeface="Times New Roman" panose="02020603050405020304" pitchFamily="18" charset="0"/>
              <a:cs typeface="Times New Roman" panose="02020603050405020304" pitchFamily="18" charset="0"/>
            </a:rPr>
            <a:t>(</a:t>
          </a:r>
          <a:r>
            <a:rPr lang="en-US" sz="2000" b="1" kern="1200" dirty="0" err="1">
              <a:solidFill>
                <a:schemeClr val="tx1"/>
              </a:solidFill>
              <a:latin typeface="Times New Roman" panose="02020603050405020304" pitchFamily="18" charset="0"/>
              <a:cs typeface="Times New Roman" panose="02020603050405020304" pitchFamily="18" charset="0"/>
            </a:rPr>
            <a:t>Điều</a:t>
          </a:r>
          <a:r>
            <a:rPr lang="en-US" sz="2000" b="1" kern="1200" dirty="0">
              <a:solidFill>
                <a:schemeClr val="tx1"/>
              </a:solidFill>
              <a:latin typeface="Times New Roman" panose="02020603050405020304" pitchFamily="18" charset="0"/>
              <a:cs typeface="Times New Roman" panose="02020603050405020304" pitchFamily="18" charset="0"/>
            </a:rPr>
            <a:t> 4)</a:t>
          </a:r>
        </a:p>
      </dsp:txBody>
      <dsp:txXfrm>
        <a:off x="103697" y="994239"/>
        <a:ext cx="1877886" cy="1581173"/>
      </dsp:txXfrm>
    </dsp:sp>
    <dsp:sp modelId="{6A1CC14C-C874-4CB3-BC20-CB23C8FC6F02}">
      <dsp:nvSpPr>
        <dsp:cNvPr id="0" name=""/>
        <dsp:cNvSpPr/>
      </dsp:nvSpPr>
      <dsp:spPr>
        <a:xfrm rot="16856244">
          <a:off x="1408645" y="995013"/>
          <a:ext cx="1535624" cy="71894"/>
        </a:xfrm>
        <a:custGeom>
          <a:avLst/>
          <a:gdLst/>
          <a:ahLst/>
          <a:cxnLst/>
          <a:rect l="0" t="0" r="0" b="0"/>
          <a:pathLst>
            <a:path>
              <a:moveTo>
                <a:pt x="0" y="35947"/>
              </a:moveTo>
              <a:lnTo>
                <a:pt x="1535624" y="35947"/>
              </a:lnTo>
            </a:path>
          </a:pathLst>
        </a:custGeom>
        <a:no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latin typeface="Times New Roman" panose="02020603050405020304" pitchFamily="18" charset="0"/>
            <a:cs typeface="Times New Roman" panose="02020603050405020304" pitchFamily="18" charset="0"/>
          </a:endParaRPr>
        </a:p>
      </dsp:txBody>
      <dsp:txXfrm>
        <a:off x="2138067" y="992570"/>
        <a:ext cx="76781" cy="76781"/>
      </dsp:txXfrm>
    </dsp:sp>
    <dsp:sp modelId="{BD9AECD2-CEAE-4935-BFC5-650A5D2BDD33}">
      <dsp:nvSpPr>
        <dsp:cNvPr id="0" name=""/>
        <dsp:cNvSpPr/>
      </dsp:nvSpPr>
      <dsp:spPr>
        <a:xfrm>
          <a:off x="2322140" y="0"/>
          <a:ext cx="3396753" cy="554192"/>
        </a:xfrm>
        <a:prstGeom prst="roundRect">
          <a:avLst>
            <a:gd name="adj" fmla="val 1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latin typeface="Times New Roman" panose="02020603050405020304" pitchFamily="18" charset="0"/>
              <a:cs typeface="Times New Roman" panose="02020603050405020304" pitchFamily="18" charset="0"/>
            </a:rPr>
            <a:t>Thành</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phần</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hồ</a:t>
          </a:r>
          <a:r>
            <a:rPr lang="en-US" sz="1600" b="1" kern="1200" dirty="0">
              <a:solidFill>
                <a:schemeClr val="tx1"/>
              </a:solidFill>
              <a:latin typeface="Times New Roman" panose="02020603050405020304" pitchFamily="18" charset="0"/>
              <a:cs typeface="Times New Roman" panose="02020603050405020304" pitchFamily="18" charset="0"/>
            </a:rPr>
            <a:t> s</a:t>
          </a:r>
          <a:r>
            <a:rPr lang="vi-VN" sz="1600" b="1" kern="1200" dirty="0">
              <a:solidFill>
                <a:schemeClr val="tx1"/>
              </a:solidFill>
              <a:latin typeface="Times New Roman" panose="02020603050405020304" pitchFamily="18" charset="0"/>
              <a:cs typeface="Times New Roman" panose="02020603050405020304" pitchFamily="18" charset="0"/>
            </a:rPr>
            <a:t>ơ</a:t>
          </a:r>
          <a:r>
            <a:rPr lang="en-US" sz="1600" b="1" kern="1200" dirty="0">
              <a:solidFill>
                <a:schemeClr val="tx1"/>
              </a:solidFill>
              <a:latin typeface="Times New Roman" panose="02020603050405020304" pitchFamily="18" charset="0"/>
              <a:cs typeface="Times New Roman" panose="02020603050405020304" pitchFamily="18" charset="0"/>
            </a:rPr>
            <a:t> TTHC</a:t>
          </a:r>
        </a:p>
      </dsp:txBody>
      <dsp:txXfrm>
        <a:off x="2338372" y="16232"/>
        <a:ext cx="3364289" cy="521728"/>
      </dsp:txXfrm>
    </dsp:sp>
    <dsp:sp modelId="{CDFFB409-FF03-4D6E-9347-3A62DAB38D96}">
      <dsp:nvSpPr>
        <dsp:cNvPr id="0" name=""/>
        <dsp:cNvSpPr/>
      </dsp:nvSpPr>
      <dsp:spPr>
        <a:xfrm rot="17531582">
          <a:off x="1761213" y="1347779"/>
          <a:ext cx="866384" cy="71894"/>
        </a:xfrm>
        <a:custGeom>
          <a:avLst/>
          <a:gdLst/>
          <a:ahLst/>
          <a:cxnLst/>
          <a:rect l="0" t="0" r="0" b="0"/>
          <a:pathLst>
            <a:path>
              <a:moveTo>
                <a:pt x="0" y="35947"/>
              </a:moveTo>
              <a:lnTo>
                <a:pt x="866384" y="35947"/>
              </a:lnTo>
            </a:path>
          </a:pathLst>
        </a:custGeom>
        <a:no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2172745" y="1362066"/>
        <a:ext cx="43319" cy="43319"/>
      </dsp:txXfrm>
    </dsp:sp>
    <dsp:sp modelId="{8E240B4D-813B-4787-B8A9-108F7E8B8C7E}">
      <dsp:nvSpPr>
        <dsp:cNvPr id="0" name=""/>
        <dsp:cNvSpPr/>
      </dsp:nvSpPr>
      <dsp:spPr>
        <a:xfrm>
          <a:off x="2358034" y="722440"/>
          <a:ext cx="3379090" cy="520371"/>
        </a:xfrm>
        <a:prstGeom prst="roundRect">
          <a:avLst>
            <a:gd name="adj" fmla="val 1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err="1">
              <a:solidFill>
                <a:schemeClr val="tx1"/>
              </a:solidFill>
              <a:latin typeface="Times New Roman" panose="02020603050405020304" pitchFamily="18" charset="0"/>
              <a:cs typeface="Times New Roman" panose="02020603050405020304" pitchFamily="18" charset="0"/>
            </a:rPr>
            <a:t>Kết</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quả</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giải</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quyết</a:t>
          </a:r>
          <a:r>
            <a:rPr lang="en-US" sz="1600" b="1" kern="1200" dirty="0">
              <a:solidFill>
                <a:schemeClr val="tx1"/>
              </a:solidFill>
              <a:latin typeface="Times New Roman" panose="02020603050405020304" pitchFamily="18" charset="0"/>
              <a:cs typeface="Times New Roman" panose="02020603050405020304" pitchFamily="18" charset="0"/>
            </a:rPr>
            <a:t> TTHC </a:t>
          </a:r>
          <a:r>
            <a:rPr lang="en-US" sz="1600" b="1" kern="1200" dirty="0" err="1">
              <a:solidFill>
                <a:schemeClr val="tx1"/>
              </a:solidFill>
              <a:latin typeface="Times New Roman" panose="02020603050405020304" pitchFamily="18" charset="0"/>
              <a:cs typeface="Times New Roman" panose="02020603050405020304" pitchFamily="18" charset="0"/>
            </a:rPr>
            <a:t>mới</a:t>
          </a:r>
          <a:endParaRPr lang="en-US" sz="1600" b="1" kern="1200" dirty="0">
            <a:solidFill>
              <a:schemeClr val="tx1"/>
            </a:solidFill>
            <a:latin typeface="Times New Roman" panose="02020603050405020304" pitchFamily="18" charset="0"/>
            <a:cs typeface="Times New Roman" panose="02020603050405020304" pitchFamily="18" charset="0"/>
          </a:endParaRPr>
        </a:p>
        <a:p>
          <a:pPr algn="ctr">
            <a:spcBef>
              <a:spcPct val="0"/>
            </a:spcBef>
            <a:buNone/>
          </a:pPr>
          <a:endParaRPr lang="en-US" sz="1600" kern="1200" dirty="0">
            <a:latin typeface="Times New Roman" panose="02020603050405020304" pitchFamily="18" charset="0"/>
            <a:cs typeface="Times New Roman" panose="02020603050405020304" pitchFamily="18" charset="0"/>
          </a:endParaRPr>
        </a:p>
      </dsp:txBody>
      <dsp:txXfrm>
        <a:off x="2373275" y="737681"/>
        <a:ext cx="3348608" cy="489889"/>
      </dsp:txXfrm>
    </dsp:sp>
    <dsp:sp modelId="{521E1F1E-D6C1-4A13-AC0C-ED33B3BF1277}">
      <dsp:nvSpPr>
        <dsp:cNvPr id="0" name=""/>
        <dsp:cNvSpPr/>
      </dsp:nvSpPr>
      <dsp:spPr>
        <a:xfrm rot="20462645">
          <a:off x="2022351" y="1698412"/>
          <a:ext cx="310714" cy="71894"/>
        </a:xfrm>
        <a:custGeom>
          <a:avLst/>
          <a:gdLst/>
          <a:ahLst/>
          <a:cxnLst/>
          <a:rect l="0" t="0" r="0" b="0"/>
          <a:pathLst>
            <a:path>
              <a:moveTo>
                <a:pt x="0" y="35947"/>
              </a:moveTo>
              <a:lnTo>
                <a:pt x="310714" y="35947"/>
              </a:lnTo>
            </a:path>
          </a:pathLst>
        </a:custGeom>
        <a:no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latin typeface="Times New Roman" panose="02020603050405020304" pitchFamily="18" charset="0"/>
            <a:cs typeface="Times New Roman" panose="02020603050405020304" pitchFamily="18" charset="0"/>
          </a:endParaRPr>
        </a:p>
      </dsp:txBody>
      <dsp:txXfrm>
        <a:off x="2169940" y="1726591"/>
        <a:ext cx="15535" cy="15535"/>
      </dsp:txXfrm>
    </dsp:sp>
    <dsp:sp modelId="{ECEAB1CE-EA63-4740-A7AE-E46D7030CA50}">
      <dsp:nvSpPr>
        <dsp:cNvPr id="0" name=""/>
        <dsp:cNvSpPr/>
      </dsp:nvSpPr>
      <dsp:spPr>
        <a:xfrm>
          <a:off x="2324640" y="1388873"/>
          <a:ext cx="3402514" cy="590039"/>
        </a:xfrm>
        <a:prstGeom prst="roundRect">
          <a:avLst>
            <a:gd name="adj" fmla="val 1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0160" tIns="10160" rIns="10160" bIns="10160" numCol="1" spcCol="1270" anchor="ctr" anchorCtr="0">
          <a:noAutofit/>
        </a:bodyPr>
        <a:lstStyle/>
        <a:p>
          <a:pPr marL="0" lvl="0" indent="0" algn="ctr" defTabSz="666750">
            <a:lnSpc>
              <a:spcPct val="90000"/>
            </a:lnSpc>
            <a:spcBef>
              <a:spcPct val="0"/>
            </a:spcBef>
            <a:spcAft>
              <a:spcPct val="35000"/>
            </a:spcAft>
            <a:buNone/>
          </a:pPr>
          <a:r>
            <a:rPr lang="en-US" sz="1600" b="1" kern="1200">
              <a:solidFill>
                <a:schemeClr val="tx1"/>
              </a:solidFill>
              <a:latin typeface="Times New Roman" panose="02020603050405020304" pitchFamily="18" charset="0"/>
              <a:cs typeface="Times New Roman" panose="02020603050405020304" pitchFamily="18" charset="0"/>
            </a:rPr>
            <a:t>Kết </a:t>
          </a:r>
          <a:r>
            <a:rPr lang="en-US" sz="1600" b="1" kern="1200" dirty="0" err="1">
              <a:solidFill>
                <a:schemeClr val="tx1"/>
              </a:solidFill>
              <a:latin typeface="Times New Roman" panose="02020603050405020304" pitchFamily="18" charset="0"/>
              <a:cs typeface="Times New Roman" panose="02020603050405020304" pitchFamily="18" charset="0"/>
            </a:rPr>
            <a:t>quả</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thẩm</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tra</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xác</a:t>
          </a:r>
          <a:r>
            <a:rPr lang="en-US" sz="1600" b="1" kern="1200" dirty="0">
              <a:solidFill>
                <a:schemeClr val="tx1"/>
              </a:solidFill>
              <a:latin typeface="Times New Roman" panose="02020603050405020304" pitchFamily="18" charset="0"/>
              <a:cs typeface="Times New Roman" panose="02020603050405020304" pitchFamily="18" charset="0"/>
            </a:rPr>
            <a:t> minh, </a:t>
          </a:r>
          <a:r>
            <a:rPr lang="en-US" sz="1600" b="1" kern="1200" dirty="0" err="1">
              <a:solidFill>
                <a:schemeClr val="tx1"/>
              </a:solidFill>
              <a:latin typeface="Times New Roman" panose="02020603050405020304" pitchFamily="18" charset="0"/>
              <a:cs typeface="Times New Roman" panose="02020603050405020304" pitchFamily="18" charset="0"/>
            </a:rPr>
            <a:t>trả</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lời</a:t>
          </a:r>
          <a:r>
            <a:rPr lang="en-US" sz="1600" b="1" kern="1200" dirty="0">
              <a:solidFill>
                <a:schemeClr val="tx1"/>
              </a:solidFill>
              <a:latin typeface="Times New Roman" panose="02020603050405020304" pitchFamily="18" charset="0"/>
              <a:cs typeface="Times New Roman" panose="02020603050405020304" pitchFamily="18" charset="0"/>
            </a:rPr>
            <a:t> ý </a:t>
          </a:r>
          <a:r>
            <a:rPr lang="en-US" sz="1600" b="1" kern="1200" dirty="0" err="1">
              <a:solidFill>
                <a:schemeClr val="tx1"/>
              </a:solidFill>
              <a:latin typeface="Times New Roman" panose="02020603050405020304" pitchFamily="18" charset="0"/>
              <a:cs typeface="Times New Roman" panose="02020603050405020304" pitchFamily="18" charset="0"/>
            </a:rPr>
            <a:t>kiến</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2341922" y="1406155"/>
        <a:ext cx="3367950" cy="555475"/>
      </dsp:txXfrm>
    </dsp:sp>
    <dsp:sp modelId="{6EC9A6B9-1AAA-459F-B094-5C4FEFF58921}">
      <dsp:nvSpPr>
        <dsp:cNvPr id="0" name=""/>
        <dsp:cNvSpPr/>
      </dsp:nvSpPr>
      <dsp:spPr>
        <a:xfrm rot="4681886">
          <a:off x="1469779" y="2441263"/>
          <a:ext cx="1415540" cy="71894"/>
        </a:xfrm>
        <a:custGeom>
          <a:avLst/>
          <a:gdLst/>
          <a:ahLst/>
          <a:cxnLst/>
          <a:rect l="0" t="0" r="0" b="0"/>
          <a:pathLst>
            <a:path>
              <a:moveTo>
                <a:pt x="0" y="35947"/>
              </a:moveTo>
              <a:lnTo>
                <a:pt x="1415540" y="35947"/>
              </a:lnTo>
            </a:path>
          </a:pathLst>
        </a:custGeom>
        <a:no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latin typeface="Times New Roman" panose="02020603050405020304" pitchFamily="18" charset="0"/>
            <a:cs typeface="Times New Roman" panose="02020603050405020304" pitchFamily="18" charset="0"/>
          </a:endParaRPr>
        </a:p>
      </dsp:txBody>
      <dsp:txXfrm>
        <a:off x="2142161" y="2441822"/>
        <a:ext cx="70777" cy="70777"/>
      </dsp:txXfrm>
    </dsp:sp>
    <dsp:sp modelId="{26B0A0E8-EFE3-4D27-B9A6-6477F8D12689}">
      <dsp:nvSpPr>
        <dsp:cNvPr id="0" name=""/>
        <dsp:cNvSpPr/>
      </dsp:nvSpPr>
      <dsp:spPr>
        <a:xfrm>
          <a:off x="2324324" y="2378276"/>
          <a:ext cx="3464078" cy="1582638"/>
        </a:xfrm>
        <a:prstGeom prst="roundRect">
          <a:avLst>
            <a:gd name="adj" fmla="val 1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890" tIns="8890" rIns="8890" bIns="88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b="1" kern="1200" dirty="0" err="1">
              <a:solidFill>
                <a:schemeClr val="tx1"/>
              </a:solidFill>
              <a:latin typeface="Times New Roman" panose="02020603050405020304" pitchFamily="18" charset="0"/>
              <a:cs typeface="Times New Roman" panose="02020603050405020304" pitchFamily="18" charset="0"/>
            </a:rPr>
            <a:t>Kết</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quả</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giải</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quyết</a:t>
          </a:r>
          <a:r>
            <a:rPr lang="en-US" sz="1400" b="1" kern="1200" dirty="0">
              <a:solidFill>
                <a:schemeClr val="tx1"/>
              </a:solidFill>
              <a:latin typeface="Times New Roman" panose="02020603050405020304" pitchFamily="18" charset="0"/>
              <a:cs typeface="Times New Roman" panose="02020603050405020304" pitchFamily="18" charset="0"/>
            </a:rPr>
            <a:t> TTHC do c</a:t>
          </a:r>
          <a:r>
            <a:rPr lang="vi-VN" sz="1400" b="1" kern="1200" dirty="0">
              <a:solidFill>
                <a:schemeClr val="tx1"/>
              </a:solidFill>
              <a:latin typeface="Times New Roman" panose="02020603050405020304" pitchFamily="18" charset="0"/>
              <a:cs typeface="Times New Roman" panose="02020603050405020304" pitchFamily="18" charset="0"/>
            </a:rPr>
            <a:t>ơ</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quan</a:t>
          </a:r>
          <a:r>
            <a:rPr lang="en-US" sz="1400" b="1" kern="1200" dirty="0">
              <a:solidFill>
                <a:schemeClr val="tx1"/>
              </a:solidFill>
              <a:latin typeface="Times New Roman" panose="02020603050405020304" pitchFamily="18" charset="0"/>
              <a:cs typeface="Times New Roman" panose="02020603050405020304" pitchFamily="18" charset="0"/>
            </a:rPr>
            <a:t>, đ</a:t>
          </a:r>
          <a:r>
            <a:rPr lang="vi-VN" sz="1400" b="1" kern="1200" dirty="0">
              <a:solidFill>
                <a:schemeClr val="tx1"/>
              </a:solidFill>
              <a:latin typeface="Times New Roman" panose="02020603050405020304" pitchFamily="18" charset="0"/>
              <a:cs typeface="Times New Roman" panose="02020603050405020304" pitchFamily="18" charset="0"/>
            </a:rPr>
            <a:t>ơ</a:t>
          </a:r>
          <a:r>
            <a:rPr lang="en-US" sz="1400" b="1" kern="1200" dirty="0">
              <a:solidFill>
                <a:schemeClr val="tx1"/>
              </a:solidFill>
              <a:latin typeface="Times New Roman" panose="02020603050405020304" pitchFamily="18" charset="0"/>
              <a:cs typeface="Times New Roman" panose="02020603050405020304" pitchFamily="18" charset="0"/>
            </a:rPr>
            <a:t>n </a:t>
          </a:r>
          <a:r>
            <a:rPr lang="en-US" sz="1400" b="1" kern="1200" dirty="0" err="1">
              <a:solidFill>
                <a:schemeClr val="tx1"/>
              </a:solidFill>
              <a:latin typeface="Times New Roman" panose="02020603050405020304" pitchFamily="18" charset="0"/>
              <a:cs typeface="Times New Roman" panose="02020603050405020304" pitchFamily="18" charset="0"/>
            </a:rPr>
            <a:t>vị</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đã</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phát</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hành</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còn</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hiệu</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lực</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ch</a:t>
          </a:r>
          <a:r>
            <a:rPr lang="vi-VN" sz="1400" b="1" kern="1200" dirty="0">
              <a:solidFill>
                <a:schemeClr val="tx1"/>
              </a:solidFill>
              <a:latin typeface="Times New Roman" panose="02020603050405020304" pitchFamily="18" charset="0"/>
              <a:cs typeface="Times New Roman" panose="02020603050405020304" pitchFamily="18" charset="0"/>
            </a:rPr>
            <a:t>ư</a:t>
          </a:r>
          <a:r>
            <a:rPr lang="en-US" sz="1400" b="1" kern="1200" dirty="0">
              <a:solidFill>
                <a:schemeClr val="tx1"/>
              </a:solidFill>
              <a:latin typeface="Times New Roman" panose="02020603050405020304" pitchFamily="18" charset="0"/>
              <a:cs typeface="Times New Roman" panose="02020603050405020304" pitchFamily="18" charset="0"/>
            </a:rPr>
            <a:t>a </a:t>
          </a:r>
          <a:r>
            <a:rPr lang="en-US" sz="1400" b="1" kern="1200" dirty="0" err="1">
              <a:solidFill>
                <a:schemeClr val="tx1"/>
              </a:solidFill>
              <a:latin typeface="Times New Roman" panose="02020603050405020304" pitchFamily="18" charset="0"/>
              <a:cs typeface="Times New Roman" panose="02020603050405020304" pitchFamily="18" charset="0"/>
            </a:rPr>
            <a:t>có</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bản</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điện</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tử</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dữ</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liệu</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ch</a:t>
          </a:r>
          <a:r>
            <a:rPr lang="vi-VN" sz="1400" b="1" kern="1200" dirty="0">
              <a:solidFill>
                <a:schemeClr val="tx1"/>
              </a:solidFill>
              <a:latin typeface="Times New Roman" panose="02020603050405020304" pitchFamily="18" charset="0"/>
              <a:cs typeface="Times New Roman" panose="02020603050405020304" pitchFamily="18" charset="0"/>
            </a:rPr>
            <a:t>ư</a:t>
          </a:r>
          <a:r>
            <a:rPr lang="en-US" sz="1400" b="1" kern="1200" dirty="0">
              <a:solidFill>
                <a:schemeClr val="tx1"/>
              </a:solidFill>
              <a:latin typeface="Times New Roman" panose="02020603050405020304" pitchFamily="18" charset="0"/>
              <a:cs typeface="Times New Roman" panose="02020603050405020304" pitchFamily="18" charset="0"/>
            </a:rPr>
            <a:t>a đ</a:t>
          </a:r>
          <a:r>
            <a:rPr lang="vi-VN" sz="1400" b="1" kern="1200" dirty="0">
              <a:solidFill>
                <a:schemeClr val="tx1"/>
              </a:solidFill>
              <a:latin typeface="Times New Roman" panose="02020603050405020304" pitchFamily="18" charset="0"/>
              <a:cs typeface="Times New Roman" panose="02020603050405020304" pitchFamily="18" charset="0"/>
            </a:rPr>
            <a:t>ư</a:t>
          </a:r>
          <a:r>
            <a:rPr lang="en-US" sz="1400" b="1" kern="1200" dirty="0" err="1">
              <a:solidFill>
                <a:schemeClr val="tx1"/>
              </a:solidFill>
              <a:latin typeface="Times New Roman" panose="02020603050405020304" pitchFamily="18" charset="0"/>
              <a:cs typeface="Times New Roman" panose="02020603050405020304" pitchFamily="18" charset="0"/>
            </a:rPr>
            <a:t>ợc</a:t>
          </a:r>
          <a:r>
            <a:rPr lang="en-US" sz="1400" b="1" kern="1200" dirty="0">
              <a:solidFill>
                <a:schemeClr val="tx1"/>
              </a:solidFill>
              <a:latin typeface="Times New Roman" panose="02020603050405020304" pitchFamily="18" charset="0"/>
              <a:cs typeface="Times New Roman" panose="02020603050405020304" pitchFamily="18" charset="0"/>
            </a:rPr>
            <a:t> l</a:t>
          </a:r>
          <a:r>
            <a:rPr lang="vi-VN" sz="1400" b="1" kern="1200" dirty="0">
              <a:solidFill>
                <a:schemeClr val="tx1"/>
              </a:solidFill>
              <a:latin typeface="Times New Roman" panose="02020603050405020304" pitchFamily="18" charset="0"/>
              <a:cs typeface="Times New Roman" panose="02020603050405020304" pitchFamily="18" charset="0"/>
            </a:rPr>
            <a:t>ư</a:t>
          </a:r>
          <a:r>
            <a:rPr lang="en-US" sz="1400" b="1" kern="1200" dirty="0">
              <a:solidFill>
                <a:schemeClr val="tx1"/>
              </a:solidFill>
              <a:latin typeface="Times New Roman" panose="02020603050405020304" pitchFamily="18" charset="0"/>
              <a:cs typeface="Times New Roman" panose="02020603050405020304" pitchFamily="18" charset="0"/>
            </a:rPr>
            <a:t>u </a:t>
          </a:r>
          <a:r>
            <a:rPr lang="en-US" sz="1400" b="1" kern="1200" dirty="0" err="1">
              <a:solidFill>
                <a:schemeClr val="tx1"/>
              </a:solidFill>
              <a:latin typeface="Times New Roman" panose="02020603050405020304" pitchFamily="18" charset="0"/>
              <a:cs typeface="Times New Roman" panose="02020603050405020304" pitchFamily="18" charset="0"/>
            </a:rPr>
            <a:t>trữ</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trong</a:t>
          </a:r>
          <a:r>
            <a:rPr lang="en-US" sz="1400" b="1" kern="1200" dirty="0">
              <a:solidFill>
                <a:schemeClr val="tx1"/>
              </a:solidFill>
              <a:latin typeface="Times New Roman" panose="02020603050405020304" pitchFamily="18" charset="0"/>
              <a:cs typeface="Times New Roman" panose="02020603050405020304" pitchFamily="18" charset="0"/>
            </a:rPr>
            <a:t> CSDL </a:t>
          </a:r>
          <a:r>
            <a:rPr lang="en-US" sz="1400" b="1" kern="1200" dirty="0" err="1">
              <a:solidFill>
                <a:schemeClr val="tx1"/>
              </a:solidFill>
              <a:latin typeface="Times New Roman" panose="02020603050405020304" pitchFamily="18" charset="0"/>
              <a:cs typeface="Times New Roman" panose="02020603050405020304" pitchFamily="18" charset="0"/>
            </a:rPr>
            <a:t>quốc</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gia</a:t>
          </a:r>
          <a:r>
            <a:rPr lang="en-US" sz="1400" b="1" kern="1200" dirty="0">
              <a:solidFill>
                <a:schemeClr val="tx1"/>
              </a:solidFill>
              <a:latin typeface="Times New Roman" panose="02020603050405020304" pitchFamily="18" charset="0"/>
              <a:cs typeface="Times New Roman" panose="02020603050405020304" pitchFamily="18" charset="0"/>
            </a:rPr>
            <a:t>, CSDL </a:t>
          </a:r>
          <a:r>
            <a:rPr lang="en-US" sz="1400" b="1" kern="1200" dirty="0" err="1">
              <a:solidFill>
                <a:schemeClr val="tx1"/>
              </a:solidFill>
              <a:latin typeface="Times New Roman" panose="02020603050405020304" pitchFamily="18" charset="0"/>
              <a:cs typeface="Times New Roman" panose="02020603050405020304" pitchFamily="18" charset="0"/>
            </a:rPr>
            <a:t>chuyên</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ngành</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hoặc</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hệ</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thống</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thông</a:t>
          </a:r>
          <a:r>
            <a:rPr lang="en-US" sz="1400" b="1" kern="1200" dirty="0">
              <a:solidFill>
                <a:schemeClr val="tx1"/>
              </a:solidFill>
              <a:latin typeface="Times New Roman" panose="02020603050405020304" pitchFamily="18" charset="0"/>
              <a:cs typeface="Times New Roman" panose="02020603050405020304" pitchFamily="18" charset="0"/>
            </a:rPr>
            <a:t> tin</a:t>
          </a:r>
        </a:p>
        <a:p>
          <a:pPr marL="0" lvl="0" defTabSz="666750">
            <a:lnSpc>
              <a:spcPct val="90000"/>
            </a:lnSpc>
            <a:spcBef>
              <a:spcPct val="0"/>
            </a:spcBef>
            <a:spcAft>
              <a:spcPct val="35000"/>
            </a:spcAft>
            <a:buNone/>
          </a:pPr>
          <a:endParaRPr lang="en-US" sz="1400" b="1" kern="1200" dirty="0">
            <a:solidFill>
              <a:schemeClr val="tx1"/>
            </a:solidFill>
            <a:latin typeface="Times New Roman" panose="02020603050405020304" pitchFamily="18" charset="0"/>
            <a:cs typeface="Times New Roman" panose="02020603050405020304" pitchFamily="18" charset="0"/>
          </a:endParaRPr>
        </a:p>
      </dsp:txBody>
      <dsp:txXfrm>
        <a:off x="2370678" y="2424630"/>
        <a:ext cx="3371370" cy="1489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3BD3C-3171-409E-A34A-D7B66E55B148}">
      <dsp:nvSpPr>
        <dsp:cNvPr id="0" name=""/>
        <dsp:cNvSpPr/>
      </dsp:nvSpPr>
      <dsp:spPr>
        <a:xfrm>
          <a:off x="299576" y="737537"/>
          <a:ext cx="2084003" cy="1542128"/>
        </a:xfrm>
        <a:prstGeom prst="roundRect">
          <a:avLst>
            <a:gd name="adj" fmla="val 1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KHÔNG </a:t>
          </a:r>
          <a:br>
            <a:rPr lang="en-US" sz="2400" b="1" kern="1200" dirty="0">
              <a:solidFill>
                <a:schemeClr val="tx1"/>
              </a:solidFill>
              <a:latin typeface="Times New Roman" panose="02020603050405020304" pitchFamily="18" charset="0"/>
              <a:cs typeface="Times New Roman" panose="02020603050405020304" pitchFamily="18" charset="0"/>
            </a:rPr>
          </a:br>
          <a:r>
            <a:rPr lang="en-US" sz="2400" b="1" kern="1200" dirty="0" err="1">
              <a:solidFill>
                <a:schemeClr val="tx1"/>
              </a:solidFill>
              <a:latin typeface="Times New Roman" panose="02020603050405020304" pitchFamily="18" charset="0"/>
              <a:cs typeface="Times New Roman" panose="02020603050405020304" pitchFamily="18" charset="0"/>
            </a:rPr>
            <a:t>SỐ</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HÓA</a:t>
          </a:r>
          <a:endParaRPr lang="en-US" sz="2400" b="1" kern="1200" dirty="0">
            <a:solidFill>
              <a:schemeClr val="tx1"/>
            </a:solidFill>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en-US" sz="2000" b="1" kern="1200" baseline="0" dirty="0">
              <a:solidFill>
                <a:schemeClr val="tx1"/>
              </a:solidFill>
              <a:latin typeface="Times New Roman" panose="02020603050405020304" pitchFamily="18" charset="0"/>
              <a:cs typeface="Times New Roman" panose="02020603050405020304" pitchFamily="18" charset="0"/>
            </a:rPr>
            <a:t>(</a:t>
          </a:r>
          <a:r>
            <a:rPr lang="en-US" sz="2000" b="1" kern="1200" baseline="0" dirty="0" err="1">
              <a:solidFill>
                <a:schemeClr val="tx1"/>
              </a:solidFill>
              <a:latin typeface="Times New Roman" panose="02020603050405020304" pitchFamily="18" charset="0"/>
              <a:cs typeface="Times New Roman" panose="02020603050405020304" pitchFamily="18" charset="0"/>
            </a:rPr>
            <a:t>Khoản</a:t>
          </a:r>
          <a:r>
            <a:rPr lang="en-US" sz="2000" b="1" kern="1200" baseline="0" dirty="0">
              <a:solidFill>
                <a:schemeClr val="tx1"/>
              </a:solidFill>
              <a:latin typeface="Times New Roman" panose="02020603050405020304" pitchFamily="18" charset="0"/>
              <a:cs typeface="Times New Roman" panose="02020603050405020304" pitchFamily="18" charset="0"/>
            </a:rPr>
            <a:t> 4 </a:t>
          </a:r>
          <a:r>
            <a:rPr lang="en-US" sz="2000" b="1" kern="1200" baseline="0" dirty="0" err="1">
              <a:solidFill>
                <a:schemeClr val="tx1"/>
              </a:solidFill>
              <a:latin typeface="Times New Roman" panose="02020603050405020304" pitchFamily="18" charset="0"/>
              <a:cs typeface="Times New Roman" panose="02020603050405020304" pitchFamily="18" charset="0"/>
            </a:rPr>
            <a:t>Điều</a:t>
          </a:r>
          <a:r>
            <a:rPr lang="en-US" sz="2000" b="1" kern="1200" baseline="0" dirty="0">
              <a:solidFill>
                <a:schemeClr val="tx1"/>
              </a:solidFill>
              <a:latin typeface="Times New Roman" panose="02020603050405020304" pitchFamily="18" charset="0"/>
              <a:cs typeface="Times New Roman" panose="02020603050405020304" pitchFamily="18" charset="0"/>
            </a:rPr>
            <a:t> 4)</a:t>
          </a:r>
        </a:p>
      </dsp:txBody>
      <dsp:txXfrm>
        <a:off x="344743" y="782704"/>
        <a:ext cx="1993669" cy="1451794"/>
      </dsp:txXfrm>
    </dsp:sp>
    <dsp:sp modelId="{6A1CC14C-C874-4CB3-BC20-CB23C8FC6F02}">
      <dsp:nvSpPr>
        <dsp:cNvPr id="0" name=""/>
        <dsp:cNvSpPr/>
      </dsp:nvSpPr>
      <dsp:spPr>
        <a:xfrm rot="17321204">
          <a:off x="2075161" y="1042135"/>
          <a:ext cx="907639" cy="73141"/>
        </a:xfrm>
        <a:custGeom>
          <a:avLst/>
          <a:gdLst/>
          <a:ahLst/>
          <a:cxnLst/>
          <a:rect l="0" t="0" r="0" b="0"/>
          <a:pathLst>
            <a:path>
              <a:moveTo>
                <a:pt x="0" y="36570"/>
              </a:moveTo>
              <a:lnTo>
                <a:pt x="907639" y="36570"/>
              </a:lnTo>
            </a:path>
          </a:pathLst>
        </a:custGeom>
        <a:no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2075161" y="1056014"/>
        <a:ext cx="907639" cy="45381"/>
      </dsp:txXfrm>
    </dsp:sp>
    <dsp:sp modelId="{BD9AECD2-CEAE-4935-BFC5-650A5D2BDD33}">
      <dsp:nvSpPr>
        <dsp:cNvPr id="0" name=""/>
        <dsp:cNvSpPr/>
      </dsp:nvSpPr>
      <dsp:spPr>
        <a:xfrm>
          <a:off x="2674381" y="224761"/>
          <a:ext cx="3810709" cy="848095"/>
        </a:xfrm>
        <a:prstGeom prst="roundRect">
          <a:avLst>
            <a:gd name="adj" fmla="val 1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err="1">
              <a:latin typeface="Times New Roman" panose="02020603050405020304" pitchFamily="18" charset="0"/>
              <a:cs typeface="Times New Roman" panose="02020603050405020304" pitchFamily="18" charset="0"/>
            </a:rPr>
            <a:t>Đã</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được</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các</a:t>
          </a:r>
          <a:r>
            <a:rPr lang="en-US" sz="2200" b="1" kern="1200" dirty="0">
              <a:latin typeface="Times New Roman" panose="02020603050405020304" pitchFamily="18" charset="0"/>
              <a:cs typeface="Times New Roman" panose="02020603050405020304" pitchFamily="18" charset="0"/>
            </a:rPr>
            <a:t> CSDL, HTTT </a:t>
          </a:r>
          <a:r>
            <a:rPr lang="en-US" sz="2200" b="1" kern="1200" dirty="0" err="1">
              <a:latin typeface="Times New Roman" panose="02020603050405020304" pitchFamily="18" charset="0"/>
              <a:cs typeface="Times New Roman" panose="02020603050405020304" pitchFamily="18" charset="0"/>
            </a:rPr>
            <a:t>lưu</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giữ</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hoặc</a:t>
          </a:r>
          <a:r>
            <a:rPr lang="en-US" sz="2200" b="1" kern="1200" dirty="0">
              <a:latin typeface="Times New Roman" panose="02020603050405020304" pitchFamily="18" charset="0"/>
              <a:cs typeface="Times New Roman" panose="02020603050405020304" pitchFamily="18" charset="0"/>
            </a:rPr>
            <a:t> chia </a:t>
          </a:r>
          <a:r>
            <a:rPr lang="en-US" sz="2200" b="1" kern="1200" dirty="0" err="1">
              <a:latin typeface="Times New Roman" panose="02020603050405020304" pitchFamily="18" charset="0"/>
              <a:cs typeface="Times New Roman" panose="02020603050405020304" pitchFamily="18" charset="0"/>
            </a:rPr>
            <a:t>sẻ</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dưới</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dạng</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dữ</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liệu</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và</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có</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giá</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trị</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pháp</a:t>
          </a:r>
          <a:r>
            <a:rPr lang="en-US" sz="2200" b="1" kern="1200" dirty="0">
              <a:latin typeface="Times New Roman" panose="02020603050405020304" pitchFamily="18" charset="0"/>
              <a:cs typeface="Times New Roman" panose="02020603050405020304" pitchFamily="18" charset="0"/>
            </a:rPr>
            <a:t> </a:t>
          </a:r>
          <a:r>
            <a:rPr lang="en-US" sz="2200" b="1" kern="1200" dirty="0" err="1">
              <a:latin typeface="Times New Roman" panose="02020603050405020304" pitchFamily="18" charset="0"/>
              <a:cs typeface="Times New Roman" panose="02020603050405020304" pitchFamily="18" charset="0"/>
            </a:rPr>
            <a:t>lý</a:t>
          </a:r>
          <a:endParaRPr lang="en-US" sz="2200" b="1" kern="1200" dirty="0">
            <a:solidFill>
              <a:schemeClr val="tx1"/>
            </a:solidFill>
            <a:latin typeface="Times New Roman" panose="02020603050405020304" pitchFamily="18" charset="0"/>
            <a:cs typeface="Times New Roman" panose="02020603050405020304" pitchFamily="18" charset="0"/>
          </a:endParaRPr>
        </a:p>
      </dsp:txBody>
      <dsp:txXfrm>
        <a:off x="2699221" y="249601"/>
        <a:ext cx="3761029" cy="798415"/>
      </dsp:txXfrm>
    </dsp:sp>
    <dsp:sp modelId="{521E1F1E-D6C1-4A13-AC0C-ED33B3BF1277}">
      <dsp:nvSpPr>
        <dsp:cNvPr id="0" name=""/>
        <dsp:cNvSpPr/>
      </dsp:nvSpPr>
      <dsp:spPr>
        <a:xfrm rot="21114190">
          <a:off x="2382115" y="1451346"/>
          <a:ext cx="293730" cy="73141"/>
        </a:xfrm>
        <a:custGeom>
          <a:avLst/>
          <a:gdLst/>
          <a:ahLst/>
          <a:cxnLst/>
          <a:rect l="0" t="0" r="0" b="0"/>
          <a:pathLst>
            <a:path>
              <a:moveTo>
                <a:pt x="0" y="36570"/>
              </a:moveTo>
              <a:lnTo>
                <a:pt x="293730" y="36570"/>
              </a:lnTo>
            </a:path>
          </a:pathLst>
        </a:custGeom>
        <a:no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latin typeface="Times New Roman" panose="02020603050405020304" pitchFamily="18" charset="0"/>
            <a:cs typeface="Times New Roman" panose="02020603050405020304" pitchFamily="18" charset="0"/>
          </a:endParaRPr>
        </a:p>
      </dsp:txBody>
      <dsp:txXfrm>
        <a:off x="2382115" y="1480573"/>
        <a:ext cx="293730" cy="14686"/>
      </dsp:txXfrm>
    </dsp:sp>
    <dsp:sp modelId="{ECEAB1CE-EA63-4740-A7AE-E46D7030CA50}">
      <dsp:nvSpPr>
        <dsp:cNvPr id="0" name=""/>
        <dsp:cNvSpPr/>
      </dsp:nvSpPr>
      <dsp:spPr>
        <a:xfrm>
          <a:off x="2674381" y="1128846"/>
          <a:ext cx="3821230" cy="676770"/>
        </a:xfrm>
        <a:prstGeom prst="roundRect">
          <a:avLst>
            <a:gd name="adj" fmla="val 1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marL="0" lvl="0" indent="0" algn="ctr" defTabSz="666750">
            <a:lnSpc>
              <a:spcPct val="90000"/>
            </a:lnSpc>
            <a:spcBef>
              <a:spcPct val="0"/>
            </a:spcBef>
            <a:spcAft>
              <a:spcPct val="35000"/>
            </a:spcAft>
            <a:buNone/>
          </a:pPr>
          <a:r>
            <a:rPr lang="en-US" sz="2200" b="1" kern="1200" dirty="0" err="1">
              <a:solidFill>
                <a:schemeClr val="tx1"/>
              </a:solidFill>
              <a:latin typeface="Times New Roman" panose="02020603050405020304" pitchFamily="18" charset="0"/>
              <a:cs typeface="Times New Roman" panose="02020603050405020304" pitchFamily="18" charset="0"/>
            </a:rPr>
            <a:t>Các</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giấy</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tờ</a:t>
          </a:r>
          <a:r>
            <a:rPr lang="en-US" sz="2200" b="1" kern="1200" dirty="0">
              <a:solidFill>
                <a:schemeClr val="tx1"/>
              </a:solidFill>
              <a:latin typeface="Times New Roman" panose="02020603050405020304" pitchFamily="18" charset="0"/>
              <a:cs typeface="Times New Roman" panose="02020603050405020304" pitchFamily="18" charset="0"/>
            </a:rPr>
            <a:t> ở </a:t>
          </a:r>
          <a:r>
            <a:rPr lang="en-US" sz="2200" b="1" kern="1200" dirty="0" err="1">
              <a:solidFill>
                <a:schemeClr val="tx1"/>
              </a:solidFill>
              <a:latin typeface="Times New Roman" panose="02020603050405020304" pitchFamily="18" charset="0"/>
              <a:cs typeface="Times New Roman" panose="02020603050405020304" pitchFamily="18" charset="0"/>
            </a:rPr>
            <a:t>dạng</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bản</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sao</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trừ</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bản</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sao</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chứng</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thực</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điện</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tử</a:t>
          </a:r>
          <a:endParaRPr lang="en-US" sz="2200" b="1" kern="1200" dirty="0">
            <a:solidFill>
              <a:schemeClr val="tx1"/>
            </a:solidFill>
            <a:latin typeface="Times New Roman" panose="02020603050405020304" pitchFamily="18" charset="0"/>
            <a:cs typeface="Times New Roman" panose="02020603050405020304" pitchFamily="18" charset="0"/>
          </a:endParaRPr>
        </a:p>
      </dsp:txBody>
      <dsp:txXfrm>
        <a:off x="2694203" y="1148668"/>
        <a:ext cx="3781586" cy="637126"/>
      </dsp:txXfrm>
    </dsp:sp>
    <dsp:sp modelId="{8BE748D5-A9E9-4157-9F99-D48B53937A7D}">
      <dsp:nvSpPr>
        <dsp:cNvPr id="0" name=""/>
        <dsp:cNvSpPr/>
      </dsp:nvSpPr>
      <dsp:spPr>
        <a:xfrm rot="4236641">
          <a:off x="2091006" y="1885165"/>
          <a:ext cx="875948" cy="73141"/>
        </a:xfrm>
        <a:custGeom>
          <a:avLst/>
          <a:gdLst/>
          <a:ahLst/>
          <a:cxnLst/>
          <a:rect l="0" t="0" r="0" b="0"/>
          <a:pathLst>
            <a:path>
              <a:moveTo>
                <a:pt x="0" y="36570"/>
              </a:moveTo>
              <a:lnTo>
                <a:pt x="875948" y="36570"/>
              </a:lnTo>
            </a:path>
          </a:pathLst>
        </a:custGeom>
        <a:noFill/>
        <a:ln w="19050" cap="rnd" cmpd="sng" algn="ctr">
          <a:solidFill>
            <a:schemeClr val="accent4"/>
          </a:solidFill>
          <a:prstDash val="solid"/>
        </a:ln>
        <a:effectLst/>
      </dsp:spPr>
      <dsp:style>
        <a:lnRef idx="2">
          <a:schemeClr val="accent4"/>
        </a:lnRef>
        <a:fillRef idx="0">
          <a:schemeClr val="accent4"/>
        </a:fillRef>
        <a:effectRef idx="1">
          <a:schemeClr val="accent4"/>
        </a:effectRef>
        <a:fontRef idx="minor">
          <a:schemeClr val="tx1"/>
        </a:fontRef>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Times New Roman" panose="02020603050405020304" pitchFamily="18" charset="0"/>
            <a:cs typeface="Times New Roman" panose="02020603050405020304" pitchFamily="18" charset="0"/>
          </a:endParaRPr>
        </a:p>
      </dsp:txBody>
      <dsp:txXfrm>
        <a:off x="2091006" y="1899837"/>
        <a:ext cx="875948" cy="43797"/>
      </dsp:txXfrm>
    </dsp:sp>
    <dsp:sp modelId="{6BA419CC-EA23-450C-A627-E5FE6CBCB30F}">
      <dsp:nvSpPr>
        <dsp:cNvPr id="0" name=""/>
        <dsp:cNvSpPr/>
      </dsp:nvSpPr>
      <dsp:spPr>
        <a:xfrm>
          <a:off x="2674381" y="1957600"/>
          <a:ext cx="3807600" cy="754542"/>
        </a:xfrm>
        <a:prstGeom prst="roundRect">
          <a:avLst>
            <a:gd name="adj" fmla="val 1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marL="0" lvl="0" indent="0" algn="ctr" defTabSz="666750">
            <a:lnSpc>
              <a:spcPct val="90000"/>
            </a:lnSpc>
            <a:spcBef>
              <a:spcPct val="0"/>
            </a:spcBef>
            <a:spcAft>
              <a:spcPct val="35000"/>
            </a:spcAft>
            <a:buNone/>
          </a:pPr>
          <a:r>
            <a:rPr lang="en-US" sz="2200" b="1" kern="1200" dirty="0" err="1">
              <a:solidFill>
                <a:schemeClr val="tx1"/>
              </a:solidFill>
              <a:latin typeface="Times New Roman" panose="02020603050405020304" pitchFamily="18" charset="0"/>
              <a:cs typeface="Times New Roman" panose="02020603050405020304" pitchFamily="18" charset="0"/>
            </a:rPr>
            <a:t>Các</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thành</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phần</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hồ</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sơ</a:t>
          </a:r>
          <a:r>
            <a:rPr lang="en-US" sz="2200" b="1" kern="1200" dirty="0">
              <a:solidFill>
                <a:schemeClr val="tx1"/>
              </a:solidFill>
              <a:latin typeface="Times New Roman" panose="02020603050405020304" pitchFamily="18" charset="0"/>
              <a:cs typeface="Times New Roman" panose="02020603050405020304" pitchFamily="18" charset="0"/>
            </a:rPr>
            <a:t> ở </a:t>
          </a:r>
          <a:r>
            <a:rPr lang="en-US" sz="2200" b="1" kern="1200" dirty="0" err="1">
              <a:solidFill>
                <a:schemeClr val="tx1"/>
              </a:solidFill>
              <a:latin typeface="Times New Roman" panose="02020603050405020304" pitchFamily="18" charset="0"/>
              <a:cs typeface="Times New Roman" panose="02020603050405020304" pitchFamily="18" charset="0"/>
            </a:rPr>
            <a:t>dạng</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xuất</a:t>
          </a:r>
          <a:r>
            <a:rPr lang="en-US" sz="2200" b="1" kern="1200" dirty="0">
              <a:solidFill>
                <a:schemeClr val="tx1"/>
              </a:solidFill>
              <a:latin typeface="Times New Roman" panose="02020603050405020304" pitchFamily="18" charset="0"/>
              <a:cs typeface="Times New Roman" panose="02020603050405020304" pitchFamily="18" charset="0"/>
            </a:rPr>
            <a:t> </a:t>
          </a:r>
          <a:r>
            <a:rPr lang="en-US" sz="2200" b="1" kern="1200" dirty="0" err="1">
              <a:solidFill>
                <a:schemeClr val="tx1"/>
              </a:solidFill>
              <a:latin typeface="Times New Roman" panose="02020603050405020304" pitchFamily="18" charset="0"/>
              <a:cs typeface="Times New Roman" panose="02020603050405020304" pitchFamily="18" charset="0"/>
            </a:rPr>
            <a:t>trình</a:t>
          </a:r>
          <a:endParaRPr lang="en-US" sz="2200" b="1" kern="1200" dirty="0">
            <a:solidFill>
              <a:schemeClr val="tx1"/>
            </a:solidFill>
            <a:latin typeface="Times New Roman" panose="02020603050405020304" pitchFamily="18" charset="0"/>
            <a:cs typeface="Times New Roman" panose="02020603050405020304" pitchFamily="18" charset="0"/>
          </a:endParaRPr>
        </a:p>
      </dsp:txBody>
      <dsp:txXfrm>
        <a:off x="2696481" y="1979700"/>
        <a:ext cx="3763400" cy="710342"/>
      </dsp:txXfrm>
    </dsp:sp>
    <dsp:sp modelId="{882ABC1B-F805-4613-B403-D44EED1E6809}">
      <dsp:nvSpPr>
        <dsp:cNvPr id="0" name=""/>
        <dsp:cNvSpPr/>
      </dsp:nvSpPr>
      <dsp:spPr>
        <a:xfrm>
          <a:off x="2662785" y="2863617"/>
          <a:ext cx="3861976" cy="500475"/>
        </a:xfrm>
        <a:prstGeom prst="roundRect">
          <a:avLst>
            <a:gd name="adj" fmla="val 10000"/>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chemeClr val="tx1"/>
              </a:solidFill>
              <a:latin typeface="Times New Roman" panose="02020603050405020304" pitchFamily="18" charset="0"/>
              <a:cs typeface="Times New Roman" panose="02020603050405020304" pitchFamily="18" charset="0"/>
            </a:rPr>
            <a:t>Tài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liệu</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mật</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2677443" y="2878275"/>
        <a:ext cx="3832660" cy="471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1C2F-5BF8-415A-A725-777E58305298}">
      <dsp:nvSpPr>
        <dsp:cNvPr id="0" name=""/>
        <dsp:cNvSpPr/>
      </dsp:nvSpPr>
      <dsp:spPr>
        <a:xfrm>
          <a:off x="451484" y="0"/>
          <a:ext cx="5116830" cy="373279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C9DD5C-8B36-4A46-8D8B-76ECCB0C51AA}">
      <dsp:nvSpPr>
        <dsp:cNvPr id="0" name=""/>
        <dsp:cNvSpPr/>
      </dsp:nvSpPr>
      <dsp:spPr>
        <a:xfrm>
          <a:off x="2057" y="1119838"/>
          <a:ext cx="1336818" cy="14931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Sao chụp</a:t>
          </a:r>
        </a:p>
      </dsp:txBody>
      <dsp:txXfrm>
        <a:off x="67315" y="1185096"/>
        <a:ext cx="1206302" cy="1362601"/>
      </dsp:txXfrm>
    </dsp:sp>
    <dsp:sp modelId="{5E78B819-4BE1-4066-9649-BC607E9F1539}">
      <dsp:nvSpPr>
        <dsp:cNvPr id="0" name=""/>
        <dsp:cNvSpPr/>
      </dsp:nvSpPr>
      <dsp:spPr>
        <a:xfrm>
          <a:off x="1561679" y="1119838"/>
          <a:ext cx="1336818" cy="14931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Bóc tách dữ liệu</a:t>
          </a:r>
        </a:p>
      </dsp:txBody>
      <dsp:txXfrm>
        <a:off x="1626937" y="1185096"/>
        <a:ext cx="1206302" cy="1362601"/>
      </dsp:txXfrm>
    </dsp:sp>
    <dsp:sp modelId="{474DC63D-5E04-4EB9-A339-877A02DD1F7C}">
      <dsp:nvSpPr>
        <dsp:cNvPr id="0" name=""/>
        <dsp:cNvSpPr/>
      </dsp:nvSpPr>
      <dsp:spPr>
        <a:xfrm>
          <a:off x="3121301" y="1119838"/>
          <a:ext cx="1336818" cy="14931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Cấp mã kết quả số hóa</a:t>
          </a:r>
        </a:p>
      </dsp:txBody>
      <dsp:txXfrm>
        <a:off x="3186559" y="1185096"/>
        <a:ext cx="1206302" cy="1362601"/>
      </dsp:txXfrm>
    </dsp:sp>
    <dsp:sp modelId="{AAD000A4-E77E-4D66-929E-4FED11365844}">
      <dsp:nvSpPr>
        <dsp:cNvPr id="0" name=""/>
        <dsp:cNvSpPr/>
      </dsp:nvSpPr>
      <dsp:spPr>
        <a:xfrm>
          <a:off x="4680923" y="1119838"/>
          <a:ext cx="1336818" cy="14931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Lưu kết quả số hóa</a:t>
          </a:r>
        </a:p>
      </dsp:txBody>
      <dsp:txXfrm>
        <a:off x="4746181" y="1185096"/>
        <a:ext cx="1206302" cy="13626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FD536-2076-40B6-BA30-15397077D373}">
      <dsp:nvSpPr>
        <dsp:cNvPr id="0" name=""/>
        <dsp:cNvSpPr/>
      </dsp:nvSpPr>
      <dsp:spPr>
        <a:xfrm>
          <a:off x="0" y="3457965"/>
          <a:ext cx="7696200" cy="885434"/>
        </a:xfrm>
        <a:prstGeom prst="rec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latin typeface="Arial" panose="020B0604020202020204" pitchFamily="34" charset="0"/>
              <a:cs typeface="Arial" panose="020B0604020202020204" pitchFamily="34" charset="0"/>
            </a:rPr>
            <a:t>Trả</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kết</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quả</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giải</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quyết</a:t>
          </a:r>
          <a:r>
            <a:rPr lang="en-US" sz="1600" b="1" kern="1200" dirty="0">
              <a:solidFill>
                <a:schemeClr val="tx1"/>
              </a:solidFill>
              <a:latin typeface="Arial" panose="020B0604020202020204" pitchFamily="34" charset="0"/>
              <a:cs typeface="Arial" panose="020B0604020202020204" pitchFamily="34" charset="0"/>
            </a:rPr>
            <a:t> TTHC</a:t>
          </a:r>
        </a:p>
      </dsp:txBody>
      <dsp:txXfrm>
        <a:off x="0" y="3457965"/>
        <a:ext cx="7696200" cy="478134"/>
      </dsp:txXfrm>
    </dsp:sp>
    <dsp:sp modelId="{D3A36B0D-3D3E-4C5B-BF38-23E9E1FE029E}">
      <dsp:nvSpPr>
        <dsp:cNvPr id="0" name=""/>
        <dsp:cNvSpPr/>
      </dsp:nvSpPr>
      <dsp:spPr>
        <a:xfrm>
          <a:off x="2225" y="3917721"/>
          <a:ext cx="4913467" cy="407299"/>
        </a:xfrm>
        <a:prstGeom prst="rec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just" defTabSz="622300">
            <a:lnSpc>
              <a:spcPct val="90000"/>
            </a:lnSpc>
            <a:spcBef>
              <a:spcPct val="0"/>
            </a:spcBef>
            <a:spcAft>
              <a:spcPct val="35000"/>
            </a:spcAft>
            <a:buNone/>
          </a:pPr>
          <a:r>
            <a:rPr lang="en-US" sz="1400" b="0" kern="1200" dirty="0" err="1">
              <a:solidFill>
                <a:schemeClr val="tx1"/>
              </a:solidFill>
              <a:latin typeface="Arial" panose="020B0604020202020204" pitchFamily="34" charset="0"/>
              <a:cs typeface="Arial" panose="020B0604020202020204" pitchFamily="34" charset="0"/>
            </a:rPr>
            <a:t>Kết</a:t>
          </a:r>
          <a:r>
            <a:rPr lang="en-US" sz="1400" b="0" kern="1200" dirty="0">
              <a:solidFill>
                <a:schemeClr val="tx1"/>
              </a:solidFill>
              <a:latin typeface="Arial" panose="020B0604020202020204" pitchFamily="34" charset="0"/>
              <a:cs typeface="Arial" panose="020B0604020202020204" pitchFamily="34" charset="0"/>
            </a:rPr>
            <a:t> </a:t>
          </a:r>
          <a:r>
            <a:rPr lang="en-US" sz="1400" b="0" kern="1200" dirty="0" err="1">
              <a:solidFill>
                <a:schemeClr val="tx1"/>
              </a:solidFill>
              <a:latin typeface="Arial" panose="020B0604020202020204" pitchFamily="34" charset="0"/>
              <a:cs typeface="Arial" panose="020B0604020202020204" pitchFamily="34" charset="0"/>
            </a:rPr>
            <a:t>quả</a:t>
          </a:r>
          <a:r>
            <a:rPr lang="en-US" sz="1400" b="0" kern="1200" dirty="0">
              <a:solidFill>
                <a:schemeClr val="tx1"/>
              </a:solidFill>
              <a:latin typeface="Arial" panose="020B0604020202020204" pitchFamily="34" charset="0"/>
              <a:cs typeface="Arial" panose="020B0604020202020204" pitchFamily="34" charset="0"/>
            </a:rPr>
            <a:t> </a:t>
          </a:r>
          <a:r>
            <a:rPr lang="en-US" sz="1400" b="0" kern="1200" dirty="0" err="1">
              <a:solidFill>
                <a:schemeClr val="tx1"/>
              </a:solidFill>
              <a:latin typeface="Arial" panose="020B0604020202020204" pitchFamily="34" charset="0"/>
              <a:cs typeface="Arial" panose="020B0604020202020204" pitchFamily="34" charset="0"/>
            </a:rPr>
            <a:t>giải</a:t>
          </a:r>
          <a:r>
            <a:rPr lang="en-US" sz="1400" b="0" kern="1200" dirty="0">
              <a:solidFill>
                <a:schemeClr val="tx1"/>
              </a:solidFill>
              <a:latin typeface="Arial" panose="020B0604020202020204" pitchFamily="34" charset="0"/>
              <a:cs typeface="Arial" panose="020B0604020202020204" pitchFamily="34" charset="0"/>
            </a:rPr>
            <a:t> </a:t>
          </a:r>
          <a:r>
            <a:rPr lang="en-US" sz="1400" b="0" kern="1200" dirty="0" err="1">
              <a:solidFill>
                <a:schemeClr val="tx1"/>
              </a:solidFill>
              <a:latin typeface="Arial" panose="020B0604020202020204" pitchFamily="34" charset="0"/>
              <a:cs typeface="Arial" panose="020B0604020202020204" pitchFamily="34" charset="0"/>
            </a:rPr>
            <a:t>quyết</a:t>
          </a:r>
          <a:r>
            <a:rPr lang="en-US" sz="1400" b="0" kern="1200" dirty="0">
              <a:solidFill>
                <a:schemeClr val="tx1"/>
              </a:solidFill>
              <a:latin typeface="Arial" panose="020B0604020202020204" pitchFamily="34" charset="0"/>
              <a:cs typeface="Arial" panose="020B0604020202020204" pitchFamily="34" charset="0"/>
            </a:rPr>
            <a:t> TTHC </a:t>
          </a:r>
          <a:r>
            <a:rPr lang="en-US" sz="1400" b="0" kern="1200" dirty="0" err="1">
              <a:solidFill>
                <a:schemeClr val="tx1"/>
              </a:solidFill>
              <a:latin typeface="Arial" panose="020B0604020202020204" pitchFamily="34" charset="0"/>
              <a:cs typeface="Arial" panose="020B0604020202020204" pitchFamily="34" charset="0"/>
            </a:rPr>
            <a:t>bản</a:t>
          </a:r>
          <a:r>
            <a:rPr lang="en-US" sz="1400" b="0" kern="1200" dirty="0">
              <a:solidFill>
                <a:schemeClr val="tx1"/>
              </a:solidFill>
              <a:latin typeface="Arial" panose="020B0604020202020204" pitchFamily="34" charset="0"/>
              <a:cs typeface="Arial" panose="020B0604020202020204" pitchFamily="34" charset="0"/>
            </a:rPr>
            <a:t> </a:t>
          </a:r>
          <a:r>
            <a:rPr lang="en-US" sz="1400" b="0" kern="1200" dirty="0" err="1">
              <a:solidFill>
                <a:schemeClr val="tx1"/>
              </a:solidFill>
              <a:latin typeface="Arial" panose="020B0604020202020204" pitchFamily="34" charset="0"/>
              <a:cs typeface="Arial" panose="020B0604020202020204" pitchFamily="34" charset="0"/>
            </a:rPr>
            <a:t>giấy</a:t>
          </a:r>
          <a:r>
            <a:rPr lang="en-US" sz="1400" b="0" kern="1200" dirty="0">
              <a:solidFill>
                <a:schemeClr val="tx1"/>
              </a:solidFill>
              <a:latin typeface="Arial" panose="020B0604020202020204" pitchFamily="34" charset="0"/>
              <a:cs typeface="Arial" panose="020B0604020202020204" pitchFamily="34" charset="0"/>
            </a:rPr>
            <a:t> </a:t>
          </a:r>
          <a:r>
            <a:rPr lang="en-US" sz="1400" b="0" kern="1200" dirty="0" err="1">
              <a:solidFill>
                <a:schemeClr val="tx1"/>
              </a:solidFill>
              <a:latin typeface="Arial" panose="020B0604020202020204" pitchFamily="34" charset="0"/>
              <a:cs typeface="Arial" panose="020B0604020202020204" pitchFamily="34" charset="0"/>
            </a:rPr>
            <a:t>và</a:t>
          </a:r>
          <a:r>
            <a:rPr lang="en-US" sz="1400" b="0" kern="1200" dirty="0">
              <a:solidFill>
                <a:schemeClr val="tx1"/>
              </a:solidFill>
              <a:latin typeface="Arial" panose="020B0604020202020204" pitchFamily="34" charset="0"/>
              <a:cs typeface="Arial" panose="020B0604020202020204" pitchFamily="34" charset="0"/>
            </a:rPr>
            <a:t> </a:t>
          </a:r>
          <a:r>
            <a:rPr lang="en-US" sz="1400" b="0" kern="1200" dirty="0" err="1">
              <a:solidFill>
                <a:schemeClr val="tx1"/>
              </a:solidFill>
              <a:latin typeface="Arial" panose="020B0604020202020204" pitchFamily="34" charset="0"/>
              <a:cs typeface="Arial" panose="020B0604020202020204" pitchFamily="34" charset="0"/>
            </a:rPr>
            <a:t>bản</a:t>
          </a:r>
          <a:r>
            <a:rPr lang="en-US" sz="1400" b="0" kern="1200" dirty="0">
              <a:solidFill>
                <a:schemeClr val="tx1"/>
              </a:solidFill>
              <a:latin typeface="Arial" panose="020B0604020202020204" pitchFamily="34" charset="0"/>
              <a:cs typeface="Arial" panose="020B0604020202020204" pitchFamily="34" charset="0"/>
            </a:rPr>
            <a:t> </a:t>
          </a:r>
          <a:r>
            <a:rPr lang="en-US" sz="1400" b="0" kern="1200" dirty="0" err="1">
              <a:solidFill>
                <a:schemeClr val="tx1"/>
              </a:solidFill>
              <a:latin typeface="Arial" panose="020B0604020202020204" pitchFamily="34" charset="0"/>
              <a:cs typeface="Arial" panose="020B0604020202020204" pitchFamily="34" charset="0"/>
            </a:rPr>
            <a:t>điện</a:t>
          </a:r>
          <a:r>
            <a:rPr lang="en-US" sz="1400" b="0" kern="1200" dirty="0">
              <a:solidFill>
                <a:schemeClr val="tx1"/>
              </a:solidFill>
              <a:latin typeface="Arial" panose="020B0604020202020204" pitchFamily="34" charset="0"/>
              <a:cs typeface="Arial" panose="020B0604020202020204" pitchFamily="34" charset="0"/>
            </a:rPr>
            <a:t> </a:t>
          </a:r>
          <a:r>
            <a:rPr lang="en-US" sz="1400" b="0" kern="1200" dirty="0" err="1">
              <a:solidFill>
                <a:schemeClr val="tx1"/>
              </a:solidFill>
              <a:latin typeface="Arial" panose="020B0604020202020204" pitchFamily="34" charset="0"/>
              <a:cs typeface="Arial" panose="020B0604020202020204" pitchFamily="34" charset="0"/>
            </a:rPr>
            <a:t>tử</a:t>
          </a:r>
          <a:endParaRPr lang="en-US" sz="1400" b="0" kern="1200" dirty="0">
            <a:solidFill>
              <a:schemeClr val="tx1"/>
            </a:solidFill>
            <a:latin typeface="Arial" panose="020B0604020202020204" pitchFamily="34" charset="0"/>
            <a:cs typeface="Arial" panose="020B0604020202020204" pitchFamily="34" charset="0"/>
          </a:endParaRPr>
        </a:p>
      </dsp:txBody>
      <dsp:txXfrm>
        <a:off x="2225" y="3917721"/>
        <a:ext cx="4913467" cy="407299"/>
      </dsp:txXfrm>
    </dsp:sp>
    <dsp:sp modelId="{D2AF8334-C79F-4372-9C8C-3FAD3768682D}">
      <dsp:nvSpPr>
        <dsp:cNvPr id="0" name=""/>
        <dsp:cNvSpPr/>
      </dsp:nvSpPr>
      <dsp:spPr>
        <a:xfrm>
          <a:off x="4915693" y="3917721"/>
          <a:ext cx="2778280" cy="407299"/>
        </a:xfrm>
        <a:prstGeom prst="rec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just" defTabSz="622300">
            <a:lnSpc>
              <a:spcPct val="90000"/>
            </a:lnSpc>
            <a:spcBef>
              <a:spcPct val="0"/>
            </a:spcBef>
            <a:spcAft>
              <a:spcPct val="35000"/>
            </a:spcAft>
            <a:buNone/>
          </a:pPr>
          <a:r>
            <a:rPr lang="en-US" sz="1400" b="1" kern="1200" dirty="0" err="1">
              <a:solidFill>
                <a:schemeClr val="tx1"/>
              </a:solidFill>
              <a:latin typeface="Arial" panose="020B0604020202020204" pitchFamily="34" charset="0"/>
              <a:cs typeface="Arial" panose="020B0604020202020204" pitchFamily="34" charset="0"/>
            </a:rPr>
            <a:t>Cán</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bộ</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một</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cửa</a:t>
          </a:r>
          <a:endParaRPr lang="en-US" sz="1400" b="1" kern="1200" dirty="0">
            <a:solidFill>
              <a:schemeClr val="tx1"/>
            </a:solidFill>
            <a:latin typeface="Arial" panose="020B0604020202020204" pitchFamily="34" charset="0"/>
            <a:cs typeface="Arial" panose="020B0604020202020204" pitchFamily="34" charset="0"/>
          </a:endParaRPr>
        </a:p>
      </dsp:txBody>
      <dsp:txXfrm>
        <a:off x="4915693" y="3917721"/>
        <a:ext cx="2778280" cy="407299"/>
      </dsp:txXfrm>
    </dsp:sp>
    <dsp:sp modelId="{42AA69B8-3033-40A1-9495-7510D9F526AE}">
      <dsp:nvSpPr>
        <dsp:cNvPr id="0" name=""/>
        <dsp:cNvSpPr/>
      </dsp:nvSpPr>
      <dsp:spPr>
        <a:xfrm rot="10800000">
          <a:off x="0" y="2191835"/>
          <a:ext cx="7696200" cy="1278741"/>
        </a:xfrm>
        <a:prstGeom prst="upArrowCallou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latin typeface="Arial" panose="020B0604020202020204" pitchFamily="34" charset="0"/>
              <a:cs typeface="Arial" panose="020B0604020202020204" pitchFamily="34" charset="0"/>
            </a:rPr>
            <a:t>Phê</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duyệt</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và</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phát</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hành</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kết</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quả</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giải</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quyết</a:t>
          </a:r>
          <a:r>
            <a:rPr lang="en-US" sz="1600" b="1" kern="1200" dirty="0">
              <a:solidFill>
                <a:schemeClr val="tx1"/>
              </a:solidFill>
              <a:latin typeface="Arial" panose="020B0604020202020204" pitchFamily="34" charset="0"/>
              <a:cs typeface="Arial" panose="020B0604020202020204" pitchFamily="34" charset="0"/>
            </a:rPr>
            <a:t> TTHC</a:t>
          </a:r>
        </a:p>
      </dsp:txBody>
      <dsp:txXfrm rot="-10800000">
        <a:off x="0" y="2191835"/>
        <a:ext cx="7696200" cy="448838"/>
      </dsp:txXfrm>
    </dsp:sp>
    <dsp:sp modelId="{3A0F9822-65F2-4378-AC5C-29AFF8638363}">
      <dsp:nvSpPr>
        <dsp:cNvPr id="0" name=""/>
        <dsp:cNvSpPr/>
      </dsp:nvSpPr>
      <dsp:spPr>
        <a:xfrm>
          <a:off x="1" y="2623673"/>
          <a:ext cx="4913467" cy="699873"/>
        </a:xfrm>
        <a:prstGeom prst="rec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just" defTabSz="533400">
            <a:lnSpc>
              <a:spcPct val="90000"/>
            </a:lnSpc>
            <a:spcBef>
              <a:spcPct val="0"/>
            </a:spcBef>
            <a:spcAft>
              <a:spcPct val="35000"/>
            </a:spcAft>
            <a:buNone/>
          </a:pPr>
          <a:r>
            <a:rPr lang="en-US" sz="1200" b="0" kern="1200" dirty="0">
              <a:solidFill>
                <a:schemeClr val="tx1"/>
              </a:solidFill>
              <a:latin typeface="Arial" panose="020B0604020202020204" pitchFamily="34" charset="0"/>
              <a:cs typeface="Arial" panose="020B0604020202020204" pitchFamily="34" charset="0"/>
            </a:rPr>
            <a:t>- </a:t>
          </a:r>
          <a:r>
            <a:rPr lang="en-US" sz="1200" b="1" kern="1200" dirty="0" err="1">
              <a:solidFill>
                <a:schemeClr val="tx1"/>
              </a:solidFill>
              <a:latin typeface="Arial" panose="020B0604020202020204" pitchFamily="34" charset="0"/>
              <a:cs typeface="Arial" panose="020B0604020202020204" pitchFamily="34" charset="0"/>
            </a:rPr>
            <a:t>Ký</a:t>
          </a:r>
          <a:r>
            <a:rPr lang="en-US" sz="1200" b="1" kern="1200" dirty="0">
              <a:solidFill>
                <a:schemeClr val="tx1"/>
              </a:solidFill>
              <a:latin typeface="Arial" panose="020B0604020202020204" pitchFamily="34" charset="0"/>
              <a:cs typeface="Arial" panose="020B0604020202020204" pitchFamily="34" charset="0"/>
            </a:rPr>
            <a:t> </a:t>
          </a:r>
          <a:r>
            <a:rPr lang="en-US" sz="1200" b="1" kern="1200" dirty="0" err="1">
              <a:solidFill>
                <a:schemeClr val="tx1"/>
              </a:solidFill>
              <a:latin typeface="Arial" panose="020B0604020202020204" pitchFamily="34" charset="0"/>
              <a:cs typeface="Arial" panose="020B0604020202020204" pitchFamily="34" charset="0"/>
            </a:rPr>
            <a:t>số</a:t>
          </a:r>
          <a:r>
            <a:rPr lang="en-US" sz="1200" b="1" kern="1200" dirty="0">
              <a:solidFill>
                <a:schemeClr val="tx1"/>
              </a:solidFill>
              <a:latin typeface="Arial" panose="020B0604020202020204" pitchFamily="34" charset="0"/>
              <a:cs typeface="Arial" panose="020B0604020202020204" pitchFamily="34" charset="0"/>
            </a:rPr>
            <a:t> </a:t>
          </a:r>
          <a:r>
            <a:rPr lang="en-US" sz="1200" b="1" kern="1200" dirty="0" err="1">
              <a:solidFill>
                <a:schemeClr val="tx1"/>
              </a:solidFill>
              <a:latin typeface="Arial" panose="020B0604020202020204" pitchFamily="34" charset="0"/>
              <a:cs typeface="Arial" panose="020B0604020202020204" pitchFamily="34" charset="0"/>
            </a:rPr>
            <a:t>cơ</a:t>
          </a:r>
          <a:r>
            <a:rPr lang="en-US" sz="1200" b="1" kern="1200" dirty="0">
              <a:solidFill>
                <a:schemeClr val="tx1"/>
              </a:solidFill>
              <a:latin typeface="Arial" panose="020B0604020202020204" pitchFamily="34" charset="0"/>
              <a:cs typeface="Arial" panose="020B0604020202020204" pitchFamily="34" charset="0"/>
            </a:rPr>
            <a:t> </a:t>
          </a:r>
          <a:r>
            <a:rPr lang="en-US" sz="1200" b="1" kern="1200" dirty="0" err="1">
              <a:solidFill>
                <a:schemeClr val="tx1"/>
              </a:solidFill>
              <a:latin typeface="Arial" panose="020B0604020202020204" pitchFamily="34" charset="0"/>
              <a:cs typeface="Arial" panose="020B0604020202020204" pitchFamily="34" charset="0"/>
            </a:rPr>
            <a:t>quan</a:t>
          </a:r>
          <a:endParaRPr lang="en-US" sz="1200" b="1" kern="1200" dirty="0">
            <a:solidFill>
              <a:schemeClr val="tx1"/>
            </a:solidFill>
            <a:latin typeface="Arial" panose="020B0604020202020204" pitchFamily="34" charset="0"/>
            <a:cs typeface="Arial" panose="020B0604020202020204" pitchFamily="34" charset="0"/>
          </a:endParaRPr>
        </a:p>
        <a:p>
          <a:pPr marL="0" lvl="0" indent="0" algn="just" defTabSz="533400">
            <a:lnSpc>
              <a:spcPct val="90000"/>
            </a:lnSpc>
            <a:spcBef>
              <a:spcPct val="0"/>
            </a:spcBef>
            <a:spcAft>
              <a:spcPct val="35000"/>
            </a:spcAft>
            <a:buNone/>
          </a:pP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Phát</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hành</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theo</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quy</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định</a:t>
          </a:r>
          <a:r>
            <a:rPr lang="en-US" sz="1200" b="0" kern="1200" dirty="0">
              <a:solidFill>
                <a:schemeClr val="tx1"/>
              </a:solidFill>
              <a:latin typeface="Arial" panose="020B0604020202020204" pitchFamily="34" charset="0"/>
              <a:cs typeface="Arial" panose="020B0604020202020204" pitchFamily="34" charset="0"/>
            </a:rPr>
            <a:t> PL </a:t>
          </a:r>
          <a:r>
            <a:rPr lang="en-US" sz="1200" b="0" kern="1200" dirty="0" err="1">
              <a:solidFill>
                <a:schemeClr val="tx1"/>
              </a:solidFill>
              <a:latin typeface="Arial" panose="020B0604020202020204" pitchFamily="34" charset="0"/>
              <a:cs typeface="Arial" panose="020B0604020202020204" pitchFamily="34" charset="0"/>
            </a:rPr>
            <a:t>về</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công</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tác</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văn</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thư</a:t>
          </a:r>
          <a:endParaRPr lang="en-US" sz="1200" b="0" kern="1200" dirty="0">
            <a:solidFill>
              <a:schemeClr val="tx1"/>
            </a:solidFill>
            <a:latin typeface="Arial" panose="020B0604020202020204" pitchFamily="34" charset="0"/>
            <a:cs typeface="Arial" panose="020B0604020202020204" pitchFamily="34" charset="0"/>
          </a:endParaRPr>
        </a:p>
      </dsp:txBody>
      <dsp:txXfrm>
        <a:off x="1" y="2623673"/>
        <a:ext cx="4913467" cy="699873"/>
      </dsp:txXfrm>
    </dsp:sp>
    <dsp:sp modelId="{3048AFF6-9FD8-4872-9B81-EFA7F4FC3C5A}">
      <dsp:nvSpPr>
        <dsp:cNvPr id="0" name=""/>
        <dsp:cNvSpPr/>
      </dsp:nvSpPr>
      <dsp:spPr>
        <a:xfrm>
          <a:off x="4876799" y="2623673"/>
          <a:ext cx="2773536" cy="699873"/>
        </a:xfrm>
        <a:prstGeom prst="rec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 - </a:t>
          </a:r>
          <a:r>
            <a:rPr lang="en-US" sz="1400" b="1" kern="1200" dirty="0" err="1">
              <a:solidFill>
                <a:schemeClr val="tx1"/>
              </a:solidFill>
              <a:latin typeface="Arial" panose="020B0604020202020204" pitchFamily="34" charset="0"/>
              <a:cs typeface="Arial" panose="020B0604020202020204" pitchFamily="34" charset="0"/>
            </a:rPr>
            <a:t>Cơ</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quan</a:t>
          </a:r>
          <a:r>
            <a:rPr lang="en-US" sz="1400" b="1" kern="1200" dirty="0">
              <a:solidFill>
                <a:schemeClr val="tx1"/>
              </a:solidFill>
              <a:latin typeface="Arial" panose="020B0604020202020204" pitchFamily="34" charset="0"/>
              <a:cs typeface="Arial" panose="020B0604020202020204" pitchFamily="34" charset="0"/>
            </a:rPr>
            <a:t>/</a:t>
          </a:r>
          <a:r>
            <a:rPr lang="en-US" sz="1400" b="1" kern="1200" dirty="0" err="1">
              <a:solidFill>
                <a:schemeClr val="tx1"/>
              </a:solidFill>
              <a:latin typeface="Arial" panose="020B0604020202020204" pitchFamily="34" charset="0"/>
              <a:cs typeface="Arial" panose="020B0604020202020204" pitchFamily="34" charset="0"/>
            </a:rPr>
            <a:t>người</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có</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thẩm</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quyền</a:t>
          </a:r>
          <a:endParaRPr lang="en-US" sz="1400" b="1" kern="1200" dirty="0">
            <a:solidFill>
              <a:schemeClr val="tx1"/>
            </a:solidFill>
            <a:latin typeface="Arial" panose="020B0604020202020204" pitchFamily="34" charset="0"/>
            <a:cs typeface="Arial" panose="020B0604020202020204" pitchFamily="34" charset="0"/>
          </a:endParaRPr>
        </a:p>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Văn</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thư</a:t>
          </a:r>
          <a:r>
            <a:rPr lang="en-US" sz="1400" b="1" kern="1200" dirty="0">
              <a:solidFill>
                <a:schemeClr val="tx1"/>
              </a:solidFill>
              <a:latin typeface="Arial" panose="020B0604020202020204" pitchFamily="34" charset="0"/>
              <a:cs typeface="Arial" panose="020B0604020202020204" pitchFamily="34" charset="0"/>
            </a:rPr>
            <a:t> </a:t>
          </a:r>
        </a:p>
      </dsp:txBody>
      <dsp:txXfrm>
        <a:off x="4876799" y="2623673"/>
        <a:ext cx="2773536" cy="699873"/>
      </dsp:txXfrm>
    </dsp:sp>
    <dsp:sp modelId="{117C0CDB-D077-468E-9046-16BC64732964}">
      <dsp:nvSpPr>
        <dsp:cNvPr id="0" name=""/>
        <dsp:cNvSpPr/>
      </dsp:nvSpPr>
      <dsp:spPr>
        <a:xfrm rot="10800000">
          <a:off x="0" y="905539"/>
          <a:ext cx="7696200" cy="1299577"/>
        </a:xfrm>
        <a:prstGeom prst="upArrowCallou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latin typeface="Arial" panose="020B0604020202020204" pitchFamily="34" charset="0"/>
              <a:cs typeface="Arial" panose="020B0604020202020204" pitchFamily="34" charset="0"/>
            </a:rPr>
            <a:t>Xử</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lý</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hồ</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sơ</a:t>
          </a:r>
          <a:endParaRPr lang="en-US" sz="1600" b="1" kern="1200" dirty="0">
            <a:solidFill>
              <a:schemeClr val="tx1"/>
            </a:solidFill>
            <a:latin typeface="Arial" panose="020B0604020202020204" pitchFamily="34" charset="0"/>
            <a:cs typeface="Arial" panose="020B0604020202020204" pitchFamily="34" charset="0"/>
          </a:endParaRPr>
        </a:p>
      </dsp:txBody>
      <dsp:txXfrm rot="-10800000">
        <a:off x="0" y="905539"/>
        <a:ext cx="7696200" cy="456151"/>
      </dsp:txXfrm>
    </dsp:sp>
    <dsp:sp modelId="{3A2675A6-E0DB-495C-9280-E76753E66930}">
      <dsp:nvSpPr>
        <dsp:cNvPr id="0" name=""/>
        <dsp:cNvSpPr/>
      </dsp:nvSpPr>
      <dsp:spPr>
        <a:xfrm>
          <a:off x="2202" y="1270903"/>
          <a:ext cx="4875888" cy="736030"/>
        </a:xfrm>
        <a:prstGeom prst="rec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just" defTabSz="533400">
            <a:lnSpc>
              <a:spcPct val="90000"/>
            </a:lnSpc>
            <a:spcBef>
              <a:spcPct val="0"/>
            </a:spcBef>
            <a:spcAft>
              <a:spcPct val="35000"/>
            </a:spcAft>
            <a:buNone/>
          </a:pPr>
          <a:r>
            <a:rPr lang="en-US" sz="1200" b="0" kern="1200" dirty="0">
              <a:solidFill>
                <a:schemeClr val="tx1"/>
              </a:solidFill>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Kiểm</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tra</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thông</a:t>
          </a:r>
          <a:r>
            <a:rPr lang="en-US" sz="1200" b="0" i="0" kern="1200" dirty="0">
              <a:latin typeface="Arial" panose="020B0604020202020204" pitchFamily="34" charset="0"/>
              <a:cs typeface="Arial" panose="020B0604020202020204" pitchFamily="34" charset="0"/>
            </a:rPr>
            <a:t> tin </a:t>
          </a:r>
          <a:r>
            <a:rPr lang="en-US" sz="1200" b="0" i="0" kern="1200" dirty="0" err="1">
              <a:latin typeface="Arial" panose="020B0604020202020204" pitchFamily="34" charset="0"/>
              <a:cs typeface="Arial" panose="020B0604020202020204" pitchFamily="34" charset="0"/>
            </a:rPr>
            <a:t>trên</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tệp</a:t>
          </a:r>
          <a:r>
            <a:rPr lang="en-US" sz="1200" b="0" i="0" kern="1200" dirty="0">
              <a:latin typeface="Arial" panose="020B0604020202020204" pitchFamily="34" charset="0"/>
              <a:cs typeface="Arial" panose="020B0604020202020204" pitchFamily="34" charset="0"/>
            </a:rPr>
            <a:t> tin, </a:t>
          </a:r>
          <a:r>
            <a:rPr lang="en-US" sz="1200" b="1" i="0" kern="1200" dirty="0" err="1">
              <a:latin typeface="Arial" panose="020B0604020202020204" pitchFamily="34" charset="0"/>
              <a:cs typeface="Arial" panose="020B0604020202020204" pitchFamily="34" charset="0"/>
            </a:rPr>
            <a:t>bóc</a:t>
          </a:r>
          <a:r>
            <a:rPr lang="en-US" sz="1200" b="1" i="0" kern="1200" dirty="0">
              <a:latin typeface="Arial" panose="020B0604020202020204" pitchFamily="34" charset="0"/>
              <a:cs typeface="Arial" panose="020B0604020202020204" pitchFamily="34" charset="0"/>
            </a:rPr>
            <a:t> </a:t>
          </a:r>
          <a:r>
            <a:rPr lang="en-US" sz="1200" b="1" i="0" kern="1200" dirty="0" err="1">
              <a:latin typeface="Arial" panose="020B0604020202020204" pitchFamily="34" charset="0"/>
              <a:cs typeface="Arial" panose="020B0604020202020204" pitchFamily="34" charset="0"/>
            </a:rPr>
            <a:t>tách</a:t>
          </a:r>
          <a:r>
            <a:rPr lang="en-US" sz="1200" b="1" i="0" kern="1200" dirty="0">
              <a:latin typeface="Arial" panose="020B0604020202020204" pitchFamily="34" charset="0"/>
              <a:cs typeface="Arial" panose="020B0604020202020204" pitchFamily="34" charset="0"/>
            </a:rPr>
            <a:t> </a:t>
          </a:r>
          <a:r>
            <a:rPr lang="en-US" sz="1200" b="1" i="0" kern="1200" dirty="0" err="1">
              <a:latin typeface="Arial" panose="020B0604020202020204" pitchFamily="34" charset="0"/>
              <a:cs typeface="Arial" panose="020B0604020202020204" pitchFamily="34" charset="0"/>
            </a:rPr>
            <a:t>dữ</a:t>
          </a:r>
          <a:r>
            <a:rPr lang="en-US" sz="1200" b="1" i="0" kern="1200" dirty="0">
              <a:latin typeface="Arial" panose="020B0604020202020204" pitchFamily="34" charset="0"/>
              <a:cs typeface="Arial" panose="020B0604020202020204" pitchFamily="34" charset="0"/>
            </a:rPr>
            <a:t> </a:t>
          </a:r>
          <a:r>
            <a:rPr lang="en-US" sz="1200" b="1" i="0" kern="1200" dirty="0" err="1">
              <a:latin typeface="Arial" panose="020B0604020202020204" pitchFamily="34" charset="0"/>
              <a:cs typeface="Arial" panose="020B0604020202020204" pitchFamily="34" charset="0"/>
            </a:rPr>
            <a:t>liệu</a:t>
          </a:r>
          <a:r>
            <a:rPr lang="en-US" sz="1200" b="1"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chuyển</a:t>
          </a:r>
          <a:r>
            <a:rPr lang="en-US" sz="1200" b="0" i="0" kern="1200" dirty="0">
              <a:latin typeface="Arial" panose="020B0604020202020204" pitchFamily="34" charset="0"/>
              <a:cs typeface="Arial" panose="020B0604020202020204" pitchFamily="34" charset="0"/>
            </a:rPr>
            <a:t> sang </a:t>
          </a:r>
          <a:r>
            <a:rPr lang="en-US" sz="1200" b="0" i="0" kern="1200" dirty="0" err="1">
              <a:latin typeface="Arial" panose="020B0604020202020204" pitchFamily="34" charset="0"/>
              <a:cs typeface="Arial" panose="020B0604020202020204" pitchFamily="34" charset="0"/>
            </a:rPr>
            <a:t>dữ</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liệu</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điện</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tử</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trên</a:t>
          </a:r>
          <a:r>
            <a:rPr lang="en-US" sz="1200" b="0" i="0" kern="1200" dirty="0">
              <a:latin typeface="Arial" panose="020B0604020202020204" pitchFamily="34" charset="0"/>
              <a:cs typeface="Arial" panose="020B0604020202020204" pitchFamily="34" charset="0"/>
            </a:rPr>
            <a:t> HTTT, </a:t>
          </a:r>
          <a:r>
            <a:rPr lang="en-US" sz="1200" b="0" i="0" kern="1200" dirty="0" err="1">
              <a:latin typeface="Arial" panose="020B0604020202020204" pitchFamily="34" charset="0"/>
              <a:cs typeface="Arial" panose="020B0604020202020204" pitchFamily="34" charset="0"/>
            </a:rPr>
            <a:t>CSDL</a:t>
          </a:r>
          <a:endParaRPr lang="en-US" sz="1200" b="0" i="0" kern="1200" dirty="0">
            <a:latin typeface="Arial" panose="020B0604020202020204" pitchFamily="34" charset="0"/>
            <a:cs typeface="Arial" panose="020B0604020202020204" pitchFamily="34" charset="0"/>
          </a:endParaRPr>
        </a:p>
        <a:p>
          <a:pPr marL="0" lvl="0" indent="0" algn="just" defTabSz="533400">
            <a:lnSpc>
              <a:spcPct val="90000"/>
            </a:lnSpc>
            <a:spcBef>
              <a:spcPct val="0"/>
            </a:spcBef>
            <a:spcAft>
              <a:spcPct val="35000"/>
            </a:spcAft>
            <a:buNone/>
          </a:pP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Xử</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lý</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hồ</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sơ</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trên</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môi</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trường</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điện</a:t>
          </a:r>
          <a:r>
            <a:rPr lang="en-US" sz="1200" b="0" i="0" kern="1200" dirty="0">
              <a:latin typeface="Arial" panose="020B0604020202020204" pitchFamily="34" charset="0"/>
              <a:cs typeface="Arial" panose="020B0604020202020204" pitchFamily="34" charset="0"/>
            </a:rPr>
            <a:t> </a:t>
          </a:r>
          <a:r>
            <a:rPr lang="en-US" sz="1200" b="0" i="0" kern="1200" dirty="0" err="1">
              <a:latin typeface="Arial" panose="020B0604020202020204" pitchFamily="34" charset="0"/>
              <a:cs typeface="Arial" panose="020B0604020202020204" pitchFamily="34" charset="0"/>
            </a:rPr>
            <a:t>tử</a:t>
          </a:r>
          <a:endParaRPr lang="en-US" sz="1200" b="0" i="0" kern="1200" dirty="0">
            <a:latin typeface="Arial" panose="020B0604020202020204" pitchFamily="34" charset="0"/>
            <a:cs typeface="Arial" panose="020B0604020202020204" pitchFamily="34" charset="0"/>
          </a:endParaRPr>
        </a:p>
      </dsp:txBody>
      <dsp:txXfrm>
        <a:off x="2202" y="1270903"/>
        <a:ext cx="4875888" cy="736030"/>
      </dsp:txXfrm>
    </dsp:sp>
    <dsp:sp modelId="{B6877165-6682-4AB4-A13E-8CE05DF0BFC0}">
      <dsp:nvSpPr>
        <dsp:cNvPr id="0" name=""/>
        <dsp:cNvSpPr/>
      </dsp:nvSpPr>
      <dsp:spPr>
        <a:xfrm>
          <a:off x="4878091" y="1270903"/>
          <a:ext cx="2815906" cy="736030"/>
        </a:xfrm>
        <a:prstGeom prst="rec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Cán</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bộ</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chủ</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trì</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xử</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lý</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hồ</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sơ</a:t>
          </a:r>
          <a:endParaRPr lang="en-US" sz="1400" b="1" kern="1200" dirty="0">
            <a:solidFill>
              <a:schemeClr val="tx1"/>
            </a:solidFill>
            <a:latin typeface="Arial" panose="020B0604020202020204" pitchFamily="34" charset="0"/>
            <a:cs typeface="Arial" panose="020B0604020202020204" pitchFamily="34" charset="0"/>
          </a:endParaRPr>
        </a:p>
        <a:p>
          <a:pPr marL="0" lvl="0" indent="0" algn="just"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Cán</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bộ</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phối</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hợp</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xử</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lý</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hồ</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sơ</a:t>
          </a:r>
          <a:endParaRPr lang="en-US" sz="1400" b="1" kern="1200" dirty="0">
            <a:solidFill>
              <a:schemeClr val="tx1"/>
            </a:solidFill>
            <a:latin typeface="Arial" panose="020B0604020202020204" pitchFamily="34" charset="0"/>
            <a:cs typeface="Arial" panose="020B0604020202020204" pitchFamily="34" charset="0"/>
          </a:endParaRPr>
        </a:p>
      </dsp:txBody>
      <dsp:txXfrm>
        <a:off x="4878091" y="1270903"/>
        <a:ext cx="2815906" cy="736030"/>
      </dsp:txXfrm>
    </dsp:sp>
    <dsp:sp modelId="{93A40C7F-88FD-48FC-84C1-A066108530B7}">
      <dsp:nvSpPr>
        <dsp:cNvPr id="0" name=""/>
        <dsp:cNvSpPr/>
      </dsp:nvSpPr>
      <dsp:spPr>
        <a:xfrm rot="10800000">
          <a:off x="0" y="0"/>
          <a:ext cx="7696200" cy="918151"/>
        </a:xfrm>
        <a:prstGeom prst="upArrowCallou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latin typeface="Arial" panose="020B0604020202020204" pitchFamily="34" charset="0"/>
              <a:cs typeface="Arial" panose="020B0604020202020204" pitchFamily="34" charset="0"/>
            </a:rPr>
            <a:t>Tiếp</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nhận</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hồ</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sơ</a:t>
          </a:r>
          <a:r>
            <a:rPr lang="en-US" sz="1600" b="1" kern="1200" dirty="0">
              <a:solidFill>
                <a:schemeClr val="tx1"/>
              </a:solidFill>
              <a:latin typeface="Arial" panose="020B0604020202020204" pitchFamily="34" charset="0"/>
              <a:cs typeface="Arial" panose="020B0604020202020204" pitchFamily="34" charset="0"/>
            </a:rPr>
            <a:t> TTHC</a:t>
          </a:r>
        </a:p>
      </dsp:txBody>
      <dsp:txXfrm rot="-10800000">
        <a:off x="0" y="0"/>
        <a:ext cx="7696200" cy="322271"/>
      </dsp:txXfrm>
    </dsp:sp>
    <dsp:sp modelId="{6DE1C64D-6A07-4D40-8B23-260D1101C9FF}">
      <dsp:nvSpPr>
        <dsp:cNvPr id="0" name=""/>
        <dsp:cNvSpPr/>
      </dsp:nvSpPr>
      <dsp:spPr>
        <a:xfrm>
          <a:off x="606" y="297876"/>
          <a:ext cx="4922862" cy="464125"/>
        </a:xfrm>
        <a:prstGeom prst="rec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just" defTabSz="533400">
            <a:lnSpc>
              <a:spcPct val="90000"/>
            </a:lnSpc>
            <a:spcBef>
              <a:spcPct val="0"/>
            </a:spcBef>
            <a:spcAft>
              <a:spcPct val="35000"/>
            </a:spcAft>
            <a:buNone/>
          </a:pPr>
          <a:r>
            <a:rPr lang="en-US" sz="1200" b="0" kern="1200" dirty="0">
              <a:solidFill>
                <a:schemeClr val="tx1"/>
              </a:solidFill>
              <a:latin typeface="Arial" panose="020B0604020202020204" pitchFamily="34" charset="0"/>
              <a:cs typeface="Arial" panose="020B0604020202020204" pitchFamily="34" charset="0"/>
            </a:rPr>
            <a:t>- </a:t>
          </a:r>
          <a:r>
            <a:rPr lang="en-US" sz="1200" b="1" kern="1200" dirty="0">
              <a:solidFill>
                <a:schemeClr val="tx1"/>
              </a:solidFill>
              <a:latin typeface="Arial" panose="020B0604020202020204" pitchFamily="34" charset="0"/>
              <a:cs typeface="Arial" panose="020B0604020202020204" pitchFamily="34" charset="0"/>
            </a:rPr>
            <a:t>Sao </a:t>
          </a:r>
          <a:r>
            <a:rPr lang="en-US" sz="1200" b="1" kern="1200" dirty="0" err="1">
              <a:solidFill>
                <a:schemeClr val="tx1"/>
              </a:solidFill>
              <a:latin typeface="Arial" panose="020B0604020202020204" pitchFamily="34" charset="0"/>
              <a:cs typeface="Arial" panose="020B0604020202020204" pitchFamily="34" charset="0"/>
            </a:rPr>
            <a:t>chụp</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và</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chuyển</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thành</a:t>
          </a:r>
          <a:r>
            <a:rPr lang="en-US" sz="1200" b="0" kern="1200" dirty="0">
              <a:solidFill>
                <a:schemeClr val="tx1"/>
              </a:solidFill>
              <a:latin typeface="Arial" panose="020B0604020202020204" pitchFamily="34" charset="0"/>
              <a:cs typeface="Arial" panose="020B0604020202020204" pitchFamily="34" charset="0"/>
            </a:rPr>
            <a:t> </a:t>
          </a:r>
          <a:r>
            <a:rPr lang="en-US" sz="1200" b="0" kern="1200" dirty="0" err="1">
              <a:solidFill>
                <a:schemeClr val="tx1"/>
              </a:solidFill>
              <a:latin typeface="Arial" panose="020B0604020202020204" pitchFamily="34" charset="0"/>
              <a:cs typeface="Arial" panose="020B0604020202020204" pitchFamily="34" charset="0"/>
            </a:rPr>
            <a:t>tệp</a:t>
          </a:r>
          <a:r>
            <a:rPr lang="en-US" sz="1200" b="0" kern="1200" dirty="0">
              <a:solidFill>
                <a:schemeClr val="tx1"/>
              </a:solidFill>
              <a:latin typeface="Arial" panose="020B0604020202020204" pitchFamily="34" charset="0"/>
              <a:cs typeface="Arial" panose="020B0604020202020204" pitchFamily="34" charset="0"/>
            </a:rPr>
            <a:t> tin </a:t>
          </a:r>
          <a:r>
            <a:rPr lang="en-US" sz="1200" b="0" kern="1200" dirty="0" err="1">
              <a:solidFill>
                <a:schemeClr val="tx1"/>
              </a:solidFill>
              <a:latin typeface="Arial" panose="020B0604020202020204" pitchFamily="34" charset="0"/>
              <a:cs typeface="Arial" panose="020B0604020202020204" pitchFamily="34" charset="0"/>
            </a:rPr>
            <a:t>trên</a:t>
          </a:r>
          <a:r>
            <a:rPr lang="en-US" sz="1200" b="0" kern="1200" dirty="0">
              <a:solidFill>
                <a:schemeClr val="tx1"/>
              </a:solidFill>
              <a:latin typeface="Arial" panose="020B0604020202020204" pitchFamily="34" charset="0"/>
              <a:cs typeface="Arial" panose="020B0604020202020204" pitchFamily="34" charset="0"/>
            </a:rPr>
            <a:t> HTTT, CSDL, </a:t>
          </a:r>
          <a:r>
            <a:rPr lang="en-US" sz="1200" b="1" kern="1200" dirty="0" err="1">
              <a:solidFill>
                <a:schemeClr val="tx1"/>
              </a:solidFill>
              <a:latin typeface="Arial" panose="020B0604020202020204" pitchFamily="34" charset="0"/>
              <a:cs typeface="Arial" panose="020B0604020202020204" pitchFamily="34" charset="0"/>
            </a:rPr>
            <a:t>ký</a:t>
          </a:r>
          <a:r>
            <a:rPr lang="en-US" sz="1200" b="1" kern="1200" dirty="0">
              <a:solidFill>
                <a:schemeClr val="tx1"/>
              </a:solidFill>
              <a:latin typeface="Arial" panose="020B0604020202020204" pitchFamily="34" charset="0"/>
              <a:cs typeface="Arial" panose="020B0604020202020204" pitchFamily="34" charset="0"/>
            </a:rPr>
            <a:t> </a:t>
          </a:r>
          <a:r>
            <a:rPr lang="en-US" sz="1200" b="1" kern="1200" dirty="0" err="1">
              <a:solidFill>
                <a:schemeClr val="tx1"/>
              </a:solidFill>
              <a:latin typeface="Arial" panose="020B0604020202020204" pitchFamily="34" charset="0"/>
              <a:cs typeface="Arial" panose="020B0604020202020204" pitchFamily="34" charset="0"/>
            </a:rPr>
            <a:t>số</a:t>
          </a:r>
          <a:r>
            <a:rPr lang="en-US" sz="1200" b="1" kern="1200" dirty="0">
              <a:solidFill>
                <a:schemeClr val="tx1"/>
              </a:solidFill>
              <a:latin typeface="Arial" panose="020B0604020202020204" pitchFamily="34" charset="0"/>
              <a:cs typeface="Arial" panose="020B0604020202020204" pitchFamily="34" charset="0"/>
            </a:rPr>
            <a:t> </a:t>
          </a:r>
          <a:r>
            <a:rPr lang="en-US" sz="1200" b="1" kern="1200" dirty="0" err="1">
              <a:solidFill>
                <a:schemeClr val="tx1"/>
              </a:solidFill>
              <a:latin typeface="Arial" panose="020B0604020202020204" pitchFamily="34" charset="0"/>
              <a:cs typeface="Arial" panose="020B0604020202020204" pitchFamily="34" charset="0"/>
            </a:rPr>
            <a:t>cá</a:t>
          </a:r>
          <a:r>
            <a:rPr lang="en-US" sz="1200" b="1" kern="1200" dirty="0">
              <a:solidFill>
                <a:schemeClr val="tx1"/>
              </a:solidFill>
              <a:latin typeface="Arial" panose="020B0604020202020204" pitchFamily="34" charset="0"/>
              <a:cs typeface="Arial" panose="020B0604020202020204" pitchFamily="34" charset="0"/>
            </a:rPr>
            <a:t> </a:t>
          </a:r>
          <a:r>
            <a:rPr lang="en-US" sz="1200" b="1" kern="1200" dirty="0" err="1">
              <a:solidFill>
                <a:schemeClr val="tx1"/>
              </a:solidFill>
              <a:latin typeface="Arial" panose="020B0604020202020204" pitchFamily="34" charset="0"/>
              <a:cs typeface="Arial" panose="020B0604020202020204" pitchFamily="34" charset="0"/>
            </a:rPr>
            <a:t>nhân</a:t>
          </a:r>
          <a:endParaRPr lang="en-US" sz="1200" b="0" kern="1200" dirty="0">
            <a:solidFill>
              <a:schemeClr val="tx1"/>
            </a:solidFill>
            <a:latin typeface="Arial" panose="020B0604020202020204" pitchFamily="34" charset="0"/>
            <a:cs typeface="Arial" panose="020B0604020202020204" pitchFamily="34" charset="0"/>
          </a:endParaRPr>
        </a:p>
      </dsp:txBody>
      <dsp:txXfrm>
        <a:off x="606" y="297876"/>
        <a:ext cx="4922862" cy="464125"/>
      </dsp:txXfrm>
    </dsp:sp>
    <dsp:sp modelId="{4D3CAD69-4876-476A-868B-858380637DD1}">
      <dsp:nvSpPr>
        <dsp:cNvPr id="0" name=""/>
        <dsp:cNvSpPr/>
      </dsp:nvSpPr>
      <dsp:spPr>
        <a:xfrm>
          <a:off x="4923468" y="297876"/>
          <a:ext cx="2772125" cy="464125"/>
        </a:xfrm>
        <a:prstGeom prst="rect">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just" defTabSz="622300">
            <a:lnSpc>
              <a:spcPct val="90000"/>
            </a:lnSpc>
            <a:spcBef>
              <a:spcPct val="0"/>
            </a:spcBef>
            <a:spcAft>
              <a:spcPct val="35000"/>
            </a:spcAft>
            <a:buNone/>
          </a:pPr>
          <a:r>
            <a:rPr lang="en-US" sz="1400" b="1" kern="1200" dirty="0" err="1">
              <a:solidFill>
                <a:schemeClr val="tx1"/>
              </a:solidFill>
              <a:latin typeface="Arial" panose="020B0604020202020204" pitchFamily="34" charset="0"/>
              <a:cs typeface="Arial" panose="020B0604020202020204" pitchFamily="34" charset="0"/>
            </a:rPr>
            <a:t>Cán</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bộ</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một</a:t>
          </a:r>
          <a:r>
            <a:rPr lang="en-US" sz="1400" b="1" kern="1200" dirty="0">
              <a:solidFill>
                <a:schemeClr val="tx1"/>
              </a:solidFill>
              <a:latin typeface="Arial" panose="020B0604020202020204" pitchFamily="34" charset="0"/>
              <a:cs typeface="Arial" panose="020B0604020202020204" pitchFamily="34" charset="0"/>
            </a:rPr>
            <a:t> </a:t>
          </a:r>
          <a:r>
            <a:rPr lang="en-US" sz="1400" b="1" kern="1200" dirty="0" err="1">
              <a:solidFill>
                <a:schemeClr val="tx1"/>
              </a:solidFill>
              <a:latin typeface="Arial" panose="020B0604020202020204" pitchFamily="34" charset="0"/>
              <a:cs typeface="Arial" panose="020B0604020202020204" pitchFamily="34" charset="0"/>
            </a:rPr>
            <a:t>cửa</a:t>
          </a:r>
          <a:endParaRPr lang="en-US" sz="1400" b="1" kern="1200" dirty="0">
            <a:solidFill>
              <a:schemeClr val="tx1"/>
            </a:solidFill>
            <a:latin typeface="Arial" panose="020B0604020202020204" pitchFamily="34" charset="0"/>
            <a:cs typeface="Arial" panose="020B0604020202020204" pitchFamily="34" charset="0"/>
          </a:endParaRPr>
        </a:p>
      </dsp:txBody>
      <dsp:txXfrm>
        <a:off x="4923468" y="297876"/>
        <a:ext cx="2772125" cy="4641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5797A-797E-4899-BEEA-44E786AB8820}">
      <dsp:nvSpPr>
        <dsp:cNvPr id="0" name=""/>
        <dsp:cNvSpPr/>
      </dsp:nvSpPr>
      <dsp:spPr>
        <a:xfrm>
          <a:off x="5891" y="1118655"/>
          <a:ext cx="2016709" cy="5329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2060"/>
              </a:solidFill>
            </a:rPr>
            <a:t>Tiếp</a:t>
          </a:r>
          <a:r>
            <a:rPr lang="en-US" sz="1800" kern="1200" dirty="0">
              <a:solidFill>
                <a:srgbClr val="002060"/>
              </a:solidFill>
            </a:rPr>
            <a:t> </a:t>
          </a:r>
          <a:r>
            <a:rPr lang="en-US" sz="1800" kern="1200" dirty="0" err="1">
              <a:solidFill>
                <a:srgbClr val="002060"/>
              </a:solidFill>
            </a:rPr>
            <a:t>nhận</a:t>
          </a:r>
          <a:r>
            <a:rPr lang="en-US" sz="1800" kern="1200" dirty="0">
              <a:solidFill>
                <a:srgbClr val="002060"/>
              </a:solidFill>
            </a:rPr>
            <a:t> </a:t>
          </a:r>
          <a:r>
            <a:rPr lang="en-US" sz="1800" kern="1200" dirty="0" err="1">
              <a:solidFill>
                <a:srgbClr val="002060"/>
              </a:solidFill>
            </a:rPr>
            <a:t>hồ</a:t>
          </a:r>
          <a:r>
            <a:rPr lang="en-US" sz="1800" kern="1200" dirty="0">
              <a:solidFill>
                <a:srgbClr val="002060"/>
              </a:solidFill>
            </a:rPr>
            <a:t> </a:t>
          </a:r>
          <a:r>
            <a:rPr lang="en-US" sz="1800" kern="1200" dirty="0" err="1">
              <a:solidFill>
                <a:srgbClr val="002060"/>
              </a:solidFill>
            </a:rPr>
            <a:t>sơ</a:t>
          </a:r>
          <a:r>
            <a:rPr lang="en-US" sz="1800" kern="1200" dirty="0">
              <a:solidFill>
                <a:srgbClr val="002060"/>
              </a:solidFill>
            </a:rPr>
            <a:t> </a:t>
          </a:r>
          <a:r>
            <a:rPr lang="en-US" sz="1800" kern="1200" dirty="0" err="1">
              <a:solidFill>
                <a:srgbClr val="002060"/>
              </a:solidFill>
            </a:rPr>
            <a:t>TTHC</a:t>
          </a:r>
          <a:endParaRPr lang="en-US" sz="1800" kern="1200" dirty="0">
            <a:solidFill>
              <a:srgbClr val="002060"/>
            </a:solidFill>
          </a:endParaRPr>
        </a:p>
      </dsp:txBody>
      <dsp:txXfrm>
        <a:off x="21501" y="1134265"/>
        <a:ext cx="1985489" cy="501759"/>
      </dsp:txXfrm>
    </dsp:sp>
    <dsp:sp modelId="{DBD095D0-B0D7-4ED6-84A4-A8A6CF0FD5A5}">
      <dsp:nvSpPr>
        <dsp:cNvPr id="0" name=""/>
        <dsp:cNvSpPr/>
      </dsp:nvSpPr>
      <dsp:spPr>
        <a:xfrm rot="17879767">
          <a:off x="1781625" y="970865"/>
          <a:ext cx="908336" cy="26517"/>
        </a:xfrm>
        <a:custGeom>
          <a:avLst/>
          <a:gdLst/>
          <a:ahLst/>
          <a:cxnLst/>
          <a:rect l="0" t="0" r="0" b="0"/>
          <a:pathLst>
            <a:path>
              <a:moveTo>
                <a:pt x="0" y="13258"/>
              </a:moveTo>
              <a:lnTo>
                <a:pt x="908336" y="132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2060"/>
            </a:solidFill>
          </a:endParaRPr>
        </a:p>
      </dsp:txBody>
      <dsp:txXfrm>
        <a:off x="1781625" y="961415"/>
        <a:ext cx="908336" cy="45416"/>
      </dsp:txXfrm>
    </dsp:sp>
    <dsp:sp modelId="{D0200D99-B9E4-4E8D-89E9-6D1F66531720}">
      <dsp:nvSpPr>
        <dsp:cNvPr id="0" name=""/>
        <dsp:cNvSpPr/>
      </dsp:nvSpPr>
      <dsp:spPr>
        <a:xfrm>
          <a:off x="2448985" y="81917"/>
          <a:ext cx="1458989" cy="10023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2060"/>
              </a:solidFill>
            </a:rPr>
            <a:t>Kiểm</a:t>
          </a:r>
          <a:r>
            <a:rPr lang="en-US" sz="1800" kern="1200" dirty="0">
              <a:solidFill>
                <a:srgbClr val="002060"/>
              </a:solidFill>
            </a:rPr>
            <a:t> </a:t>
          </a:r>
          <a:r>
            <a:rPr lang="en-US" sz="1800" kern="1200" dirty="0" err="1">
              <a:solidFill>
                <a:srgbClr val="002060"/>
              </a:solidFill>
            </a:rPr>
            <a:t>tra</a:t>
          </a:r>
          <a:r>
            <a:rPr lang="en-US" sz="1800" kern="1200" dirty="0">
              <a:solidFill>
                <a:srgbClr val="002060"/>
              </a:solidFill>
            </a:rPr>
            <a:t>, </a:t>
          </a:r>
          <a:r>
            <a:rPr lang="en-US" sz="1800" kern="1200" dirty="0" err="1">
              <a:solidFill>
                <a:srgbClr val="002060"/>
              </a:solidFill>
            </a:rPr>
            <a:t>xác</a:t>
          </a:r>
          <a:r>
            <a:rPr lang="en-US" sz="1800" kern="1200" dirty="0">
              <a:solidFill>
                <a:srgbClr val="002060"/>
              </a:solidFill>
            </a:rPr>
            <a:t> </a:t>
          </a:r>
          <a:r>
            <a:rPr lang="en-US" sz="1800" kern="1200" dirty="0" err="1">
              <a:solidFill>
                <a:srgbClr val="002060"/>
              </a:solidFill>
            </a:rPr>
            <a:t>thực</a:t>
          </a:r>
          <a:r>
            <a:rPr lang="en-US" sz="1800" kern="1200" dirty="0">
              <a:solidFill>
                <a:srgbClr val="002060"/>
              </a:solidFill>
            </a:rPr>
            <a:t> </a:t>
          </a:r>
          <a:r>
            <a:rPr lang="en-US" sz="1800" kern="1200" dirty="0" err="1">
              <a:solidFill>
                <a:srgbClr val="002060"/>
              </a:solidFill>
            </a:rPr>
            <a:t>tài</a:t>
          </a:r>
          <a:r>
            <a:rPr lang="en-US" sz="1800" kern="1200" dirty="0">
              <a:solidFill>
                <a:srgbClr val="002060"/>
              </a:solidFill>
            </a:rPr>
            <a:t> </a:t>
          </a:r>
          <a:r>
            <a:rPr lang="en-US" sz="1800" kern="1200" dirty="0" err="1">
              <a:solidFill>
                <a:srgbClr val="002060"/>
              </a:solidFill>
            </a:rPr>
            <a:t>khoản</a:t>
          </a:r>
          <a:endParaRPr lang="en-US" sz="1800" kern="1200" dirty="0">
            <a:solidFill>
              <a:srgbClr val="002060"/>
            </a:solidFill>
          </a:endParaRPr>
        </a:p>
      </dsp:txBody>
      <dsp:txXfrm>
        <a:off x="2478343" y="111275"/>
        <a:ext cx="1400273" cy="943653"/>
      </dsp:txXfrm>
    </dsp:sp>
    <dsp:sp modelId="{22127EAB-4AAF-4E1F-8C76-87FC66AB7B7C}">
      <dsp:nvSpPr>
        <dsp:cNvPr id="0" name=""/>
        <dsp:cNvSpPr/>
      </dsp:nvSpPr>
      <dsp:spPr>
        <a:xfrm rot="19457599">
          <a:off x="3858619" y="416612"/>
          <a:ext cx="525093" cy="26517"/>
        </a:xfrm>
        <a:custGeom>
          <a:avLst/>
          <a:gdLst/>
          <a:ahLst/>
          <a:cxnLst/>
          <a:rect l="0" t="0" r="0" b="0"/>
          <a:pathLst>
            <a:path>
              <a:moveTo>
                <a:pt x="0" y="13258"/>
              </a:moveTo>
              <a:lnTo>
                <a:pt x="525093" y="1325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2060"/>
            </a:solidFill>
          </a:endParaRPr>
        </a:p>
      </dsp:txBody>
      <dsp:txXfrm>
        <a:off x="3858619" y="416743"/>
        <a:ext cx="525093" cy="26254"/>
      </dsp:txXfrm>
    </dsp:sp>
    <dsp:sp modelId="{E20E63BB-389F-4E39-8BAE-6D9A8E0A5EF3}">
      <dsp:nvSpPr>
        <dsp:cNvPr id="0" name=""/>
        <dsp:cNvSpPr/>
      </dsp:nvSpPr>
      <dsp:spPr>
        <a:xfrm>
          <a:off x="4334358" y="10149"/>
          <a:ext cx="3881371" cy="5329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2060"/>
              </a:solidFill>
            </a:rPr>
            <a:t>Kiểm</a:t>
          </a:r>
          <a:r>
            <a:rPr lang="en-US" sz="1800" kern="1200" dirty="0">
              <a:solidFill>
                <a:srgbClr val="002060"/>
              </a:solidFill>
            </a:rPr>
            <a:t> </a:t>
          </a:r>
          <a:r>
            <a:rPr lang="en-US" sz="1800" kern="1200" dirty="0" err="1">
              <a:solidFill>
                <a:srgbClr val="002060"/>
              </a:solidFill>
            </a:rPr>
            <a:t>tra</a:t>
          </a:r>
          <a:r>
            <a:rPr lang="en-US" sz="1800" kern="1200" dirty="0">
              <a:solidFill>
                <a:srgbClr val="002060"/>
              </a:solidFill>
            </a:rPr>
            <a:t> </a:t>
          </a:r>
          <a:r>
            <a:rPr lang="en-US" sz="1800" kern="1200" dirty="0" err="1">
              <a:solidFill>
                <a:srgbClr val="002060"/>
              </a:solidFill>
            </a:rPr>
            <a:t>tài</a:t>
          </a:r>
          <a:r>
            <a:rPr lang="en-US" sz="1800" kern="1200" dirty="0">
              <a:solidFill>
                <a:srgbClr val="002060"/>
              </a:solidFill>
            </a:rPr>
            <a:t> </a:t>
          </a:r>
          <a:r>
            <a:rPr lang="en-US" sz="1800" kern="1200" dirty="0" err="1">
              <a:solidFill>
                <a:srgbClr val="002060"/>
              </a:solidFill>
            </a:rPr>
            <a:t>khoản</a:t>
          </a:r>
          <a:r>
            <a:rPr lang="en-US" sz="1800" kern="1200" dirty="0">
              <a:solidFill>
                <a:srgbClr val="002060"/>
              </a:solidFill>
            </a:rPr>
            <a:t> qua </a:t>
          </a:r>
          <a:r>
            <a:rPr lang="en-US" sz="1800" kern="1200" dirty="0" err="1">
              <a:solidFill>
                <a:srgbClr val="002060"/>
              </a:solidFill>
            </a:rPr>
            <a:t>số</a:t>
          </a:r>
          <a:r>
            <a:rPr lang="en-US" sz="1800" kern="1200" dirty="0">
              <a:solidFill>
                <a:srgbClr val="002060"/>
              </a:solidFill>
            </a:rPr>
            <a:t> </a:t>
          </a:r>
          <a:r>
            <a:rPr lang="en-US" sz="1800" kern="1200" dirty="0" err="1">
              <a:solidFill>
                <a:srgbClr val="002060"/>
              </a:solidFill>
            </a:rPr>
            <a:t>định</a:t>
          </a:r>
          <a:r>
            <a:rPr lang="en-US" sz="1800" kern="1200" dirty="0">
              <a:solidFill>
                <a:srgbClr val="002060"/>
              </a:solidFill>
            </a:rPr>
            <a:t> </a:t>
          </a:r>
          <a:r>
            <a:rPr lang="en-US" sz="1800" kern="1200" dirty="0" err="1">
              <a:solidFill>
                <a:srgbClr val="002060"/>
              </a:solidFill>
            </a:rPr>
            <a:t>danh</a:t>
          </a:r>
          <a:r>
            <a:rPr lang="en-US" sz="1800" kern="1200" dirty="0">
              <a:solidFill>
                <a:srgbClr val="002060"/>
              </a:solidFill>
            </a:rPr>
            <a:t> </a:t>
          </a:r>
          <a:r>
            <a:rPr lang="en-US" sz="1800" kern="1200" dirty="0" err="1">
              <a:solidFill>
                <a:srgbClr val="002060"/>
              </a:solidFill>
            </a:rPr>
            <a:t>công</a:t>
          </a:r>
          <a:r>
            <a:rPr lang="en-US" sz="1800" kern="1200" dirty="0">
              <a:solidFill>
                <a:srgbClr val="002060"/>
              </a:solidFill>
            </a:rPr>
            <a:t> </a:t>
          </a:r>
          <a:r>
            <a:rPr lang="en-US" sz="1800" kern="1200" dirty="0" err="1">
              <a:solidFill>
                <a:srgbClr val="002060"/>
              </a:solidFill>
            </a:rPr>
            <a:t>dân</a:t>
          </a:r>
          <a:r>
            <a:rPr lang="en-US" sz="1800" kern="1200" dirty="0">
              <a:solidFill>
                <a:srgbClr val="002060"/>
              </a:solidFill>
            </a:rPr>
            <a:t>/</a:t>
          </a:r>
          <a:r>
            <a:rPr lang="en-US" sz="1800" kern="1200" dirty="0" err="1">
              <a:solidFill>
                <a:srgbClr val="002060"/>
              </a:solidFill>
            </a:rPr>
            <a:t>mã</a:t>
          </a:r>
          <a:r>
            <a:rPr lang="en-US" sz="1800" kern="1200" dirty="0">
              <a:solidFill>
                <a:srgbClr val="002060"/>
              </a:solidFill>
            </a:rPr>
            <a:t> </a:t>
          </a:r>
          <a:r>
            <a:rPr lang="en-US" sz="1800" kern="1200" dirty="0" err="1">
              <a:solidFill>
                <a:srgbClr val="002060"/>
              </a:solidFill>
            </a:rPr>
            <a:t>số</a:t>
          </a:r>
          <a:r>
            <a:rPr lang="en-US" sz="1800" kern="1200" dirty="0">
              <a:solidFill>
                <a:srgbClr val="002060"/>
              </a:solidFill>
            </a:rPr>
            <a:t> </a:t>
          </a:r>
          <a:r>
            <a:rPr lang="en-US" sz="1800" kern="1200" dirty="0" err="1">
              <a:solidFill>
                <a:srgbClr val="002060"/>
              </a:solidFill>
            </a:rPr>
            <a:t>tổ</a:t>
          </a:r>
          <a:r>
            <a:rPr lang="en-US" sz="1800" kern="1200" dirty="0">
              <a:solidFill>
                <a:srgbClr val="002060"/>
              </a:solidFill>
            </a:rPr>
            <a:t> </a:t>
          </a:r>
          <a:r>
            <a:rPr lang="en-US" sz="1800" kern="1200" dirty="0" err="1">
              <a:solidFill>
                <a:srgbClr val="002060"/>
              </a:solidFill>
            </a:rPr>
            <a:t>chức</a:t>
          </a:r>
          <a:r>
            <a:rPr lang="en-US" sz="1800" kern="1200" dirty="0">
              <a:solidFill>
                <a:srgbClr val="002060"/>
              </a:solidFill>
            </a:rPr>
            <a:t>/</a:t>
          </a:r>
          <a:r>
            <a:rPr lang="en-US" sz="1800" kern="1200" dirty="0" err="1">
              <a:solidFill>
                <a:srgbClr val="002060"/>
              </a:solidFill>
            </a:rPr>
            <a:t>số</a:t>
          </a:r>
          <a:r>
            <a:rPr lang="en-US" sz="1800" kern="1200" dirty="0">
              <a:solidFill>
                <a:srgbClr val="002060"/>
              </a:solidFill>
            </a:rPr>
            <a:t> </a:t>
          </a:r>
          <a:r>
            <a:rPr lang="en-US" sz="1800" kern="1200" dirty="0" err="1">
              <a:solidFill>
                <a:srgbClr val="002060"/>
              </a:solidFill>
            </a:rPr>
            <a:t>hộ</a:t>
          </a:r>
          <a:r>
            <a:rPr lang="en-US" sz="1800" kern="1200" dirty="0">
              <a:solidFill>
                <a:srgbClr val="002060"/>
              </a:solidFill>
            </a:rPr>
            <a:t> </a:t>
          </a:r>
          <a:r>
            <a:rPr lang="en-US" sz="1800" kern="1200" dirty="0" err="1">
              <a:solidFill>
                <a:srgbClr val="002060"/>
              </a:solidFill>
            </a:rPr>
            <a:t>chiếu</a:t>
          </a:r>
          <a:endParaRPr lang="en-US" sz="1800" kern="1200" dirty="0">
            <a:solidFill>
              <a:srgbClr val="002060"/>
            </a:solidFill>
          </a:endParaRPr>
        </a:p>
      </dsp:txBody>
      <dsp:txXfrm>
        <a:off x="4349968" y="25759"/>
        <a:ext cx="3850151" cy="501759"/>
      </dsp:txXfrm>
    </dsp:sp>
    <dsp:sp modelId="{39C966D5-8267-443D-8525-7E9E59A84B7A}">
      <dsp:nvSpPr>
        <dsp:cNvPr id="0" name=""/>
        <dsp:cNvSpPr/>
      </dsp:nvSpPr>
      <dsp:spPr>
        <a:xfrm rot="2142401">
          <a:off x="3858619" y="723075"/>
          <a:ext cx="525093" cy="26517"/>
        </a:xfrm>
        <a:custGeom>
          <a:avLst/>
          <a:gdLst/>
          <a:ahLst/>
          <a:cxnLst/>
          <a:rect l="0" t="0" r="0" b="0"/>
          <a:pathLst>
            <a:path>
              <a:moveTo>
                <a:pt x="0" y="13258"/>
              </a:moveTo>
              <a:lnTo>
                <a:pt x="525093" y="1325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2060"/>
            </a:solidFill>
          </a:endParaRPr>
        </a:p>
      </dsp:txBody>
      <dsp:txXfrm>
        <a:off x="3858619" y="723207"/>
        <a:ext cx="525093" cy="26254"/>
      </dsp:txXfrm>
    </dsp:sp>
    <dsp:sp modelId="{702FF587-2228-4898-8928-CFBB1209BADE}">
      <dsp:nvSpPr>
        <dsp:cNvPr id="0" name=""/>
        <dsp:cNvSpPr/>
      </dsp:nvSpPr>
      <dsp:spPr>
        <a:xfrm>
          <a:off x="4334358" y="623076"/>
          <a:ext cx="3940340" cy="5329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2060"/>
              </a:solidFill>
            </a:rPr>
            <a:t>Hướng</a:t>
          </a:r>
          <a:r>
            <a:rPr lang="en-US" sz="1800" kern="1200" dirty="0">
              <a:solidFill>
                <a:srgbClr val="002060"/>
              </a:solidFill>
            </a:rPr>
            <a:t> </a:t>
          </a:r>
          <a:r>
            <a:rPr lang="en-US" sz="1800" kern="1200" dirty="0" err="1">
              <a:solidFill>
                <a:srgbClr val="002060"/>
              </a:solidFill>
            </a:rPr>
            <a:t>dẫn</a:t>
          </a:r>
          <a:r>
            <a:rPr lang="en-US" sz="1800" kern="1200" dirty="0">
              <a:solidFill>
                <a:srgbClr val="002060"/>
              </a:solidFill>
            </a:rPr>
            <a:t>/</a:t>
          </a:r>
          <a:r>
            <a:rPr lang="en-US" sz="1800" kern="1200" dirty="0" err="1">
              <a:solidFill>
                <a:srgbClr val="002060"/>
              </a:solidFill>
            </a:rPr>
            <a:t>Tạo</a:t>
          </a:r>
          <a:r>
            <a:rPr lang="en-US" sz="1800" kern="1200" dirty="0">
              <a:solidFill>
                <a:srgbClr val="002060"/>
              </a:solidFill>
            </a:rPr>
            <a:t> </a:t>
          </a:r>
          <a:r>
            <a:rPr lang="en-US" sz="1800" kern="1200" dirty="0" err="1">
              <a:solidFill>
                <a:srgbClr val="002060"/>
              </a:solidFill>
            </a:rPr>
            <a:t>tài</a:t>
          </a:r>
          <a:r>
            <a:rPr lang="en-US" sz="1800" kern="1200" dirty="0">
              <a:solidFill>
                <a:srgbClr val="002060"/>
              </a:solidFill>
            </a:rPr>
            <a:t> </a:t>
          </a:r>
          <a:r>
            <a:rPr lang="en-US" sz="1800" kern="1200" dirty="0" err="1">
              <a:solidFill>
                <a:srgbClr val="002060"/>
              </a:solidFill>
            </a:rPr>
            <a:t>khoản</a:t>
          </a:r>
          <a:r>
            <a:rPr lang="en-US" sz="1800" kern="1200" dirty="0">
              <a:solidFill>
                <a:srgbClr val="002060"/>
              </a:solidFill>
            </a:rPr>
            <a:t> </a:t>
          </a:r>
        </a:p>
      </dsp:txBody>
      <dsp:txXfrm>
        <a:off x="4349968" y="638686"/>
        <a:ext cx="3909120" cy="501759"/>
      </dsp:txXfrm>
    </dsp:sp>
    <dsp:sp modelId="{B23BB037-959B-4E35-A18C-4CFC62AEE47F}">
      <dsp:nvSpPr>
        <dsp:cNvPr id="0" name=""/>
        <dsp:cNvSpPr/>
      </dsp:nvSpPr>
      <dsp:spPr>
        <a:xfrm rot="4058633">
          <a:off x="1675296" y="1890255"/>
          <a:ext cx="1120994" cy="26517"/>
        </a:xfrm>
        <a:custGeom>
          <a:avLst/>
          <a:gdLst/>
          <a:ahLst/>
          <a:cxnLst/>
          <a:rect l="0" t="0" r="0" b="0"/>
          <a:pathLst>
            <a:path>
              <a:moveTo>
                <a:pt x="0" y="13258"/>
              </a:moveTo>
              <a:lnTo>
                <a:pt x="1120994" y="1325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2060"/>
            </a:solidFill>
          </a:endParaRPr>
        </a:p>
      </dsp:txBody>
      <dsp:txXfrm>
        <a:off x="1675296" y="1875489"/>
        <a:ext cx="1120994" cy="56049"/>
      </dsp:txXfrm>
    </dsp:sp>
    <dsp:sp modelId="{C9789A02-5BBB-4C77-899E-F2287AC9164C}">
      <dsp:nvSpPr>
        <dsp:cNvPr id="0" name=""/>
        <dsp:cNvSpPr/>
      </dsp:nvSpPr>
      <dsp:spPr>
        <a:xfrm>
          <a:off x="2448985" y="2155392"/>
          <a:ext cx="1438949" cy="5329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2060"/>
              </a:solidFill>
            </a:rPr>
            <a:t>Số</a:t>
          </a:r>
          <a:r>
            <a:rPr lang="en-US" sz="1800" kern="1200" dirty="0">
              <a:solidFill>
                <a:srgbClr val="002060"/>
              </a:solidFill>
            </a:rPr>
            <a:t> </a:t>
          </a:r>
          <a:r>
            <a:rPr lang="en-US" sz="1800" kern="1200" dirty="0" err="1">
              <a:solidFill>
                <a:srgbClr val="002060"/>
              </a:solidFill>
            </a:rPr>
            <a:t>hóa</a:t>
          </a:r>
          <a:r>
            <a:rPr lang="en-US" sz="1800" kern="1200" dirty="0">
              <a:solidFill>
                <a:srgbClr val="002060"/>
              </a:solidFill>
            </a:rPr>
            <a:t> </a:t>
          </a:r>
          <a:r>
            <a:rPr lang="en-US" sz="1800" kern="1200" dirty="0" err="1">
              <a:solidFill>
                <a:srgbClr val="002060"/>
              </a:solidFill>
            </a:rPr>
            <a:t>hồ</a:t>
          </a:r>
          <a:r>
            <a:rPr lang="en-US" sz="1800" kern="1200" dirty="0">
              <a:solidFill>
                <a:srgbClr val="002060"/>
              </a:solidFill>
            </a:rPr>
            <a:t> </a:t>
          </a:r>
          <a:r>
            <a:rPr lang="en-US" sz="1800" kern="1200" dirty="0" err="1">
              <a:solidFill>
                <a:srgbClr val="002060"/>
              </a:solidFill>
            </a:rPr>
            <a:t>sơ</a:t>
          </a:r>
          <a:r>
            <a:rPr lang="en-US" sz="1800" kern="1200" dirty="0">
              <a:solidFill>
                <a:srgbClr val="002060"/>
              </a:solidFill>
            </a:rPr>
            <a:t> </a:t>
          </a:r>
          <a:r>
            <a:rPr lang="en-US" sz="1800" kern="1200" dirty="0" err="1">
              <a:solidFill>
                <a:srgbClr val="002060"/>
              </a:solidFill>
            </a:rPr>
            <a:t>TTHC</a:t>
          </a:r>
          <a:endParaRPr lang="en-US" sz="1800" kern="1200" dirty="0">
            <a:solidFill>
              <a:srgbClr val="002060"/>
            </a:solidFill>
          </a:endParaRPr>
        </a:p>
      </dsp:txBody>
      <dsp:txXfrm>
        <a:off x="2464595" y="2171002"/>
        <a:ext cx="1407729" cy="501759"/>
      </dsp:txXfrm>
    </dsp:sp>
    <dsp:sp modelId="{11345CEE-5918-4A59-A854-5A646E36C7A7}">
      <dsp:nvSpPr>
        <dsp:cNvPr id="0" name=""/>
        <dsp:cNvSpPr/>
      </dsp:nvSpPr>
      <dsp:spPr>
        <a:xfrm rot="17692822">
          <a:off x="3594401" y="1948929"/>
          <a:ext cx="1013450" cy="26517"/>
        </a:xfrm>
        <a:custGeom>
          <a:avLst/>
          <a:gdLst/>
          <a:ahLst/>
          <a:cxnLst/>
          <a:rect l="0" t="0" r="0" b="0"/>
          <a:pathLst>
            <a:path>
              <a:moveTo>
                <a:pt x="0" y="13258"/>
              </a:moveTo>
              <a:lnTo>
                <a:pt x="1013450" y="1325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2060"/>
            </a:solidFill>
          </a:endParaRPr>
        </a:p>
      </dsp:txBody>
      <dsp:txXfrm>
        <a:off x="3594401" y="1936851"/>
        <a:ext cx="1013450" cy="50672"/>
      </dsp:txXfrm>
    </dsp:sp>
    <dsp:sp modelId="{2DE20EF3-5BB3-4367-B5D0-0951662B5FA1}">
      <dsp:nvSpPr>
        <dsp:cNvPr id="0" name=""/>
        <dsp:cNvSpPr/>
      </dsp:nvSpPr>
      <dsp:spPr>
        <a:xfrm>
          <a:off x="4314318" y="1236002"/>
          <a:ext cx="3938453" cy="5329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2060"/>
              </a:solidFill>
            </a:rPr>
            <a:t>Kiểm</a:t>
          </a:r>
          <a:r>
            <a:rPr lang="en-US" sz="1800" kern="1200" dirty="0">
              <a:solidFill>
                <a:srgbClr val="002060"/>
              </a:solidFill>
            </a:rPr>
            <a:t> </a:t>
          </a:r>
          <a:r>
            <a:rPr lang="en-US" sz="1800" kern="1200" dirty="0" err="1">
              <a:solidFill>
                <a:srgbClr val="002060"/>
              </a:solidFill>
            </a:rPr>
            <a:t>tra</a:t>
          </a:r>
          <a:r>
            <a:rPr lang="en-US" sz="1800" kern="1200" dirty="0">
              <a:solidFill>
                <a:srgbClr val="002060"/>
              </a:solidFill>
            </a:rPr>
            <a:t> </a:t>
          </a:r>
          <a:r>
            <a:rPr lang="en-US" sz="1800" kern="1200" dirty="0" err="1">
              <a:solidFill>
                <a:srgbClr val="002060"/>
              </a:solidFill>
            </a:rPr>
            <a:t>dữ</a:t>
          </a:r>
          <a:r>
            <a:rPr lang="en-US" sz="1800" kern="1200" dirty="0">
              <a:solidFill>
                <a:srgbClr val="002060"/>
              </a:solidFill>
            </a:rPr>
            <a:t> </a:t>
          </a:r>
          <a:r>
            <a:rPr lang="en-US" sz="1800" kern="1200" dirty="0" err="1">
              <a:solidFill>
                <a:srgbClr val="002060"/>
              </a:solidFill>
            </a:rPr>
            <a:t>liệu</a:t>
          </a:r>
          <a:r>
            <a:rPr lang="en-US" sz="1800" kern="1200" dirty="0">
              <a:solidFill>
                <a:srgbClr val="002060"/>
              </a:solidFill>
            </a:rPr>
            <a:t> </a:t>
          </a:r>
          <a:r>
            <a:rPr lang="en-US" sz="1800" kern="1200" dirty="0" err="1">
              <a:solidFill>
                <a:srgbClr val="002060"/>
              </a:solidFill>
            </a:rPr>
            <a:t>điện</a:t>
          </a:r>
          <a:r>
            <a:rPr lang="en-US" sz="1800" kern="1200" dirty="0">
              <a:solidFill>
                <a:srgbClr val="002060"/>
              </a:solidFill>
            </a:rPr>
            <a:t> </a:t>
          </a:r>
          <a:r>
            <a:rPr lang="en-US" sz="1800" kern="1200" dirty="0" err="1">
              <a:solidFill>
                <a:srgbClr val="002060"/>
              </a:solidFill>
            </a:rPr>
            <a:t>tử</a:t>
          </a:r>
          <a:r>
            <a:rPr lang="en-US" sz="1800" kern="1200" dirty="0">
              <a:solidFill>
                <a:srgbClr val="002060"/>
              </a:solidFill>
            </a:rPr>
            <a:t> </a:t>
          </a:r>
          <a:r>
            <a:rPr lang="en-US" sz="1800" kern="1200" dirty="0" err="1">
              <a:solidFill>
                <a:srgbClr val="002060"/>
              </a:solidFill>
            </a:rPr>
            <a:t>của</a:t>
          </a:r>
          <a:r>
            <a:rPr lang="en-US" sz="1800" kern="1200" dirty="0">
              <a:solidFill>
                <a:srgbClr val="002060"/>
              </a:solidFill>
            </a:rPr>
            <a:t> </a:t>
          </a:r>
          <a:r>
            <a:rPr lang="en-US" sz="1800" kern="1200" dirty="0" err="1">
              <a:solidFill>
                <a:srgbClr val="002060"/>
              </a:solidFill>
            </a:rPr>
            <a:t>hồ</a:t>
          </a:r>
          <a:r>
            <a:rPr lang="en-US" sz="1800" kern="1200" dirty="0">
              <a:solidFill>
                <a:srgbClr val="002060"/>
              </a:solidFill>
            </a:rPr>
            <a:t> </a:t>
          </a:r>
          <a:r>
            <a:rPr lang="en-US" sz="1800" kern="1200" dirty="0" err="1">
              <a:solidFill>
                <a:srgbClr val="002060"/>
              </a:solidFill>
            </a:rPr>
            <a:t>sơ</a:t>
          </a:r>
          <a:endParaRPr lang="en-US" sz="1800" kern="1200" dirty="0">
            <a:solidFill>
              <a:srgbClr val="002060"/>
            </a:solidFill>
          </a:endParaRPr>
        </a:p>
      </dsp:txBody>
      <dsp:txXfrm>
        <a:off x="4329928" y="1251612"/>
        <a:ext cx="3907233" cy="501759"/>
      </dsp:txXfrm>
    </dsp:sp>
    <dsp:sp modelId="{16010A97-54E3-4231-9330-9E5137D054CA}">
      <dsp:nvSpPr>
        <dsp:cNvPr id="0" name=""/>
        <dsp:cNvSpPr/>
      </dsp:nvSpPr>
      <dsp:spPr>
        <a:xfrm rot="19457599">
          <a:off x="3838579" y="2255392"/>
          <a:ext cx="525093" cy="26517"/>
        </a:xfrm>
        <a:custGeom>
          <a:avLst/>
          <a:gdLst/>
          <a:ahLst/>
          <a:cxnLst/>
          <a:rect l="0" t="0" r="0" b="0"/>
          <a:pathLst>
            <a:path>
              <a:moveTo>
                <a:pt x="0" y="13258"/>
              </a:moveTo>
              <a:lnTo>
                <a:pt x="525093" y="1325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2060"/>
            </a:solidFill>
          </a:endParaRPr>
        </a:p>
      </dsp:txBody>
      <dsp:txXfrm>
        <a:off x="3838579" y="2255523"/>
        <a:ext cx="525093" cy="26254"/>
      </dsp:txXfrm>
    </dsp:sp>
    <dsp:sp modelId="{FBD6D46B-6FCA-447A-BA90-01A0F6846C7C}">
      <dsp:nvSpPr>
        <dsp:cNvPr id="0" name=""/>
        <dsp:cNvSpPr/>
      </dsp:nvSpPr>
      <dsp:spPr>
        <a:xfrm>
          <a:off x="4314318" y="1848929"/>
          <a:ext cx="3965304" cy="5329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2060"/>
              </a:solidFill>
            </a:rPr>
            <a:t>Phân</a:t>
          </a:r>
          <a:r>
            <a:rPr lang="en-US" sz="1800" kern="1200" dirty="0">
              <a:solidFill>
                <a:srgbClr val="002060"/>
              </a:solidFill>
            </a:rPr>
            <a:t> </a:t>
          </a:r>
          <a:r>
            <a:rPr lang="en-US" sz="1800" kern="1200" dirty="0" err="1">
              <a:solidFill>
                <a:srgbClr val="002060"/>
              </a:solidFill>
            </a:rPr>
            <a:t>loại</a:t>
          </a:r>
          <a:r>
            <a:rPr lang="en-US" sz="1800" kern="1200" dirty="0">
              <a:solidFill>
                <a:srgbClr val="002060"/>
              </a:solidFill>
            </a:rPr>
            <a:t> </a:t>
          </a:r>
          <a:r>
            <a:rPr lang="en-US" sz="1800" kern="1200" dirty="0" err="1">
              <a:solidFill>
                <a:srgbClr val="002060"/>
              </a:solidFill>
            </a:rPr>
            <a:t>thành</a:t>
          </a:r>
          <a:r>
            <a:rPr lang="en-US" sz="1800" kern="1200" dirty="0">
              <a:solidFill>
                <a:srgbClr val="002060"/>
              </a:solidFill>
            </a:rPr>
            <a:t> </a:t>
          </a:r>
          <a:r>
            <a:rPr lang="en-US" sz="1800" kern="1200" dirty="0" err="1">
              <a:solidFill>
                <a:srgbClr val="002060"/>
              </a:solidFill>
            </a:rPr>
            <a:t>phần</a:t>
          </a:r>
          <a:r>
            <a:rPr lang="en-US" sz="1800" kern="1200" dirty="0">
              <a:solidFill>
                <a:srgbClr val="002060"/>
              </a:solidFill>
            </a:rPr>
            <a:t> </a:t>
          </a:r>
          <a:r>
            <a:rPr lang="en-US" sz="1800" kern="1200" dirty="0" err="1">
              <a:solidFill>
                <a:srgbClr val="002060"/>
              </a:solidFill>
            </a:rPr>
            <a:t>hồ</a:t>
          </a:r>
          <a:r>
            <a:rPr lang="en-US" sz="1800" kern="1200" dirty="0">
              <a:solidFill>
                <a:srgbClr val="002060"/>
              </a:solidFill>
            </a:rPr>
            <a:t> </a:t>
          </a:r>
          <a:r>
            <a:rPr lang="en-US" sz="1800" kern="1200" dirty="0" err="1">
              <a:solidFill>
                <a:srgbClr val="002060"/>
              </a:solidFill>
            </a:rPr>
            <a:t>sơ</a:t>
          </a:r>
          <a:r>
            <a:rPr lang="en-US" sz="1800" kern="1200" dirty="0">
              <a:solidFill>
                <a:srgbClr val="002060"/>
              </a:solidFill>
            </a:rPr>
            <a:t> cần </a:t>
          </a:r>
          <a:r>
            <a:rPr lang="en-US" sz="1800" kern="1200" dirty="0" err="1">
              <a:solidFill>
                <a:srgbClr val="002060"/>
              </a:solidFill>
            </a:rPr>
            <a:t>số</a:t>
          </a:r>
          <a:r>
            <a:rPr lang="en-US" sz="1800" kern="1200" dirty="0">
              <a:solidFill>
                <a:srgbClr val="002060"/>
              </a:solidFill>
            </a:rPr>
            <a:t> </a:t>
          </a:r>
          <a:r>
            <a:rPr lang="en-US" sz="1800" kern="1200" dirty="0" err="1">
              <a:solidFill>
                <a:srgbClr val="002060"/>
              </a:solidFill>
            </a:rPr>
            <a:t>hóa</a:t>
          </a:r>
          <a:endParaRPr lang="en-US" sz="1800" kern="1200" dirty="0">
            <a:solidFill>
              <a:srgbClr val="002060"/>
            </a:solidFill>
          </a:endParaRPr>
        </a:p>
      </dsp:txBody>
      <dsp:txXfrm>
        <a:off x="4329928" y="1864539"/>
        <a:ext cx="3934084" cy="501759"/>
      </dsp:txXfrm>
    </dsp:sp>
    <dsp:sp modelId="{34AB8127-44F9-4884-B3EF-D9EB49FC4029}">
      <dsp:nvSpPr>
        <dsp:cNvPr id="0" name=""/>
        <dsp:cNvSpPr/>
      </dsp:nvSpPr>
      <dsp:spPr>
        <a:xfrm rot="2142401">
          <a:off x="3838579" y="2561855"/>
          <a:ext cx="525093" cy="26517"/>
        </a:xfrm>
        <a:custGeom>
          <a:avLst/>
          <a:gdLst/>
          <a:ahLst/>
          <a:cxnLst/>
          <a:rect l="0" t="0" r="0" b="0"/>
          <a:pathLst>
            <a:path>
              <a:moveTo>
                <a:pt x="0" y="13258"/>
              </a:moveTo>
              <a:lnTo>
                <a:pt x="525093" y="1325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2060"/>
            </a:solidFill>
          </a:endParaRPr>
        </a:p>
      </dsp:txBody>
      <dsp:txXfrm>
        <a:off x="3838579" y="2561986"/>
        <a:ext cx="525093" cy="26254"/>
      </dsp:txXfrm>
    </dsp:sp>
    <dsp:sp modelId="{9B99B3EF-B457-43ED-9189-1AE858745535}">
      <dsp:nvSpPr>
        <dsp:cNvPr id="0" name=""/>
        <dsp:cNvSpPr/>
      </dsp:nvSpPr>
      <dsp:spPr>
        <a:xfrm>
          <a:off x="4314318" y="2461856"/>
          <a:ext cx="3985590" cy="5329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C00000"/>
              </a:solidFill>
            </a:rPr>
            <a:t>Sao </a:t>
          </a:r>
          <a:r>
            <a:rPr lang="en-US" sz="1800" kern="1200" dirty="0" err="1">
              <a:solidFill>
                <a:srgbClr val="C00000"/>
              </a:solidFill>
            </a:rPr>
            <a:t>chụp</a:t>
          </a:r>
          <a:r>
            <a:rPr lang="en-US" sz="1800" kern="1200" dirty="0">
              <a:solidFill>
                <a:srgbClr val="C00000"/>
              </a:solidFill>
            </a:rPr>
            <a:t> </a:t>
          </a:r>
          <a:r>
            <a:rPr lang="en-US" sz="1800" kern="1200" dirty="0" err="1">
              <a:solidFill>
                <a:srgbClr val="C00000"/>
              </a:solidFill>
            </a:rPr>
            <a:t>chuyển</a:t>
          </a:r>
          <a:r>
            <a:rPr lang="en-US" sz="1800" kern="1200" dirty="0">
              <a:solidFill>
                <a:srgbClr val="C00000"/>
              </a:solidFill>
            </a:rPr>
            <a:t> </a:t>
          </a:r>
          <a:r>
            <a:rPr lang="en-US" sz="1800" kern="1200" dirty="0" err="1">
              <a:solidFill>
                <a:srgbClr val="C00000"/>
              </a:solidFill>
            </a:rPr>
            <a:t>thành</a:t>
          </a:r>
          <a:r>
            <a:rPr lang="en-US" sz="1800" kern="1200" dirty="0">
              <a:solidFill>
                <a:srgbClr val="C00000"/>
              </a:solidFill>
            </a:rPr>
            <a:t> </a:t>
          </a:r>
          <a:r>
            <a:rPr lang="en-US" sz="1800" kern="1200" dirty="0" err="1">
              <a:solidFill>
                <a:srgbClr val="C00000"/>
              </a:solidFill>
            </a:rPr>
            <a:t>tập</a:t>
          </a:r>
          <a:r>
            <a:rPr lang="en-US" sz="1800" kern="1200" dirty="0">
              <a:solidFill>
                <a:srgbClr val="C00000"/>
              </a:solidFill>
            </a:rPr>
            <a:t> tin </a:t>
          </a:r>
          <a:r>
            <a:rPr lang="en-US" sz="1800" kern="1200" dirty="0" err="1">
              <a:solidFill>
                <a:srgbClr val="C00000"/>
              </a:solidFill>
            </a:rPr>
            <a:t>trên</a:t>
          </a:r>
          <a:r>
            <a:rPr lang="en-US" sz="1800" kern="1200" dirty="0">
              <a:solidFill>
                <a:srgbClr val="C00000"/>
              </a:solidFill>
            </a:rPr>
            <a:t> </a:t>
          </a:r>
          <a:r>
            <a:rPr lang="en-US" sz="1800" kern="1200" dirty="0" err="1">
              <a:solidFill>
                <a:srgbClr val="C00000"/>
              </a:solidFill>
            </a:rPr>
            <a:t>hệ</a:t>
          </a:r>
          <a:r>
            <a:rPr lang="en-US" sz="1800" kern="1200" dirty="0">
              <a:solidFill>
                <a:srgbClr val="C00000"/>
              </a:solidFill>
            </a:rPr>
            <a:t> </a:t>
          </a:r>
          <a:r>
            <a:rPr lang="en-US" sz="1800" kern="1200" dirty="0" err="1">
              <a:solidFill>
                <a:srgbClr val="C00000"/>
              </a:solidFill>
            </a:rPr>
            <a:t>thống</a:t>
          </a:r>
          <a:endParaRPr lang="en-US" sz="1800" kern="1200" dirty="0">
            <a:solidFill>
              <a:srgbClr val="C00000"/>
            </a:solidFill>
          </a:endParaRPr>
        </a:p>
      </dsp:txBody>
      <dsp:txXfrm>
        <a:off x="4329928" y="2477466"/>
        <a:ext cx="3954370" cy="501759"/>
      </dsp:txXfrm>
    </dsp:sp>
    <dsp:sp modelId="{A47FF22C-9991-45E1-A0BA-FDAA366A403A}">
      <dsp:nvSpPr>
        <dsp:cNvPr id="0" name=""/>
        <dsp:cNvSpPr/>
      </dsp:nvSpPr>
      <dsp:spPr>
        <a:xfrm rot="3907178">
          <a:off x="3594401" y="2868319"/>
          <a:ext cx="1013450" cy="26517"/>
        </a:xfrm>
        <a:custGeom>
          <a:avLst/>
          <a:gdLst/>
          <a:ahLst/>
          <a:cxnLst/>
          <a:rect l="0" t="0" r="0" b="0"/>
          <a:pathLst>
            <a:path>
              <a:moveTo>
                <a:pt x="0" y="13258"/>
              </a:moveTo>
              <a:lnTo>
                <a:pt x="1013450" y="1325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2060"/>
            </a:solidFill>
          </a:endParaRPr>
        </a:p>
      </dsp:txBody>
      <dsp:txXfrm>
        <a:off x="3594401" y="2856241"/>
        <a:ext cx="1013450" cy="50672"/>
      </dsp:txXfrm>
    </dsp:sp>
    <dsp:sp modelId="{0C4BCE63-D180-47CF-BFCA-560BBD500C05}">
      <dsp:nvSpPr>
        <dsp:cNvPr id="0" name=""/>
        <dsp:cNvSpPr/>
      </dsp:nvSpPr>
      <dsp:spPr>
        <a:xfrm>
          <a:off x="4314318" y="3074782"/>
          <a:ext cx="3978011" cy="5329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2060"/>
              </a:solidFill>
            </a:rPr>
            <a:t>Ký</a:t>
          </a:r>
          <a:r>
            <a:rPr lang="en-US" sz="1800" kern="1200" dirty="0">
              <a:solidFill>
                <a:srgbClr val="002060"/>
              </a:solidFill>
            </a:rPr>
            <a:t> </a:t>
          </a:r>
          <a:r>
            <a:rPr lang="en-US" sz="1800" kern="1200" dirty="0" err="1">
              <a:solidFill>
                <a:srgbClr val="002060"/>
              </a:solidFill>
            </a:rPr>
            <a:t>số</a:t>
          </a:r>
          <a:r>
            <a:rPr lang="en-US" sz="1800" kern="1200" dirty="0">
              <a:solidFill>
                <a:srgbClr val="002060"/>
              </a:solidFill>
            </a:rPr>
            <a:t> </a:t>
          </a:r>
          <a:r>
            <a:rPr lang="en-US" sz="1800" kern="1200" dirty="0" err="1">
              <a:solidFill>
                <a:srgbClr val="002060"/>
              </a:solidFill>
            </a:rPr>
            <a:t>cá</a:t>
          </a:r>
          <a:r>
            <a:rPr lang="en-US" sz="1800" kern="1200" dirty="0">
              <a:solidFill>
                <a:srgbClr val="002060"/>
              </a:solidFill>
            </a:rPr>
            <a:t> </a:t>
          </a:r>
          <a:r>
            <a:rPr lang="en-US" sz="1800" kern="1200" dirty="0" err="1">
              <a:solidFill>
                <a:srgbClr val="002060"/>
              </a:solidFill>
            </a:rPr>
            <a:t>nhân</a:t>
          </a:r>
          <a:r>
            <a:rPr lang="en-US" sz="1800" kern="1200" dirty="0">
              <a:solidFill>
                <a:srgbClr val="002060"/>
              </a:solidFill>
            </a:rPr>
            <a:t>, </a:t>
          </a:r>
          <a:r>
            <a:rPr lang="en-US" sz="1800" kern="1200" dirty="0" err="1">
              <a:solidFill>
                <a:srgbClr val="002060"/>
              </a:solidFill>
            </a:rPr>
            <a:t>chuyển</a:t>
          </a:r>
          <a:r>
            <a:rPr lang="en-US" sz="1800" kern="1200" dirty="0">
              <a:solidFill>
                <a:srgbClr val="002060"/>
              </a:solidFill>
            </a:rPr>
            <a:t> </a:t>
          </a:r>
          <a:r>
            <a:rPr lang="en-US" sz="1800" kern="1200" dirty="0" err="1">
              <a:solidFill>
                <a:srgbClr val="002060"/>
              </a:solidFill>
            </a:rPr>
            <a:t>xử</a:t>
          </a:r>
          <a:r>
            <a:rPr lang="en-US" sz="1800" kern="1200" dirty="0">
              <a:solidFill>
                <a:srgbClr val="002060"/>
              </a:solidFill>
            </a:rPr>
            <a:t> </a:t>
          </a:r>
          <a:r>
            <a:rPr lang="en-US" sz="1800" kern="1200" dirty="0" err="1">
              <a:solidFill>
                <a:srgbClr val="002060"/>
              </a:solidFill>
            </a:rPr>
            <a:t>lý</a:t>
          </a:r>
          <a:endParaRPr lang="en-US" sz="1800" kern="1200" dirty="0">
            <a:solidFill>
              <a:srgbClr val="002060"/>
            </a:solidFill>
          </a:endParaRPr>
        </a:p>
      </dsp:txBody>
      <dsp:txXfrm>
        <a:off x="4329928" y="3090392"/>
        <a:ext cx="3946791" cy="5017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8CC65-9DCD-4676-91D4-0C108331FD10}">
      <dsp:nvSpPr>
        <dsp:cNvPr id="0" name=""/>
        <dsp:cNvSpPr/>
      </dsp:nvSpPr>
      <dsp:spPr>
        <a:xfrm>
          <a:off x="535759" y="1260607"/>
          <a:ext cx="913237" cy="6543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Xử</a:t>
          </a:r>
          <a:r>
            <a:rPr lang="en-US" sz="1600" kern="1200" dirty="0">
              <a:solidFill>
                <a:schemeClr val="tx1"/>
              </a:solidFill>
            </a:rPr>
            <a:t> </a:t>
          </a:r>
          <a:r>
            <a:rPr lang="en-US" sz="1600" kern="1200" dirty="0" err="1">
              <a:solidFill>
                <a:schemeClr val="tx1"/>
              </a:solidFill>
            </a:rPr>
            <a:t>lý</a:t>
          </a:r>
          <a:r>
            <a:rPr lang="en-US" sz="1600" kern="1200" dirty="0">
              <a:solidFill>
                <a:schemeClr val="tx1"/>
              </a:solidFill>
            </a:rPr>
            <a:t> </a:t>
          </a:r>
          <a:r>
            <a:rPr lang="en-US" sz="1600" kern="1200" dirty="0" err="1">
              <a:solidFill>
                <a:schemeClr val="tx1"/>
              </a:solidFill>
            </a:rPr>
            <a:t>hồ</a:t>
          </a:r>
          <a:r>
            <a:rPr lang="en-US" sz="1600" kern="1200" dirty="0">
              <a:solidFill>
                <a:schemeClr val="tx1"/>
              </a:solidFill>
            </a:rPr>
            <a:t> </a:t>
          </a:r>
          <a:r>
            <a:rPr lang="en-US" sz="1600" kern="1200" dirty="0" err="1">
              <a:solidFill>
                <a:schemeClr val="tx1"/>
              </a:solidFill>
            </a:rPr>
            <a:t>sơ</a:t>
          </a:r>
          <a:r>
            <a:rPr lang="en-US" sz="1600" kern="1200" dirty="0">
              <a:solidFill>
                <a:schemeClr val="tx1"/>
              </a:solidFill>
            </a:rPr>
            <a:t> </a:t>
          </a:r>
          <a:r>
            <a:rPr lang="en-US" sz="1600" kern="1200" dirty="0" err="1">
              <a:solidFill>
                <a:schemeClr val="tx1"/>
              </a:solidFill>
            </a:rPr>
            <a:t>TTHC</a:t>
          </a:r>
          <a:endParaRPr lang="en-US" sz="1600" kern="1200" dirty="0">
            <a:solidFill>
              <a:schemeClr val="tx1"/>
            </a:solidFill>
          </a:endParaRPr>
        </a:p>
      </dsp:txBody>
      <dsp:txXfrm>
        <a:off x="554925" y="1279773"/>
        <a:ext cx="874905" cy="616037"/>
      </dsp:txXfrm>
    </dsp:sp>
    <dsp:sp modelId="{D8257BAC-DC97-48D6-92A0-F607FD7C057C}">
      <dsp:nvSpPr>
        <dsp:cNvPr id="0" name=""/>
        <dsp:cNvSpPr/>
      </dsp:nvSpPr>
      <dsp:spPr>
        <a:xfrm rot="18035676">
          <a:off x="1196465" y="1124866"/>
          <a:ext cx="1028558" cy="40478"/>
        </a:xfrm>
        <a:custGeom>
          <a:avLst/>
          <a:gdLst/>
          <a:ahLst/>
          <a:cxnLst/>
          <a:rect l="0" t="0" r="0" b="0"/>
          <a:pathLst>
            <a:path>
              <a:moveTo>
                <a:pt x="0" y="20239"/>
              </a:moveTo>
              <a:lnTo>
                <a:pt x="1028558" y="2023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1685030" y="1119391"/>
        <a:ext cx="51427" cy="51427"/>
      </dsp:txXfrm>
    </dsp:sp>
    <dsp:sp modelId="{2F4F84DD-49ED-432C-B275-F64DF4003296}">
      <dsp:nvSpPr>
        <dsp:cNvPr id="0" name=""/>
        <dsp:cNvSpPr/>
      </dsp:nvSpPr>
      <dsp:spPr>
        <a:xfrm>
          <a:off x="1972492" y="375234"/>
          <a:ext cx="1308738" cy="6543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Cập</a:t>
          </a:r>
          <a:r>
            <a:rPr lang="en-US" sz="1600" kern="1200" dirty="0">
              <a:solidFill>
                <a:schemeClr val="tx1"/>
              </a:solidFill>
            </a:rPr>
            <a:t> </a:t>
          </a:r>
          <a:r>
            <a:rPr lang="en-US" sz="1600" kern="1200" dirty="0" err="1">
              <a:solidFill>
                <a:schemeClr val="tx1"/>
              </a:solidFill>
            </a:rPr>
            <a:t>nhật</a:t>
          </a:r>
          <a:r>
            <a:rPr lang="en-US" sz="1600" kern="1200" dirty="0">
              <a:solidFill>
                <a:schemeClr val="tx1"/>
              </a:solidFill>
            </a:rPr>
            <a:t> </a:t>
          </a:r>
          <a:r>
            <a:rPr lang="en-US" sz="1600" kern="1200" dirty="0" err="1">
              <a:solidFill>
                <a:schemeClr val="tx1"/>
              </a:solidFill>
            </a:rPr>
            <a:t>thông</a:t>
          </a:r>
          <a:r>
            <a:rPr lang="en-US" sz="1600" kern="1200" dirty="0">
              <a:solidFill>
                <a:schemeClr val="tx1"/>
              </a:solidFill>
            </a:rPr>
            <a:t> tin </a:t>
          </a:r>
          <a:r>
            <a:rPr lang="en-US" sz="1600" kern="1200" dirty="0" err="1">
              <a:solidFill>
                <a:schemeClr val="tx1"/>
              </a:solidFill>
            </a:rPr>
            <a:t>dữ</a:t>
          </a:r>
          <a:r>
            <a:rPr lang="en-US" sz="1600" kern="1200" dirty="0">
              <a:solidFill>
                <a:schemeClr val="tx1"/>
              </a:solidFill>
            </a:rPr>
            <a:t> </a:t>
          </a:r>
          <a:r>
            <a:rPr lang="en-US" sz="1600" kern="1200" dirty="0" err="1">
              <a:solidFill>
                <a:schemeClr val="tx1"/>
              </a:solidFill>
            </a:rPr>
            <a:t>liệu</a:t>
          </a:r>
          <a:r>
            <a:rPr lang="en-US" sz="1600" kern="1200" dirty="0">
              <a:solidFill>
                <a:schemeClr val="tx1"/>
              </a:solidFill>
            </a:rPr>
            <a:t> </a:t>
          </a:r>
          <a:r>
            <a:rPr lang="en-US" sz="1600" kern="1200" dirty="0" err="1">
              <a:solidFill>
                <a:schemeClr val="tx1"/>
              </a:solidFill>
            </a:rPr>
            <a:t>điện</a:t>
          </a:r>
          <a:r>
            <a:rPr lang="en-US" sz="1600" kern="1200" dirty="0">
              <a:solidFill>
                <a:schemeClr val="tx1"/>
              </a:solidFill>
            </a:rPr>
            <a:t> </a:t>
          </a:r>
          <a:r>
            <a:rPr lang="en-US" sz="1600" kern="1200" dirty="0" err="1">
              <a:solidFill>
                <a:schemeClr val="tx1"/>
              </a:solidFill>
            </a:rPr>
            <a:t>tử</a:t>
          </a:r>
          <a:endParaRPr lang="en-US" sz="1600" kern="1200" dirty="0">
            <a:solidFill>
              <a:schemeClr val="tx1"/>
            </a:solidFill>
          </a:endParaRPr>
        </a:p>
      </dsp:txBody>
      <dsp:txXfrm>
        <a:off x="1991658" y="394400"/>
        <a:ext cx="1270406" cy="616037"/>
      </dsp:txXfrm>
    </dsp:sp>
    <dsp:sp modelId="{682B9BE6-454A-46EA-A3C7-AE0DDCA23151}">
      <dsp:nvSpPr>
        <dsp:cNvPr id="0" name=""/>
        <dsp:cNvSpPr/>
      </dsp:nvSpPr>
      <dsp:spPr>
        <a:xfrm rot="19457599">
          <a:off x="3220635" y="494048"/>
          <a:ext cx="644686" cy="40478"/>
        </a:xfrm>
        <a:custGeom>
          <a:avLst/>
          <a:gdLst/>
          <a:ahLst/>
          <a:cxnLst/>
          <a:rect l="0" t="0" r="0" b="0"/>
          <a:pathLst>
            <a:path>
              <a:moveTo>
                <a:pt x="0" y="20239"/>
              </a:moveTo>
              <a:lnTo>
                <a:pt x="644686" y="2023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3526861" y="498170"/>
        <a:ext cx="32234" cy="32234"/>
      </dsp:txXfrm>
    </dsp:sp>
    <dsp:sp modelId="{95EDAFB2-3B96-4892-8A39-797077441B57}">
      <dsp:nvSpPr>
        <dsp:cNvPr id="0" name=""/>
        <dsp:cNvSpPr/>
      </dsp:nvSpPr>
      <dsp:spPr>
        <a:xfrm>
          <a:off x="3804725" y="2211"/>
          <a:ext cx="3660514" cy="64789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Kiểm</a:t>
          </a:r>
          <a:r>
            <a:rPr lang="en-US" sz="1600" kern="1200" dirty="0">
              <a:solidFill>
                <a:schemeClr val="tx1"/>
              </a:solidFill>
            </a:rPr>
            <a:t> </a:t>
          </a:r>
          <a:r>
            <a:rPr lang="en-US" sz="1600" kern="1200" dirty="0" err="1">
              <a:solidFill>
                <a:schemeClr val="tx1"/>
              </a:solidFill>
            </a:rPr>
            <a:t>tra</a:t>
          </a:r>
          <a:r>
            <a:rPr lang="en-US" sz="1600" kern="1200" dirty="0">
              <a:solidFill>
                <a:schemeClr val="tx1"/>
              </a:solidFill>
            </a:rPr>
            <a:t> </a:t>
          </a:r>
          <a:r>
            <a:rPr lang="en-US" sz="1600" kern="1200" dirty="0" err="1">
              <a:solidFill>
                <a:schemeClr val="tx1"/>
              </a:solidFill>
            </a:rPr>
            <a:t>thông</a:t>
          </a:r>
          <a:r>
            <a:rPr lang="en-US" sz="1600" kern="1200" dirty="0">
              <a:solidFill>
                <a:schemeClr val="tx1"/>
              </a:solidFill>
            </a:rPr>
            <a:t> tin </a:t>
          </a:r>
          <a:r>
            <a:rPr lang="en-US" sz="1600" kern="1200" dirty="0" err="1">
              <a:solidFill>
                <a:schemeClr val="tx1"/>
              </a:solidFill>
            </a:rPr>
            <a:t>trên</a:t>
          </a:r>
          <a:r>
            <a:rPr lang="en-US" sz="1600" kern="1200" dirty="0">
              <a:solidFill>
                <a:schemeClr val="tx1"/>
              </a:solidFill>
            </a:rPr>
            <a:t> file </a:t>
          </a:r>
          <a:r>
            <a:rPr lang="en-US" sz="1600" kern="1200" dirty="0" err="1">
              <a:solidFill>
                <a:schemeClr val="tx1"/>
              </a:solidFill>
            </a:rPr>
            <a:t>điện</a:t>
          </a:r>
          <a:r>
            <a:rPr lang="en-US" sz="1600" kern="1200" dirty="0">
              <a:solidFill>
                <a:schemeClr val="tx1"/>
              </a:solidFill>
            </a:rPr>
            <a:t> </a:t>
          </a:r>
          <a:r>
            <a:rPr lang="en-US" sz="1600" kern="1200" dirty="0" err="1">
              <a:solidFill>
                <a:schemeClr val="tx1"/>
              </a:solidFill>
            </a:rPr>
            <a:t>tử</a:t>
          </a:r>
          <a:r>
            <a:rPr lang="en-US" sz="1600" kern="1200" dirty="0">
              <a:solidFill>
                <a:schemeClr val="tx1"/>
              </a:solidFill>
            </a:rPr>
            <a:t> do </a:t>
          </a:r>
          <a:r>
            <a:rPr lang="en-US" sz="1600" kern="1200" dirty="0" err="1">
              <a:solidFill>
                <a:schemeClr val="tx1"/>
              </a:solidFill>
            </a:rPr>
            <a:t>BPMC</a:t>
          </a:r>
          <a:r>
            <a:rPr lang="en-US" sz="1600" kern="1200" dirty="0">
              <a:solidFill>
                <a:schemeClr val="tx1"/>
              </a:solidFill>
            </a:rPr>
            <a:t> </a:t>
          </a:r>
          <a:r>
            <a:rPr lang="en-US" sz="1600" kern="1200" dirty="0" err="1">
              <a:solidFill>
                <a:schemeClr val="tx1"/>
              </a:solidFill>
            </a:rPr>
            <a:t>chuyển</a:t>
          </a:r>
          <a:endParaRPr lang="en-US" sz="1600" kern="1200" dirty="0">
            <a:solidFill>
              <a:schemeClr val="tx1"/>
            </a:solidFill>
          </a:endParaRPr>
        </a:p>
      </dsp:txBody>
      <dsp:txXfrm>
        <a:off x="3823701" y="21187"/>
        <a:ext cx="3622562" cy="609938"/>
      </dsp:txXfrm>
    </dsp:sp>
    <dsp:sp modelId="{B58498A3-78CA-41C4-87E8-F6BF57EBCE53}">
      <dsp:nvSpPr>
        <dsp:cNvPr id="0" name=""/>
        <dsp:cNvSpPr/>
      </dsp:nvSpPr>
      <dsp:spPr>
        <a:xfrm rot="2128335">
          <a:off x="3221577" y="868691"/>
          <a:ext cx="642801" cy="40478"/>
        </a:xfrm>
        <a:custGeom>
          <a:avLst/>
          <a:gdLst/>
          <a:ahLst/>
          <a:cxnLst/>
          <a:rect l="0" t="0" r="0" b="0"/>
          <a:pathLst>
            <a:path>
              <a:moveTo>
                <a:pt x="0" y="20239"/>
              </a:moveTo>
              <a:lnTo>
                <a:pt x="642801" y="2023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3526908" y="872860"/>
        <a:ext cx="32140" cy="32140"/>
      </dsp:txXfrm>
    </dsp:sp>
    <dsp:sp modelId="{8D0FE149-A7DC-43C6-9335-E22E33808C6F}">
      <dsp:nvSpPr>
        <dsp:cNvPr id="0" name=""/>
        <dsp:cNvSpPr/>
      </dsp:nvSpPr>
      <dsp:spPr>
        <a:xfrm>
          <a:off x="3804725" y="748257"/>
          <a:ext cx="3660514" cy="6543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Bóc</a:t>
          </a:r>
          <a:r>
            <a:rPr lang="en-US" sz="1600" kern="1200" dirty="0">
              <a:solidFill>
                <a:schemeClr val="tx1"/>
              </a:solidFill>
            </a:rPr>
            <a:t> </a:t>
          </a:r>
          <a:r>
            <a:rPr lang="en-US" sz="1600" kern="1200" dirty="0" err="1">
              <a:solidFill>
                <a:schemeClr val="tx1"/>
              </a:solidFill>
            </a:rPr>
            <a:t>tách</a:t>
          </a:r>
          <a:r>
            <a:rPr lang="en-US" sz="1600" kern="1200" dirty="0">
              <a:solidFill>
                <a:schemeClr val="tx1"/>
              </a:solidFill>
            </a:rPr>
            <a:t> </a:t>
          </a:r>
          <a:r>
            <a:rPr lang="en-US" sz="1600" kern="1200" dirty="0" err="1">
              <a:solidFill>
                <a:schemeClr val="tx1"/>
              </a:solidFill>
            </a:rPr>
            <a:t>dữ</a:t>
          </a:r>
          <a:r>
            <a:rPr lang="en-US" sz="1600" kern="1200" dirty="0">
              <a:solidFill>
                <a:schemeClr val="tx1"/>
              </a:solidFill>
            </a:rPr>
            <a:t> </a:t>
          </a:r>
          <a:r>
            <a:rPr lang="en-US" sz="1600" kern="1200" dirty="0" err="1">
              <a:solidFill>
                <a:schemeClr val="tx1"/>
              </a:solidFill>
            </a:rPr>
            <a:t>liệu</a:t>
          </a:r>
          <a:r>
            <a:rPr lang="en-US" sz="1600" kern="1200" dirty="0">
              <a:solidFill>
                <a:schemeClr val="tx1"/>
              </a:solidFill>
            </a:rPr>
            <a:t> </a:t>
          </a:r>
          <a:r>
            <a:rPr lang="en-US" sz="1600" kern="1200" dirty="0" err="1">
              <a:solidFill>
                <a:schemeClr val="tx1"/>
              </a:solidFill>
            </a:rPr>
            <a:t>của</a:t>
          </a:r>
          <a:r>
            <a:rPr lang="en-US" sz="1600" kern="1200" dirty="0">
              <a:solidFill>
                <a:schemeClr val="tx1"/>
              </a:solidFill>
            </a:rPr>
            <a:t> </a:t>
          </a:r>
          <a:r>
            <a:rPr lang="en-US" sz="1600" kern="1200" dirty="0" err="1">
              <a:solidFill>
                <a:schemeClr val="tx1"/>
              </a:solidFill>
            </a:rPr>
            <a:t>giấy</a:t>
          </a:r>
          <a:r>
            <a:rPr lang="en-US" sz="1600" kern="1200" dirty="0">
              <a:solidFill>
                <a:schemeClr val="tx1"/>
              </a:solidFill>
            </a:rPr>
            <a:t> </a:t>
          </a:r>
          <a:r>
            <a:rPr lang="en-US" sz="1600" kern="1200" dirty="0" err="1">
              <a:solidFill>
                <a:schemeClr val="tx1"/>
              </a:solidFill>
            </a:rPr>
            <a:t>tờ</a:t>
          </a:r>
          <a:endParaRPr lang="en-US" sz="1600" kern="1200" dirty="0">
            <a:solidFill>
              <a:schemeClr val="tx1"/>
            </a:solidFill>
          </a:endParaRPr>
        </a:p>
      </dsp:txBody>
      <dsp:txXfrm>
        <a:off x="3823891" y="767423"/>
        <a:ext cx="3622182" cy="616037"/>
      </dsp:txXfrm>
    </dsp:sp>
    <dsp:sp modelId="{7A6B2A17-A98B-4154-B815-E766D6050CE3}">
      <dsp:nvSpPr>
        <dsp:cNvPr id="0" name=""/>
        <dsp:cNvSpPr/>
      </dsp:nvSpPr>
      <dsp:spPr>
        <a:xfrm rot="2979670">
          <a:off x="1306380" y="1875771"/>
          <a:ext cx="808728" cy="40478"/>
        </a:xfrm>
        <a:custGeom>
          <a:avLst/>
          <a:gdLst/>
          <a:ahLst/>
          <a:cxnLst/>
          <a:rect l="0" t="0" r="0" b="0"/>
          <a:pathLst>
            <a:path>
              <a:moveTo>
                <a:pt x="0" y="20239"/>
              </a:moveTo>
              <a:lnTo>
                <a:pt x="808728" y="2023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1690526" y="1875792"/>
        <a:ext cx="40436" cy="40436"/>
      </dsp:txXfrm>
    </dsp:sp>
    <dsp:sp modelId="{E3961A61-EA76-4284-AF49-942269C97298}">
      <dsp:nvSpPr>
        <dsp:cNvPr id="0" name=""/>
        <dsp:cNvSpPr/>
      </dsp:nvSpPr>
      <dsp:spPr>
        <a:xfrm>
          <a:off x="1972492" y="1608108"/>
          <a:ext cx="1308738" cy="119224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Xử</a:t>
          </a:r>
          <a:r>
            <a:rPr lang="en-US" sz="1600" kern="1200" dirty="0">
              <a:solidFill>
                <a:schemeClr val="tx1"/>
              </a:solidFill>
            </a:rPr>
            <a:t> </a:t>
          </a:r>
          <a:r>
            <a:rPr lang="en-US" sz="1600" kern="1200" dirty="0" err="1">
              <a:solidFill>
                <a:schemeClr val="tx1"/>
              </a:solidFill>
            </a:rPr>
            <a:t>lý</a:t>
          </a:r>
          <a:r>
            <a:rPr lang="en-US" sz="1600" kern="1200" dirty="0">
              <a:solidFill>
                <a:schemeClr val="tx1"/>
              </a:solidFill>
            </a:rPr>
            <a:t> </a:t>
          </a:r>
          <a:r>
            <a:rPr lang="en-US" sz="1600" kern="1200" dirty="0" err="1">
              <a:solidFill>
                <a:schemeClr val="tx1"/>
              </a:solidFill>
            </a:rPr>
            <a:t>hồ</a:t>
          </a:r>
          <a:r>
            <a:rPr lang="en-US" sz="1600" kern="1200" dirty="0">
              <a:solidFill>
                <a:schemeClr val="tx1"/>
              </a:solidFill>
            </a:rPr>
            <a:t> </a:t>
          </a:r>
          <a:r>
            <a:rPr lang="en-US" sz="1600" kern="1200" dirty="0" err="1">
              <a:solidFill>
                <a:schemeClr val="tx1"/>
              </a:solidFill>
            </a:rPr>
            <a:t>sơ</a:t>
          </a:r>
          <a:r>
            <a:rPr lang="en-US" sz="1600" kern="1200" dirty="0">
              <a:solidFill>
                <a:schemeClr val="tx1"/>
              </a:solidFill>
            </a:rPr>
            <a:t> </a:t>
          </a:r>
          <a:r>
            <a:rPr lang="en-US" sz="1600" kern="1200" dirty="0" err="1">
              <a:solidFill>
                <a:schemeClr val="tx1"/>
              </a:solidFill>
            </a:rPr>
            <a:t>trên</a:t>
          </a:r>
          <a:r>
            <a:rPr lang="en-US" sz="1600" kern="1200" dirty="0">
              <a:solidFill>
                <a:schemeClr val="tx1"/>
              </a:solidFill>
            </a:rPr>
            <a:t> </a:t>
          </a:r>
          <a:r>
            <a:rPr lang="en-US" sz="1600" kern="1200" dirty="0" err="1">
              <a:solidFill>
                <a:schemeClr val="tx1"/>
              </a:solidFill>
            </a:rPr>
            <a:t>môi</a:t>
          </a:r>
          <a:r>
            <a:rPr lang="en-US" sz="1600" kern="1200" dirty="0">
              <a:solidFill>
                <a:schemeClr val="tx1"/>
              </a:solidFill>
            </a:rPr>
            <a:t> </a:t>
          </a:r>
          <a:r>
            <a:rPr lang="en-US" sz="1600" kern="1200" dirty="0" err="1">
              <a:solidFill>
                <a:schemeClr val="tx1"/>
              </a:solidFill>
            </a:rPr>
            <a:t>trường</a:t>
          </a:r>
          <a:r>
            <a:rPr lang="en-US" sz="1600" kern="1200" dirty="0">
              <a:solidFill>
                <a:schemeClr val="tx1"/>
              </a:solidFill>
            </a:rPr>
            <a:t> </a:t>
          </a:r>
          <a:r>
            <a:rPr lang="en-US" sz="1600" kern="1200" dirty="0" err="1">
              <a:solidFill>
                <a:schemeClr val="tx1"/>
              </a:solidFill>
            </a:rPr>
            <a:t>điện</a:t>
          </a:r>
          <a:r>
            <a:rPr lang="en-US" sz="1600" kern="1200" dirty="0">
              <a:solidFill>
                <a:schemeClr val="tx1"/>
              </a:solidFill>
            </a:rPr>
            <a:t> </a:t>
          </a:r>
          <a:r>
            <a:rPr lang="en-US" sz="1600" kern="1200" dirty="0" err="1">
              <a:solidFill>
                <a:schemeClr val="tx1"/>
              </a:solidFill>
            </a:rPr>
            <a:t>tử</a:t>
          </a:r>
          <a:endParaRPr lang="en-US" sz="1600" kern="1200" dirty="0">
            <a:solidFill>
              <a:schemeClr val="tx1"/>
            </a:solidFill>
          </a:endParaRPr>
        </a:p>
      </dsp:txBody>
      <dsp:txXfrm>
        <a:off x="2007412" y="1643028"/>
        <a:ext cx="1238898" cy="1122400"/>
      </dsp:txXfrm>
    </dsp:sp>
    <dsp:sp modelId="{C67B30C9-DB8C-4DF5-A282-CC567CC8066A}">
      <dsp:nvSpPr>
        <dsp:cNvPr id="0" name=""/>
        <dsp:cNvSpPr/>
      </dsp:nvSpPr>
      <dsp:spPr>
        <a:xfrm rot="19457599">
          <a:off x="3220635" y="1995858"/>
          <a:ext cx="644686" cy="40478"/>
        </a:xfrm>
        <a:custGeom>
          <a:avLst/>
          <a:gdLst/>
          <a:ahLst/>
          <a:cxnLst/>
          <a:rect l="0" t="0" r="0" b="0"/>
          <a:pathLst>
            <a:path>
              <a:moveTo>
                <a:pt x="0" y="20239"/>
              </a:moveTo>
              <a:lnTo>
                <a:pt x="644686" y="2023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3526861" y="1999980"/>
        <a:ext cx="32234" cy="32234"/>
      </dsp:txXfrm>
    </dsp:sp>
    <dsp:sp modelId="{3B647890-8F97-46E7-9D61-731BFA61FEE1}">
      <dsp:nvSpPr>
        <dsp:cNvPr id="0" name=""/>
        <dsp:cNvSpPr/>
      </dsp:nvSpPr>
      <dsp:spPr>
        <a:xfrm>
          <a:off x="3804725" y="1500782"/>
          <a:ext cx="3660514" cy="6543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Số</a:t>
          </a:r>
          <a:r>
            <a:rPr lang="en-US" sz="1600" kern="1200" dirty="0">
              <a:solidFill>
                <a:schemeClr val="tx1"/>
              </a:solidFill>
            </a:rPr>
            <a:t> </a:t>
          </a:r>
          <a:r>
            <a:rPr lang="en-US" sz="1600" kern="1200" dirty="0" err="1">
              <a:solidFill>
                <a:schemeClr val="tx1"/>
              </a:solidFill>
            </a:rPr>
            <a:t>hóa</a:t>
          </a:r>
          <a:r>
            <a:rPr lang="en-US" sz="1600" kern="1200" dirty="0">
              <a:solidFill>
                <a:schemeClr val="tx1"/>
              </a:solidFill>
            </a:rPr>
            <a:t> </a:t>
          </a:r>
          <a:r>
            <a:rPr lang="en-US" sz="1600" kern="1200" dirty="0" err="1">
              <a:solidFill>
                <a:schemeClr val="tx1"/>
              </a:solidFill>
            </a:rPr>
            <a:t>kết</a:t>
          </a:r>
          <a:r>
            <a:rPr lang="en-US" sz="1600" kern="1200" dirty="0">
              <a:solidFill>
                <a:schemeClr val="tx1"/>
              </a:solidFill>
            </a:rPr>
            <a:t> </a:t>
          </a:r>
          <a:r>
            <a:rPr lang="en-US" sz="1600" kern="1200" dirty="0" err="1">
              <a:solidFill>
                <a:schemeClr val="tx1"/>
              </a:solidFill>
            </a:rPr>
            <a:t>quả</a:t>
          </a:r>
          <a:r>
            <a:rPr lang="en-US" sz="1600" kern="1200" dirty="0">
              <a:solidFill>
                <a:schemeClr val="tx1"/>
              </a:solidFill>
            </a:rPr>
            <a:t> </a:t>
          </a:r>
          <a:r>
            <a:rPr lang="en-US" sz="1600" kern="1200" dirty="0" err="1">
              <a:solidFill>
                <a:schemeClr val="tx1"/>
              </a:solidFill>
            </a:rPr>
            <a:t>thẩm</a:t>
          </a:r>
          <a:r>
            <a:rPr lang="en-US" sz="1600" kern="1200" dirty="0">
              <a:solidFill>
                <a:schemeClr val="tx1"/>
              </a:solidFill>
            </a:rPr>
            <a:t> </a:t>
          </a:r>
          <a:r>
            <a:rPr lang="en-US" sz="1600" kern="1200" dirty="0" err="1">
              <a:solidFill>
                <a:schemeClr val="tx1"/>
              </a:solidFill>
            </a:rPr>
            <a:t>tra</a:t>
          </a:r>
          <a:r>
            <a:rPr lang="en-US" sz="1600" kern="1200" dirty="0">
              <a:solidFill>
                <a:schemeClr val="tx1"/>
              </a:solidFill>
            </a:rPr>
            <a:t>, </a:t>
          </a:r>
          <a:r>
            <a:rPr lang="en-US" sz="1600" kern="1200" dirty="0" err="1">
              <a:solidFill>
                <a:schemeClr val="tx1"/>
              </a:solidFill>
            </a:rPr>
            <a:t>xác</a:t>
          </a:r>
          <a:r>
            <a:rPr lang="en-US" sz="1600" kern="1200" dirty="0">
              <a:solidFill>
                <a:schemeClr val="tx1"/>
              </a:solidFill>
            </a:rPr>
            <a:t> </a:t>
          </a:r>
          <a:r>
            <a:rPr lang="en-US" sz="1600" kern="1200" dirty="0" err="1">
              <a:solidFill>
                <a:schemeClr val="tx1"/>
              </a:solidFill>
            </a:rPr>
            <a:t>minh</a:t>
          </a:r>
          <a:r>
            <a:rPr lang="en-US" sz="1600" kern="1200" dirty="0">
              <a:solidFill>
                <a:schemeClr val="tx1"/>
              </a:solidFill>
            </a:rPr>
            <a:t> </a:t>
          </a:r>
          <a:r>
            <a:rPr lang="en-US" sz="1600" kern="1200" dirty="0" err="1">
              <a:solidFill>
                <a:schemeClr val="tx1"/>
              </a:solidFill>
            </a:rPr>
            <a:t>của</a:t>
          </a:r>
          <a:r>
            <a:rPr lang="en-US" sz="1600" kern="1200" dirty="0">
              <a:solidFill>
                <a:schemeClr val="tx1"/>
              </a:solidFill>
            </a:rPr>
            <a:t> </a:t>
          </a:r>
          <a:r>
            <a:rPr lang="en-US" sz="1600" kern="1200" dirty="0" err="1">
              <a:solidFill>
                <a:schemeClr val="tx1"/>
              </a:solidFill>
            </a:rPr>
            <a:t>cơ</a:t>
          </a:r>
          <a:r>
            <a:rPr lang="en-US" sz="1600" kern="1200" dirty="0">
              <a:solidFill>
                <a:schemeClr val="tx1"/>
              </a:solidFill>
            </a:rPr>
            <a:t> </a:t>
          </a:r>
          <a:r>
            <a:rPr lang="en-US" sz="1600" kern="1200" dirty="0" err="1">
              <a:solidFill>
                <a:schemeClr val="tx1"/>
              </a:solidFill>
            </a:rPr>
            <a:t>quan</a:t>
          </a:r>
          <a:r>
            <a:rPr lang="en-US" sz="1600" kern="1200" dirty="0">
              <a:solidFill>
                <a:schemeClr val="tx1"/>
              </a:solidFill>
            </a:rPr>
            <a:t> </a:t>
          </a:r>
          <a:r>
            <a:rPr lang="en-US" sz="1600" kern="1200" dirty="0" err="1">
              <a:solidFill>
                <a:schemeClr val="tx1"/>
              </a:solidFill>
            </a:rPr>
            <a:t>liên</a:t>
          </a:r>
          <a:r>
            <a:rPr lang="en-US" sz="1600" kern="1200" dirty="0">
              <a:solidFill>
                <a:schemeClr val="tx1"/>
              </a:solidFill>
            </a:rPr>
            <a:t> </a:t>
          </a:r>
          <a:r>
            <a:rPr lang="en-US" sz="1600" kern="1200" dirty="0" err="1">
              <a:solidFill>
                <a:schemeClr val="tx1"/>
              </a:solidFill>
            </a:rPr>
            <a:t>quan</a:t>
          </a:r>
          <a:r>
            <a:rPr lang="en-US" sz="1600" kern="1200" dirty="0">
              <a:solidFill>
                <a:schemeClr val="tx1"/>
              </a:solidFill>
            </a:rPr>
            <a:t> *</a:t>
          </a:r>
        </a:p>
      </dsp:txBody>
      <dsp:txXfrm>
        <a:off x="3823891" y="1519948"/>
        <a:ext cx="3622182" cy="616037"/>
      </dsp:txXfrm>
    </dsp:sp>
    <dsp:sp modelId="{152F2F01-0885-4C11-9AFB-1E383E124905}">
      <dsp:nvSpPr>
        <dsp:cNvPr id="0" name=""/>
        <dsp:cNvSpPr/>
      </dsp:nvSpPr>
      <dsp:spPr>
        <a:xfrm rot="2142401">
          <a:off x="3220635" y="2372120"/>
          <a:ext cx="644686" cy="40478"/>
        </a:xfrm>
        <a:custGeom>
          <a:avLst/>
          <a:gdLst/>
          <a:ahLst/>
          <a:cxnLst/>
          <a:rect l="0" t="0" r="0" b="0"/>
          <a:pathLst>
            <a:path>
              <a:moveTo>
                <a:pt x="0" y="20239"/>
              </a:moveTo>
              <a:lnTo>
                <a:pt x="644686" y="2023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3526861" y="2376242"/>
        <a:ext cx="32234" cy="32234"/>
      </dsp:txXfrm>
    </dsp:sp>
    <dsp:sp modelId="{64D97EE3-26AD-4CBD-8987-CF0E74611FB9}">
      <dsp:nvSpPr>
        <dsp:cNvPr id="0" name=""/>
        <dsp:cNvSpPr/>
      </dsp:nvSpPr>
      <dsp:spPr>
        <a:xfrm>
          <a:off x="3804725" y="2253306"/>
          <a:ext cx="3658459" cy="65436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Dự</a:t>
          </a:r>
          <a:r>
            <a:rPr lang="en-US" sz="1600" kern="1200" dirty="0">
              <a:solidFill>
                <a:schemeClr val="tx1"/>
              </a:solidFill>
            </a:rPr>
            <a:t> </a:t>
          </a:r>
          <a:r>
            <a:rPr lang="en-US" sz="1600" kern="1200" dirty="0" err="1">
              <a:solidFill>
                <a:schemeClr val="tx1"/>
              </a:solidFill>
            </a:rPr>
            <a:t>thảo</a:t>
          </a:r>
          <a:r>
            <a:rPr lang="en-US" sz="1600" kern="1200" dirty="0">
              <a:solidFill>
                <a:schemeClr val="tx1"/>
              </a:solidFill>
            </a:rPr>
            <a:t> </a:t>
          </a:r>
          <a:r>
            <a:rPr lang="en-US" sz="1600" kern="1200" dirty="0" err="1">
              <a:solidFill>
                <a:schemeClr val="tx1"/>
              </a:solidFill>
            </a:rPr>
            <a:t>kết</a:t>
          </a:r>
          <a:r>
            <a:rPr lang="en-US" sz="1600" kern="1200" dirty="0">
              <a:solidFill>
                <a:schemeClr val="tx1"/>
              </a:solidFill>
            </a:rPr>
            <a:t> </a:t>
          </a:r>
          <a:r>
            <a:rPr lang="en-US" sz="1600" kern="1200" dirty="0" err="1">
              <a:solidFill>
                <a:schemeClr val="tx1"/>
              </a:solidFill>
            </a:rPr>
            <a:t>quả</a:t>
          </a:r>
          <a:r>
            <a:rPr lang="en-US" sz="1600" kern="1200" dirty="0">
              <a:solidFill>
                <a:schemeClr val="tx1"/>
              </a:solidFill>
            </a:rPr>
            <a:t> </a:t>
          </a:r>
          <a:r>
            <a:rPr lang="en-US" sz="1600" kern="1200" dirty="0" err="1">
              <a:solidFill>
                <a:schemeClr val="tx1"/>
              </a:solidFill>
            </a:rPr>
            <a:t>giải</a:t>
          </a:r>
          <a:r>
            <a:rPr lang="en-US" sz="1600" kern="1200" dirty="0">
              <a:solidFill>
                <a:schemeClr val="tx1"/>
              </a:solidFill>
            </a:rPr>
            <a:t> </a:t>
          </a:r>
          <a:r>
            <a:rPr lang="en-US" sz="1600" kern="1200" dirty="0" err="1">
              <a:solidFill>
                <a:schemeClr val="tx1"/>
              </a:solidFill>
            </a:rPr>
            <a:t>quyết</a:t>
          </a:r>
          <a:r>
            <a:rPr lang="en-US" sz="1600" kern="1200" dirty="0">
              <a:solidFill>
                <a:schemeClr val="tx1"/>
              </a:solidFill>
            </a:rPr>
            <a:t> </a:t>
          </a:r>
          <a:r>
            <a:rPr lang="en-US" sz="1600" kern="1200" dirty="0" err="1">
              <a:solidFill>
                <a:schemeClr val="tx1"/>
              </a:solidFill>
            </a:rPr>
            <a:t>TTHC</a:t>
          </a:r>
          <a:r>
            <a:rPr lang="en-US" sz="1600" kern="1200" dirty="0">
              <a:solidFill>
                <a:schemeClr val="tx1"/>
              </a:solidFill>
            </a:rPr>
            <a:t> </a:t>
          </a:r>
          <a:r>
            <a:rPr lang="en-US" sz="1600" kern="1200" dirty="0" err="1">
              <a:solidFill>
                <a:schemeClr val="tx1"/>
              </a:solidFill>
            </a:rPr>
            <a:t>điện</a:t>
          </a:r>
          <a:r>
            <a:rPr lang="en-US" sz="1600" kern="1200" dirty="0">
              <a:solidFill>
                <a:schemeClr val="tx1"/>
              </a:solidFill>
            </a:rPr>
            <a:t> </a:t>
          </a:r>
          <a:r>
            <a:rPr lang="en-US" sz="1600" kern="1200" dirty="0" err="1">
              <a:solidFill>
                <a:schemeClr val="tx1"/>
              </a:solidFill>
            </a:rPr>
            <a:t>tử</a:t>
          </a:r>
          <a:endParaRPr lang="en-US" sz="1600" kern="1200" dirty="0">
            <a:solidFill>
              <a:schemeClr val="tx1"/>
            </a:solidFill>
          </a:endParaRPr>
        </a:p>
      </dsp:txBody>
      <dsp:txXfrm>
        <a:off x="3823891" y="2272472"/>
        <a:ext cx="3620127" cy="6160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DB4C0-AE51-47A7-86DB-F5F4A35E9677}">
      <dsp:nvSpPr>
        <dsp:cNvPr id="0" name=""/>
        <dsp:cNvSpPr/>
      </dsp:nvSpPr>
      <dsp:spPr>
        <a:xfrm>
          <a:off x="-4392678" y="-673826"/>
          <a:ext cx="5233852" cy="5233852"/>
        </a:xfrm>
        <a:prstGeom prst="blockArc">
          <a:avLst>
            <a:gd name="adj1" fmla="val 18900000"/>
            <a:gd name="adj2" fmla="val 2700000"/>
            <a:gd name="adj3" fmla="val 413"/>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D01D5-72D2-4CD0-8523-12E37A74C713}">
      <dsp:nvSpPr>
        <dsp:cNvPr id="0" name=""/>
        <dsp:cNvSpPr/>
      </dsp:nvSpPr>
      <dsp:spPr>
        <a:xfrm>
          <a:off x="272616" y="176666"/>
          <a:ext cx="5390502" cy="35317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err="1">
              <a:solidFill>
                <a:schemeClr val="tx1"/>
              </a:solidFill>
            </a:rPr>
            <a:t>Mã</a:t>
          </a:r>
          <a:r>
            <a:rPr lang="en-US" sz="1800" b="0" i="0" kern="1200" dirty="0">
              <a:solidFill>
                <a:schemeClr val="tx1"/>
              </a:solidFill>
            </a:rPr>
            <a:t> </a:t>
          </a:r>
          <a:r>
            <a:rPr lang="en-US" sz="1800" b="0" i="0" kern="1200" dirty="0" err="1">
              <a:solidFill>
                <a:schemeClr val="tx1"/>
              </a:solidFill>
            </a:rPr>
            <a:t>loại</a:t>
          </a:r>
          <a:r>
            <a:rPr lang="en-US" sz="1800" b="0" i="0" kern="1200" dirty="0">
              <a:solidFill>
                <a:schemeClr val="tx1"/>
              </a:solidFill>
            </a:rPr>
            <a:t> </a:t>
          </a:r>
          <a:r>
            <a:rPr lang="en-US" sz="1800" b="0" i="0" kern="1200" dirty="0" err="1">
              <a:solidFill>
                <a:schemeClr val="tx1"/>
              </a:solidFill>
            </a:rPr>
            <a:t>giấy</a:t>
          </a:r>
          <a:r>
            <a:rPr lang="en-US" sz="1800" b="0" i="0" kern="1200" dirty="0">
              <a:solidFill>
                <a:schemeClr val="tx1"/>
              </a:solidFill>
            </a:rPr>
            <a:t> </a:t>
          </a:r>
          <a:r>
            <a:rPr lang="en-US" sz="1800" b="0" i="0" kern="1200" dirty="0" err="1">
              <a:solidFill>
                <a:schemeClr val="tx1"/>
              </a:solidFill>
            </a:rPr>
            <a:t>tờ</a:t>
          </a:r>
          <a:r>
            <a:rPr lang="en-US" sz="1800" b="0" i="0" kern="1200" dirty="0">
              <a:solidFill>
                <a:schemeClr val="tx1"/>
              </a:solidFill>
            </a:rPr>
            <a:t>;</a:t>
          </a:r>
          <a:endParaRPr lang="en-US" sz="1800" kern="1200" dirty="0">
            <a:solidFill>
              <a:schemeClr val="tx1"/>
            </a:solidFill>
          </a:endParaRPr>
        </a:p>
      </dsp:txBody>
      <dsp:txXfrm>
        <a:off x="272616" y="176666"/>
        <a:ext cx="5390502" cy="353177"/>
      </dsp:txXfrm>
    </dsp:sp>
    <dsp:sp modelId="{AA9E8ED8-B85E-4AF1-ADDF-AB9DB46DD9B4}">
      <dsp:nvSpPr>
        <dsp:cNvPr id="0" name=""/>
        <dsp:cNvSpPr/>
      </dsp:nvSpPr>
      <dsp:spPr>
        <a:xfrm>
          <a:off x="51880" y="132519"/>
          <a:ext cx="441472" cy="4414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3B8C1-3625-48FE-84C9-9D2509A46953}">
      <dsp:nvSpPr>
        <dsp:cNvPr id="0" name=""/>
        <dsp:cNvSpPr/>
      </dsp:nvSpPr>
      <dsp:spPr>
        <a:xfrm>
          <a:off x="592451" y="706744"/>
          <a:ext cx="5070668" cy="35317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tx1"/>
              </a:solidFill>
            </a:rPr>
            <a:t>M</a:t>
          </a:r>
          <a:r>
            <a:rPr lang="vi-VN" sz="1800" b="0" i="0" kern="1200" dirty="0">
              <a:solidFill>
                <a:schemeClr val="tx1"/>
              </a:solidFill>
            </a:rPr>
            <a:t>ã định danh của tổ chức, cá nhân</a:t>
          </a:r>
        </a:p>
      </dsp:txBody>
      <dsp:txXfrm>
        <a:off x="592451" y="706744"/>
        <a:ext cx="5070668" cy="353177"/>
      </dsp:txXfrm>
    </dsp:sp>
    <dsp:sp modelId="{2BA8FA91-17B4-4912-8C35-ECBE8DB82317}">
      <dsp:nvSpPr>
        <dsp:cNvPr id="0" name=""/>
        <dsp:cNvSpPr/>
      </dsp:nvSpPr>
      <dsp:spPr>
        <a:xfrm>
          <a:off x="371715" y="662597"/>
          <a:ext cx="441472" cy="4414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738DFB-AFE9-4CE6-B677-159F536EFCB7}">
      <dsp:nvSpPr>
        <dsp:cNvPr id="0" name=""/>
        <dsp:cNvSpPr/>
      </dsp:nvSpPr>
      <dsp:spPr>
        <a:xfrm>
          <a:off x="767718" y="1236433"/>
          <a:ext cx="4895400" cy="35317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err="1">
              <a:solidFill>
                <a:schemeClr val="tx1"/>
              </a:solidFill>
            </a:rPr>
            <a:t>Tên</a:t>
          </a:r>
          <a:r>
            <a:rPr lang="en-US" sz="1800" b="0" i="0" kern="1200" dirty="0">
              <a:solidFill>
                <a:schemeClr val="tx1"/>
              </a:solidFill>
            </a:rPr>
            <a:t> </a:t>
          </a:r>
          <a:r>
            <a:rPr lang="en-US" sz="1800" b="0" i="0" kern="1200" dirty="0" err="1">
              <a:solidFill>
                <a:schemeClr val="tx1"/>
              </a:solidFill>
            </a:rPr>
            <a:t>giấy</a:t>
          </a:r>
          <a:r>
            <a:rPr lang="en-US" sz="1800" b="0" i="0" kern="1200" dirty="0">
              <a:solidFill>
                <a:schemeClr val="tx1"/>
              </a:solidFill>
            </a:rPr>
            <a:t> </a:t>
          </a:r>
          <a:r>
            <a:rPr lang="en-US" sz="1800" b="0" i="0" kern="1200" dirty="0" err="1">
              <a:solidFill>
                <a:schemeClr val="tx1"/>
              </a:solidFill>
            </a:rPr>
            <a:t>tờ</a:t>
          </a:r>
          <a:r>
            <a:rPr lang="en-US" sz="1800" b="0" i="0" kern="1200" dirty="0">
              <a:solidFill>
                <a:schemeClr val="tx1"/>
              </a:solidFill>
            </a:rPr>
            <a:t>;</a:t>
          </a:r>
        </a:p>
      </dsp:txBody>
      <dsp:txXfrm>
        <a:off x="767718" y="1236433"/>
        <a:ext cx="4895400" cy="353177"/>
      </dsp:txXfrm>
    </dsp:sp>
    <dsp:sp modelId="{C85B7572-ED0F-4C3A-997B-CA90F6DDE312}">
      <dsp:nvSpPr>
        <dsp:cNvPr id="0" name=""/>
        <dsp:cNvSpPr/>
      </dsp:nvSpPr>
      <dsp:spPr>
        <a:xfrm>
          <a:off x="546982" y="1192286"/>
          <a:ext cx="441472" cy="4414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F936A2-FE97-4A6B-B8BE-E2C03719D218}">
      <dsp:nvSpPr>
        <dsp:cNvPr id="0" name=""/>
        <dsp:cNvSpPr/>
      </dsp:nvSpPr>
      <dsp:spPr>
        <a:xfrm>
          <a:off x="823680" y="1766511"/>
          <a:ext cx="4839439" cy="35317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err="1">
              <a:solidFill>
                <a:schemeClr val="tx1"/>
              </a:solidFill>
            </a:rPr>
            <a:t>Số</a:t>
          </a:r>
          <a:r>
            <a:rPr lang="en-US" sz="1800" b="0" i="0" kern="1200" dirty="0">
              <a:solidFill>
                <a:schemeClr val="tx1"/>
              </a:solidFill>
            </a:rPr>
            <a:t>, </a:t>
          </a:r>
          <a:r>
            <a:rPr lang="en-US" sz="1800" b="0" i="0" kern="1200" dirty="0" err="1">
              <a:solidFill>
                <a:schemeClr val="tx1"/>
              </a:solidFill>
            </a:rPr>
            <a:t>ký</a:t>
          </a:r>
          <a:r>
            <a:rPr lang="en-US" sz="1800" b="0" i="0" kern="1200" dirty="0">
              <a:solidFill>
                <a:schemeClr val="tx1"/>
              </a:solidFill>
            </a:rPr>
            <a:t> </a:t>
          </a:r>
          <a:r>
            <a:rPr lang="en-US" sz="1800" b="0" i="0" kern="1200" dirty="0" err="1">
              <a:solidFill>
                <a:schemeClr val="tx1"/>
              </a:solidFill>
            </a:rPr>
            <a:t>hiệu</a:t>
          </a:r>
          <a:r>
            <a:rPr lang="en-US" sz="1800" b="0" i="0" kern="1200" dirty="0">
              <a:solidFill>
                <a:schemeClr val="tx1"/>
              </a:solidFill>
            </a:rPr>
            <a:t> </a:t>
          </a:r>
          <a:r>
            <a:rPr lang="en-US" sz="1800" b="0" i="0" kern="1200" dirty="0" err="1">
              <a:solidFill>
                <a:schemeClr val="tx1"/>
              </a:solidFill>
            </a:rPr>
            <a:t>giấy</a:t>
          </a:r>
          <a:r>
            <a:rPr lang="en-US" sz="1800" b="0" i="0" kern="1200" dirty="0">
              <a:solidFill>
                <a:schemeClr val="tx1"/>
              </a:solidFill>
            </a:rPr>
            <a:t> </a:t>
          </a:r>
          <a:r>
            <a:rPr lang="en-US" sz="1800" b="0" i="0" kern="1200" dirty="0" err="1">
              <a:solidFill>
                <a:schemeClr val="tx1"/>
              </a:solidFill>
            </a:rPr>
            <a:t>tờ</a:t>
          </a:r>
          <a:r>
            <a:rPr lang="en-US" sz="1800" b="0" i="0" kern="1200" dirty="0">
              <a:solidFill>
                <a:schemeClr val="tx1"/>
              </a:solidFill>
            </a:rPr>
            <a:t>; </a:t>
          </a:r>
          <a:r>
            <a:rPr lang="en-US" sz="1800" b="0" i="0" kern="1200" dirty="0" err="1">
              <a:solidFill>
                <a:schemeClr val="tx1"/>
              </a:solidFill>
            </a:rPr>
            <a:t>Ngày</a:t>
          </a:r>
          <a:r>
            <a:rPr lang="en-US" sz="1800" b="0" i="0" kern="1200" dirty="0">
              <a:solidFill>
                <a:schemeClr val="tx1"/>
              </a:solidFill>
            </a:rPr>
            <a:t>, </a:t>
          </a:r>
          <a:r>
            <a:rPr lang="en-US" sz="1800" b="0" i="0" kern="1200" dirty="0" err="1">
              <a:solidFill>
                <a:schemeClr val="tx1"/>
              </a:solidFill>
            </a:rPr>
            <a:t>tháng</a:t>
          </a:r>
          <a:r>
            <a:rPr lang="en-US" sz="1800" b="0" i="0" kern="1200" dirty="0">
              <a:solidFill>
                <a:schemeClr val="tx1"/>
              </a:solidFill>
            </a:rPr>
            <a:t>, </a:t>
          </a:r>
          <a:r>
            <a:rPr lang="en-US" sz="1800" b="0" i="0" kern="1200" dirty="0" err="1">
              <a:solidFill>
                <a:schemeClr val="tx1"/>
              </a:solidFill>
            </a:rPr>
            <a:t>năm</a:t>
          </a:r>
          <a:r>
            <a:rPr lang="en-US" sz="1800" b="0" i="0" kern="1200" dirty="0">
              <a:solidFill>
                <a:schemeClr val="tx1"/>
              </a:solidFill>
            </a:rPr>
            <a:t> </a:t>
          </a:r>
          <a:r>
            <a:rPr lang="en-US" sz="1800" b="0" i="0" kern="1200" dirty="0" err="1">
              <a:solidFill>
                <a:schemeClr val="tx1"/>
              </a:solidFill>
            </a:rPr>
            <a:t>cấp</a:t>
          </a:r>
          <a:r>
            <a:rPr lang="en-US" sz="1800" b="0" i="0" kern="1200" dirty="0">
              <a:solidFill>
                <a:schemeClr val="tx1"/>
              </a:solidFill>
            </a:rPr>
            <a:t>;</a:t>
          </a:r>
        </a:p>
      </dsp:txBody>
      <dsp:txXfrm>
        <a:off x="823680" y="1766511"/>
        <a:ext cx="4839439" cy="353177"/>
      </dsp:txXfrm>
    </dsp:sp>
    <dsp:sp modelId="{A58A5F67-9526-4004-9A0E-A0322959E346}">
      <dsp:nvSpPr>
        <dsp:cNvPr id="0" name=""/>
        <dsp:cNvSpPr/>
      </dsp:nvSpPr>
      <dsp:spPr>
        <a:xfrm>
          <a:off x="602943" y="1722363"/>
          <a:ext cx="441472" cy="4414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DAA9CC-E42F-47A9-8003-3948BC3282F3}">
      <dsp:nvSpPr>
        <dsp:cNvPr id="0" name=""/>
        <dsp:cNvSpPr/>
      </dsp:nvSpPr>
      <dsp:spPr>
        <a:xfrm>
          <a:off x="767718" y="2296588"/>
          <a:ext cx="4895400" cy="35317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35" tIns="45720" rIns="45720" bIns="45720" numCol="1" spcCol="1270" anchor="ctr" anchorCtr="0">
          <a:noAutofit/>
        </a:bodyPr>
        <a:lstStyle/>
        <a:p>
          <a:pPr marL="0" lvl="0" indent="0" algn="l" defTabSz="800100">
            <a:lnSpc>
              <a:spcPct val="90000"/>
            </a:lnSpc>
            <a:spcBef>
              <a:spcPct val="0"/>
            </a:spcBef>
            <a:spcAft>
              <a:spcPct val="35000"/>
            </a:spcAft>
            <a:buNone/>
          </a:pPr>
          <a:r>
            <a:rPr lang="it-IT" sz="1800" b="0" i="0" kern="1200" dirty="0">
              <a:solidFill>
                <a:schemeClr val="tx1"/>
              </a:solidFill>
            </a:rPr>
            <a:t>Cơ quan cấp giấy tờ;</a:t>
          </a:r>
        </a:p>
      </dsp:txBody>
      <dsp:txXfrm>
        <a:off x="767718" y="2296588"/>
        <a:ext cx="4895400" cy="353177"/>
      </dsp:txXfrm>
    </dsp:sp>
    <dsp:sp modelId="{8D3DDF5F-C483-4DC5-8FAD-46DBD9226DA7}">
      <dsp:nvSpPr>
        <dsp:cNvPr id="0" name=""/>
        <dsp:cNvSpPr/>
      </dsp:nvSpPr>
      <dsp:spPr>
        <a:xfrm>
          <a:off x="546982" y="2252441"/>
          <a:ext cx="441472" cy="4414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2AFDA6-1343-485D-A584-5341BB0D4708}">
      <dsp:nvSpPr>
        <dsp:cNvPr id="0" name=""/>
        <dsp:cNvSpPr/>
      </dsp:nvSpPr>
      <dsp:spPr>
        <a:xfrm>
          <a:off x="592451" y="2826277"/>
          <a:ext cx="5070668" cy="35317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err="1">
              <a:solidFill>
                <a:schemeClr val="tx1"/>
              </a:solidFill>
            </a:rPr>
            <a:t>Trích</a:t>
          </a:r>
          <a:r>
            <a:rPr lang="en-US" sz="1800" b="0" i="0" kern="1200" dirty="0">
              <a:solidFill>
                <a:schemeClr val="tx1"/>
              </a:solidFill>
            </a:rPr>
            <a:t> </a:t>
          </a:r>
          <a:r>
            <a:rPr lang="en-US" sz="1800" b="0" i="0" kern="1200" dirty="0" err="1">
              <a:solidFill>
                <a:schemeClr val="tx1"/>
              </a:solidFill>
            </a:rPr>
            <a:t>yếu</a:t>
          </a:r>
          <a:r>
            <a:rPr lang="en-US" sz="1800" b="0" i="0" kern="1200" dirty="0">
              <a:solidFill>
                <a:schemeClr val="tx1"/>
              </a:solidFill>
            </a:rPr>
            <a:t> </a:t>
          </a:r>
          <a:r>
            <a:rPr lang="en-US" sz="1800" b="0" i="0" kern="1200" dirty="0" err="1">
              <a:solidFill>
                <a:schemeClr val="tx1"/>
              </a:solidFill>
            </a:rPr>
            <a:t>nội</a:t>
          </a:r>
          <a:r>
            <a:rPr lang="en-US" sz="1800" b="0" i="0" kern="1200" dirty="0">
              <a:solidFill>
                <a:schemeClr val="tx1"/>
              </a:solidFill>
            </a:rPr>
            <a:t> dung </a:t>
          </a:r>
          <a:r>
            <a:rPr lang="en-US" sz="1800" b="0" i="0" kern="1200" dirty="0" err="1">
              <a:solidFill>
                <a:schemeClr val="tx1"/>
              </a:solidFill>
            </a:rPr>
            <a:t>chính</a:t>
          </a:r>
          <a:r>
            <a:rPr lang="en-US" sz="1800" b="0" i="0" kern="1200" dirty="0">
              <a:solidFill>
                <a:schemeClr val="tx1"/>
              </a:solidFill>
            </a:rPr>
            <a:t> </a:t>
          </a:r>
          <a:r>
            <a:rPr lang="en-US" sz="1800" b="0" i="0" kern="1200" dirty="0" err="1">
              <a:solidFill>
                <a:schemeClr val="tx1"/>
              </a:solidFill>
            </a:rPr>
            <a:t>của</a:t>
          </a:r>
          <a:r>
            <a:rPr lang="en-US" sz="1800" b="0" i="0" kern="1200" dirty="0">
              <a:solidFill>
                <a:schemeClr val="tx1"/>
              </a:solidFill>
            </a:rPr>
            <a:t> </a:t>
          </a:r>
          <a:r>
            <a:rPr lang="en-US" sz="1800" b="0" i="0" kern="1200" dirty="0" err="1">
              <a:solidFill>
                <a:schemeClr val="tx1"/>
              </a:solidFill>
            </a:rPr>
            <a:t>giấy</a:t>
          </a:r>
          <a:r>
            <a:rPr lang="en-US" sz="1800" b="0" i="0" kern="1200" dirty="0">
              <a:solidFill>
                <a:schemeClr val="tx1"/>
              </a:solidFill>
            </a:rPr>
            <a:t> </a:t>
          </a:r>
          <a:r>
            <a:rPr lang="en-US" sz="1800" b="0" i="0" kern="1200" dirty="0" err="1">
              <a:solidFill>
                <a:schemeClr val="tx1"/>
              </a:solidFill>
            </a:rPr>
            <a:t>tờ</a:t>
          </a:r>
          <a:r>
            <a:rPr lang="en-US" sz="1800" b="0" i="0" kern="1200" dirty="0">
              <a:solidFill>
                <a:schemeClr val="tx1"/>
              </a:solidFill>
            </a:rPr>
            <a:t>;</a:t>
          </a:r>
        </a:p>
      </dsp:txBody>
      <dsp:txXfrm>
        <a:off x="592451" y="2826277"/>
        <a:ext cx="5070668" cy="353177"/>
      </dsp:txXfrm>
    </dsp:sp>
    <dsp:sp modelId="{38E8AC0A-D570-4201-A63F-180F8FBC2B4E}">
      <dsp:nvSpPr>
        <dsp:cNvPr id="0" name=""/>
        <dsp:cNvSpPr/>
      </dsp:nvSpPr>
      <dsp:spPr>
        <a:xfrm>
          <a:off x="371715" y="2782130"/>
          <a:ext cx="441472" cy="4414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268A09-BC50-4A56-AEC9-9E6C408C143F}">
      <dsp:nvSpPr>
        <dsp:cNvPr id="0" name=""/>
        <dsp:cNvSpPr/>
      </dsp:nvSpPr>
      <dsp:spPr>
        <a:xfrm>
          <a:off x="272616" y="3356355"/>
          <a:ext cx="5390502" cy="35317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3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i="0" kern="1200" dirty="0" err="1">
              <a:solidFill>
                <a:schemeClr val="tx1"/>
              </a:solidFill>
            </a:rPr>
            <a:t>Thời</a:t>
          </a:r>
          <a:r>
            <a:rPr lang="en-US" sz="1800" b="0" i="0" kern="1200" dirty="0">
              <a:solidFill>
                <a:schemeClr val="tx1"/>
              </a:solidFill>
            </a:rPr>
            <a:t> </a:t>
          </a:r>
          <a:r>
            <a:rPr lang="en-US" sz="1800" b="0" i="0" kern="1200" dirty="0" err="1">
              <a:solidFill>
                <a:schemeClr val="tx1"/>
              </a:solidFill>
            </a:rPr>
            <a:t>hạn</a:t>
          </a:r>
          <a:r>
            <a:rPr lang="en-US" sz="1800" b="0" i="0" kern="1200" dirty="0">
              <a:solidFill>
                <a:schemeClr val="tx1"/>
              </a:solidFill>
            </a:rPr>
            <a:t> có </a:t>
          </a:r>
          <a:r>
            <a:rPr lang="en-US" sz="1800" b="0" i="0" kern="1200" dirty="0" err="1">
              <a:solidFill>
                <a:schemeClr val="tx1"/>
              </a:solidFill>
            </a:rPr>
            <a:t>hiệu</a:t>
          </a:r>
          <a:r>
            <a:rPr lang="en-US" sz="1800" b="0" i="0" kern="1200" dirty="0">
              <a:solidFill>
                <a:schemeClr val="tx1"/>
              </a:solidFill>
            </a:rPr>
            <a:t> </a:t>
          </a:r>
          <a:r>
            <a:rPr lang="en-US" sz="1800" b="0" i="0" kern="1200" dirty="0" err="1">
              <a:solidFill>
                <a:schemeClr val="tx1"/>
              </a:solidFill>
            </a:rPr>
            <a:t>lực</a:t>
          </a:r>
          <a:r>
            <a:rPr lang="en-US" sz="1800" b="0" i="0" kern="1200" dirty="0">
              <a:solidFill>
                <a:schemeClr val="tx1"/>
              </a:solidFill>
            </a:rPr>
            <a:t>, </a:t>
          </a:r>
          <a:r>
            <a:rPr lang="en-US" sz="1800" b="0" i="0" kern="1200" dirty="0" err="1">
              <a:solidFill>
                <a:schemeClr val="tx1"/>
              </a:solidFill>
            </a:rPr>
            <a:t>phạm</a:t>
          </a:r>
          <a:r>
            <a:rPr lang="en-US" sz="1800" b="0" i="0" kern="1200" dirty="0">
              <a:solidFill>
                <a:schemeClr val="tx1"/>
              </a:solidFill>
            </a:rPr>
            <a:t> vi (</a:t>
          </a:r>
          <a:r>
            <a:rPr lang="en-US" sz="1800" b="0" i="0" kern="1200" dirty="0" err="1">
              <a:solidFill>
                <a:schemeClr val="tx1"/>
              </a:solidFill>
            </a:rPr>
            <a:t>nếu</a:t>
          </a:r>
          <a:r>
            <a:rPr lang="en-US" sz="1800" b="0" i="0" kern="1200" dirty="0">
              <a:solidFill>
                <a:schemeClr val="tx1"/>
              </a:solidFill>
            </a:rPr>
            <a:t> có);</a:t>
          </a:r>
        </a:p>
      </dsp:txBody>
      <dsp:txXfrm>
        <a:off x="272616" y="3356355"/>
        <a:ext cx="5390502" cy="353177"/>
      </dsp:txXfrm>
    </dsp:sp>
    <dsp:sp modelId="{B6ACEE87-43E0-4178-BDE0-8764E011A20A}">
      <dsp:nvSpPr>
        <dsp:cNvPr id="0" name=""/>
        <dsp:cNvSpPr/>
      </dsp:nvSpPr>
      <dsp:spPr>
        <a:xfrm>
          <a:off x="51880" y="3312208"/>
          <a:ext cx="441472" cy="441472"/>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1F10A-3771-4253-B0B3-FBEDF64C93CD}">
      <dsp:nvSpPr>
        <dsp:cNvPr id="0" name=""/>
        <dsp:cNvSpPr/>
      </dsp:nvSpPr>
      <dsp:spPr>
        <a:xfrm>
          <a:off x="0" y="1496963"/>
          <a:ext cx="1080273" cy="540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Phê</a:t>
          </a:r>
          <a:r>
            <a:rPr lang="en-US" sz="1600" kern="1200" dirty="0">
              <a:solidFill>
                <a:schemeClr val="tx1"/>
              </a:solidFill>
            </a:rPr>
            <a:t> </a:t>
          </a:r>
          <a:r>
            <a:rPr lang="en-US" sz="1600" kern="1200" dirty="0" err="1">
              <a:solidFill>
                <a:schemeClr val="tx1"/>
              </a:solidFill>
            </a:rPr>
            <a:t>duyệt</a:t>
          </a:r>
          <a:r>
            <a:rPr lang="en-US" sz="1600" kern="1200" dirty="0">
              <a:solidFill>
                <a:schemeClr val="tx1"/>
              </a:solidFill>
            </a:rPr>
            <a:t> </a:t>
          </a:r>
          <a:r>
            <a:rPr lang="en-US" sz="1600" kern="1200" dirty="0" err="1">
              <a:solidFill>
                <a:schemeClr val="tx1"/>
              </a:solidFill>
            </a:rPr>
            <a:t>và</a:t>
          </a:r>
          <a:r>
            <a:rPr lang="en-US" sz="1600" kern="1200" dirty="0">
              <a:solidFill>
                <a:schemeClr val="tx1"/>
              </a:solidFill>
            </a:rPr>
            <a:t> </a:t>
          </a:r>
          <a:r>
            <a:rPr lang="en-US" sz="1600" kern="1200" dirty="0" err="1">
              <a:solidFill>
                <a:schemeClr val="tx1"/>
              </a:solidFill>
            </a:rPr>
            <a:t>phát</a:t>
          </a:r>
          <a:r>
            <a:rPr lang="en-US" sz="1600" kern="1200" dirty="0">
              <a:solidFill>
                <a:schemeClr val="tx1"/>
              </a:solidFill>
            </a:rPr>
            <a:t> </a:t>
          </a:r>
          <a:r>
            <a:rPr lang="en-US" sz="1600" kern="1200" dirty="0" err="1">
              <a:solidFill>
                <a:schemeClr val="tx1"/>
              </a:solidFill>
            </a:rPr>
            <a:t>hành</a:t>
          </a:r>
          <a:endParaRPr lang="en-US" sz="1600" kern="1200" dirty="0">
            <a:solidFill>
              <a:schemeClr val="tx1"/>
            </a:solidFill>
          </a:endParaRPr>
        </a:p>
      </dsp:txBody>
      <dsp:txXfrm>
        <a:off x="15820" y="1512783"/>
        <a:ext cx="1048633" cy="508496"/>
      </dsp:txXfrm>
    </dsp:sp>
    <dsp:sp modelId="{C17ECF07-E516-4285-A5D3-1271DAE8FBE3}">
      <dsp:nvSpPr>
        <dsp:cNvPr id="0" name=""/>
        <dsp:cNvSpPr/>
      </dsp:nvSpPr>
      <dsp:spPr>
        <a:xfrm rot="16978419">
          <a:off x="593833" y="1155143"/>
          <a:ext cx="1254524" cy="1275"/>
        </a:xfrm>
        <a:custGeom>
          <a:avLst/>
          <a:gdLst/>
          <a:ahLst/>
          <a:cxnLst/>
          <a:rect l="0" t="0" r="0" b="0"/>
          <a:pathLst>
            <a:path>
              <a:moveTo>
                <a:pt x="0" y="637"/>
              </a:moveTo>
              <a:lnTo>
                <a:pt x="1254524" y="6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189260" y="985218"/>
        <a:ext cx="2063671" cy="341124"/>
      </dsp:txXfrm>
    </dsp:sp>
    <dsp:sp modelId="{A8AE6430-98B1-4091-A639-59118496BEAD}">
      <dsp:nvSpPr>
        <dsp:cNvPr id="0" name=""/>
        <dsp:cNvSpPr/>
      </dsp:nvSpPr>
      <dsp:spPr>
        <a:xfrm>
          <a:off x="1361917" y="274462"/>
          <a:ext cx="1188300" cy="540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Phê</a:t>
          </a:r>
          <a:r>
            <a:rPr lang="en-US" sz="1600" kern="1200" dirty="0">
              <a:solidFill>
                <a:schemeClr val="tx1"/>
              </a:solidFill>
            </a:rPr>
            <a:t> </a:t>
          </a:r>
          <a:r>
            <a:rPr lang="en-US" sz="1600" kern="1200" dirty="0" err="1">
              <a:solidFill>
                <a:schemeClr val="tx1"/>
              </a:solidFill>
            </a:rPr>
            <a:t>duyệt</a:t>
          </a:r>
          <a:r>
            <a:rPr lang="en-US" sz="1600" kern="1200" dirty="0">
              <a:solidFill>
                <a:schemeClr val="tx1"/>
              </a:solidFill>
            </a:rPr>
            <a:t>, </a:t>
          </a:r>
          <a:r>
            <a:rPr lang="en-US" sz="1600" kern="1200" dirty="0" err="1">
              <a:solidFill>
                <a:schemeClr val="tx1"/>
              </a:solidFill>
            </a:rPr>
            <a:t>ký</a:t>
          </a:r>
          <a:r>
            <a:rPr lang="en-US" sz="1600" kern="1200" dirty="0">
              <a:solidFill>
                <a:schemeClr val="tx1"/>
              </a:solidFill>
            </a:rPr>
            <a:t> </a:t>
          </a:r>
          <a:r>
            <a:rPr lang="en-US" sz="1600" kern="1200" dirty="0" err="1">
              <a:solidFill>
                <a:schemeClr val="tx1"/>
              </a:solidFill>
            </a:rPr>
            <a:t>số</a:t>
          </a:r>
          <a:endParaRPr lang="en-US" sz="1600" kern="1200" dirty="0">
            <a:solidFill>
              <a:schemeClr val="tx1"/>
            </a:solidFill>
          </a:endParaRPr>
        </a:p>
      </dsp:txBody>
      <dsp:txXfrm>
        <a:off x="1377737" y="290282"/>
        <a:ext cx="1156660" cy="508496"/>
      </dsp:txXfrm>
    </dsp:sp>
    <dsp:sp modelId="{40AEABD8-5365-45BE-98E4-2D9A7B294CD1}">
      <dsp:nvSpPr>
        <dsp:cNvPr id="0" name=""/>
        <dsp:cNvSpPr/>
      </dsp:nvSpPr>
      <dsp:spPr>
        <a:xfrm rot="18956086">
          <a:off x="2495059" y="407592"/>
          <a:ext cx="391963" cy="1275"/>
        </a:xfrm>
        <a:custGeom>
          <a:avLst/>
          <a:gdLst/>
          <a:ahLst/>
          <a:cxnLst/>
          <a:rect l="0" t="0" r="0" b="0"/>
          <a:pathLst>
            <a:path>
              <a:moveTo>
                <a:pt x="0" y="637"/>
              </a:moveTo>
              <a:lnTo>
                <a:pt x="391963" y="63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461058" y="354939"/>
        <a:ext cx="459965" cy="106580"/>
      </dsp:txXfrm>
    </dsp:sp>
    <dsp:sp modelId="{F1C56532-402D-4F4E-851E-E8DD6F148678}">
      <dsp:nvSpPr>
        <dsp:cNvPr id="0" name=""/>
        <dsp:cNvSpPr/>
      </dsp:nvSpPr>
      <dsp:spPr>
        <a:xfrm>
          <a:off x="2831863" y="1861"/>
          <a:ext cx="4102335" cy="540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Kết</a:t>
          </a:r>
          <a:r>
            <a:rPr lang="en-US" sz="1600" kern="1200" dirty="0">
              <a:solidFill>
                <a:schemeClr val="tx1"/>
              </a:solidFill>
            </a:rPr>
            <a:t> </a:t>
          </a:r>
          <a:r>
            <a:rPr lang="en-US" sz="1600" kern="1200" dirty="0" err="1">
              <a:solidFill>
                <a:schemeClr val="tx1"/>
              </a:solidFill>
            </a:rPr>
            <a:t>quả</a:t>
          </a:r>
          <a:r>
            <a:rPr lang="en-US" sz="1600" kern="1200" dirty="0">
              <a:solidFill>
                <a:schemeClr val="tx1"/>
              </a:solidFill>
            </a:rPr>
            <a:t> </a:t>
          </a:r>
          <a:r>
            <a:rPr lang="en-US" sz="1600" kern="1200" dirty="0" err="1">
              <a:solidFill>
                <a:schemeClr val="tx1"/>
              </a:solidFill>
            </a:rPr>
            <a:t>giải</a:t>
          </a:r>
          <a:r>
            <a:rPr lang="en-US" sz="1600" kern="1200" dirty="0">
              <a:solidFill>
                <a:schemeClr val="tx1"/>
              </a:solidFill>
            </a:rPr>
            <a:t> </a:t>
          </a:r>
          <a:r>
            <a:rPr lang="en-US" sz="1600" kern="1200" dirty="0" err="1">
              <a:solidFill>
                <a:schemeClr val="tx1"/>
              </a:solidFill>
            </a:rPr>
            <a:t>quyết</a:t>
          </a:r>
          <a:r>
            <a:rPr lang="en-US" sz="1600" kern="1200" dirty="0">
              <a:solidFill>
                <a:schemeClr val="tx1"/>
              </a:solidFill>
            </a:rPr>
            <a:t> </a:t>
          </a:r>
          <a:r>
            <a:rPr lang="en-US" sz="1600" kern="1200" dirty="0" err="1">
              <a:solidFill>
                <a:schemeClr val="tx1"/>
              </a:solidFill>
            </a:rPr>
            <a:t>tthc</a:t>
          </a:r>
          <a:endParaRPr lang="en-US" sz="1600" kern="1200" dirty="0">
            <a:solidFill>
              <a:schemeClr val="tx1"/>
            </a:solidFill>
          </a:endParaRPr>
        </a:p>
      </dsp:txBody>
      <dsp:txXfrm>
        <a:off x="2847683" y="17681"/>
        <a:ext cx="4070695" cy="508496"/>
      </dsp:txXfrm>
    </dsp:sp>
    <dsp:sp modelId="{10B1AC14-6BBE-4A60-B43D-F31140292EE7}">
      <dsp:nvSpPr>
        <dsp:cNvPr id="0" name=""/>
        <dsp:cNvSpPr/>
      </dsp:nvSpPr>
      <dsp:spPr>
        <a:xfrm rot="2322932">
          <a:off x="2510559" y="656775"/>
          <a:ext cx="360962" cy="1275"/>
        </a:xfrm>
        <a:custGeom>
          <a:avLst/>
          <a:gdLst/>
          <a:ahLst/>
          <a:cxnLst/>
          <a:rect l="0" t="0" r="0" b="0"/>
          <a:pathLst>
            <a:path>
              <a:moveTo>
                <a:pt x="0" y="637"/>
              </a:moveTo>
              <a:lnTo>
                <a:pt x="360962" y="63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461058" y="608337"/>
        <a:ext cx="459965" cy="98151"/>
      </dsp:txXfrm>
    </dsp:sp>
    <dsp:sp modelId="{98450103-9C9C-4B9B-83B3-922E27E913F0}">
      <dsp:nvSpPr>
        <dsp:cNvPr id="0" name=""/>
        <dsp:cNvSpPr/>
      </dsp:nvSpPr>
      <dsp:spPr>
        <a:xfrm>
          <a:off x="2831863" y="500227"/>
          <a:ext cx="4102335" cy="540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Các</a:t>
          </a:r>
          <a:r>
            <a:rPr lang="en-US" sz="1600" kern="1200" dirty="0">
              <a:solidFill>
                <a:schemeClr val="tx1"/>
              </a:solidFill>
            </a:rPr>
            <a:t> </a:t>
          </a:r>
          <a:r>
            <a:rPr lang="en-US" sz="1600" kern="1200" dirty="0" err="1">
              <a:solidFill>
                <a:schemeClr val="tx1"/>
              </a:solidFill>
            </a:rPr>
            <a:t>bản</a:t>
          </a:r>
          <a:r>
            <a:rPr lang="en-US" sz="1600" kern="1200" dirty="0">
              <a:solidFill>
                <a:schemeClr val="tx1"/>
              </a:solidFill>
            </a:rPr>
            <a:t> </a:t>
          </a:r>
          <a:r>
            <a:rPr lang="en-US" sz="1600" kern="1200" dirty="0" err="1">
              <a:solidFill>
                <a:schemeClr val="tx1"/>
              </a:solidFill>
            </a:rPr>
            <a:t>điện</a:t>
          </a:r>
          <a:r>
            <a:rPr lang="en-US" sz="1600" kern="1200" dirty="0">
              <a:solidFill>
                <a:schemeClr val="tx1"/>
              </a:solidFill>
            </a:rPr>
            <a:t> </a:t>
          </a:r>
          <a:r>
            <a:rPr lang="en-US" sz="1600" kern="1200" dirty="0" err="1">
              <a:solidFill>
                <a:schemeClr val="tx1"/>
              </a:solidFill>
            </a:rPr>
            <a:t>tử</a:t>
          </a:r>
          <a:r>
            <a:rPr lang="en-US" sz="1600" kern="1200" dirty="0">
              <a:solidFill>
                <a:schemeClr val="tx1"/>
              </a:solidFill>
            </a:rPr>
            <a:t> </a:t>
          </a:r>
          <a:r>
            <a:rPr lang="en-US" sz="1600" kern="1200" dirty="0" err="1">
              <a:solidFill>
                <a:schemeClr val="tx1"/>
              </a:solidFill>
            </a:rPr>
            <a:t>thành</a:t>
          </a:r>
          <a:r>
            <a:rPr lang="en-US" sz="1600" kern="1200" dirty="0">
              <a:solidFill>
                <a:schemeClr val="tx1"/>
              </a:solidFill>
            </a:rPr>
            <a:t> </a:t>
          </a:r>
          <a:r>
            <a:rPr lang="en-US" sz="1600" kern="1200" dirty="0" err="1">
              <a:solidFill>
                <a:schemeClr val="tx1"/>
              </a:solidFill>
            </a:rPr>
            <a:t>phần</a:t>
          </a:r>
          <a:r>
            <a:rPr lang="en-US" sz="1600" kern="1200" dirty="0">
              <a:solidFill>
                <a:schemeClr val="tx1"/>
              </a:solidFill>
            </a:rPr>
            <a:t> </a:t>
          </a:r>
          <a:r>
            <a:rPr lang="en-US" sz="1600" kern="1200" dirty="0" err="1">
              <a:solidFill>
                <a:schemeClr val="tx1"/>
              </a:solidFill>
            </a:rPr>
            <a:t>hồ</a:t>
          </a:r>
          <a:r>
            <a:rPr lang="en-US" sz="1600" kern="1200" dirty="0">
              <a:solidFill>
                <a:schemeClr val="tx1"/>
              </a:solidFill>
            </a:rPr>
            <a:t> </a:t>
          </a:r>
          <a:r>
            <a:rPr lang="en-US" sz="1600" kern="1200" dirty="0" err="1">
              <a:solidFill>
                <a:schemeClr val="tx1"/>
              </a:solidFill>
            </a:rPr>
            <a:t>sơ</a:t>
          </a:r>
          <a:endParaRPr lang="en-US" sz="1600" kern="1200" dirty="0">
            <a:solidFill>
              <a:schemeClr val="tx1"/>
            </a:solidFill>
          </a:endParaRPr>
        </a:p>
      </dsp:txBody>
      <dsp:txXfrm>
        <a:off x="2847683" y="516047"/>
        <a:ext cx="4070695" cy="508496"/>
      </dsp:txXfrm>
    </dsp:sp>
    <dsp:sp modelId="{ED4C1F8A-F5EA-4227-A139-7508564A62BA}">
      <dsp:nvSpPr>
        <dsp:cNvPr id="0" name=""/>
        <dsp:cNvSpPr/>
      </dsp:nvSpPr>
      <dsp:spPr>
        <a:xfrm rot="20072110">
          <a:off x="1065120" y="1699330"/>
          <a:ext cx="311950" cy="1275"/>
        </a:xfrm>
        <a:custGeom>
          <a:avLst/>
          <a:gdLst/>
          <a:ahLst/>
          <a:cxnLst/>
          <a:rect l="0" t="0" r="0" b="0"/>
          <a:pathLst>
            <a:path>
              <a:moveTo>
                <a:pt x="0" y="637"/>
              </a:moveTo>
              <a:lnTo>
                <a:pt x="311950" y="6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1105028" y="1657556"/>
        <a:ext cx="232134" cy="84824"/>
      </dsp:txXfrm>
    </dsp:sp>
    <dsp:sp modelId="{EC6A5BE9-F24B-4AEC-805B-3A05FEB0C638}">
      <dsp:nvSpPr>
        <dsp:cNvPr id="0" name=""/>
        <dsp:cNvSpPr/>
      </dsp:nvSpPr>
      <dsp:spPr>
        <a:xfrm>
          <a:off x="1361917" y="1362837"/>
          <a:ext cx="1188300" cy="540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Phát</a:t>
          </a:r>
          <a:r>
            <a:rPr lang="en-US" sz="1600" kern="1200" dirty="0">
              <a:solidFill>
                <a:schemeClr val="tx1"/>
              </a:solidFill>
            </a:rPr>
            <a:t> </a:t>
          </a:r>
          <a:r>
            <a:rPr lang="en-US" sz="1600" kern="1200" dirty="0" err="1">
              <a:solidFill>
                <a:schemeClr val="tx1"/>
              </a:solidFill>
            </a:rPr>
            <a:t>hành</a:t>
          </a:r>
          <a:endParaRPr lang="en-US" sz="1600" kern="1200" dirty="0">
            <a:solidFill>
              <a:schemeClr val="tx1"/>
            </a:solidFill>
          </a:endParaRPr>
        </a:p>
      </dsp:txBody>
      <dsp:txXfrm>
        <a:off x="1377737" y="1378657"/>
        <a:ext cx="1156660" cy="508496"/>
      </dsp:txXfrm>
    </dsp:sp>
    <dsp:sp modelId="{A3FF3121-EFC3-4F8E-BE33-83375EF71342}">
      <dsp:nvSpPr>
        <dsp:cNvPr id="0" name=""/>
        <dsp:cNvSpPr/>
      </dsp:nvSpPr>
      <dsp:spPr>
        <a:xfrm rot="19007437">
          <a:off x="2497830" y="1499983"/>
          <a:ext cx="386419" cy="1275"/>
        </a:xfrm>
        <a:custGeom>
          <a:avLst/>
          <a:gdLst/>
          <a:ahLst/>
          <a:cxnLst/>
          <a:rect l="0" t="0" r="0" b="0"/>
          <a:pathLst>
            <a:path>
              <a:moveTo>
                <a:pt x="0" y="637"/>
              </a:moveTo>
              <a:lnTo>
                <a:pt x="386419" y="63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461058" y="1448085"/>
        <a:ext cx="459965" cy="105073"/>
      </dsp:txXfrm>
    </dsp:sp>
    <dsp:sp modelId="{46A517AC-FA5F-41F7-8DF0-CD73D0FA2557}">
      <dsp:nvSpPr>
        <dsp:cNvPr id="0" name=""/>
        <dsp:cNvSpPr/>
      </dsp:nvSpPr>
      <dsp:spPr>
        <a:xfrm>
          <a:off x="2831863" y="1098269"/>
          <a:ext cx="4102335" cy="540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Kết</a:t>
          </a:r>
          <a:r>
            <a:rPr lang="en-US" sz="1600" kern="1200" dirty="0">
              <a:solidFill>
                <a:schemeClr val="tx1"/>
              </a:solidFill>
            </a:rPr>
            <a:t> </a:t>
          </a:r>
          <a:r>
            <a:rPr lang="en-US" sz="1600" kern="1200" dirty="0" err="1">
              <a:solidFill>
                <a:schemeClr val="tx1"/>
              </a:solidFill>
            </a:rPr>
            <a:t>quả</a:t>
          </a:r>
          <a:r>
            <a:rPr lang="en-US" sz="1600" kern="1200" dirty="0">
              <a:solidFill>
                <a:schemeClr val="tx1"/>
              </a:solidFill>
            </a:rPr>
            <a:t> </a:t>
          </a:r>
          <a:r>
            <a:rPr lang="en-US" sz="1600" kern="1200" dirty="0" err="1">
              <a:solidFill>
                <a:schemeClr val="tx1"/>
              </a:solidFill>
            </a:rPr>
            <a:t>TTHC</a:t>
          </a:r>
          <a:r>
            <a:rPr lang="en-US" sz="1600" kern="1200" dirty="0">
              <a:solidFill>
                <a:schemeClr val="tx1"/>
              </a:solidFill>
            </a:rPr>
            <a:t> </a:t>
          </a:r>
          <a:r>
            <a:rPr lang="en-US" sz="1600" kern="1200" dirty="0" err="1">
              <a:solidFill>
                <a:schemeClr val="tx1"/>
              </a:solidFill>
            </a:rPr>
            <a:t>giấy</a:t>
          </a:r>
          <a:endParaRPr lang="en-US" sz="1600" kern="1200" dirty="0">
            <a:solidFill>
              <a:schemeClr val="tx1"/>
            </a:solidFill>
          </a:endParaRPr>
        </a:p>
      </dsp:txBody>
      <dsp:txXfrm>
        <a:off x="2847683" y="1114089"/>
        <a:ext cx="4070695" cy="508496"/>
      </dsp:txXfrm>
    </dsp:sp>
    <dsp:sp modelId="{08641382-2011-4D47-8BE7-3465C5A747F8}">
      <dsp:nvSpPr>
        <dsp:cNvPr id="0" name=""/>
        <dsp:cNvSpPr/>
      </dsp:nvSpPr>
      <dsp:spPr>
        <a:xfrm rot="2988967">
          <a:off x="2472793" y="1799003"/>
          <a:ext cx="436493" cy="1275"/>
        </a:xfrm>
        <a:custGeom>
          <a:avLst/>
          <a:gdLst/>
          <a:ahLst/>
          <a:cxnLst/>
          <a:rect l="0" t="0" r="0" b="0"/>
          <a:pathLst>
            <a:path>
              <a:moveTo>
                <a:pt x="0" y="637"/>
              </a:moveTo>
              <a:lnTo>
                <a:pt x="436493" y="63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461058" y="1740297"/>
        <a:ext cx="459965" cy="118689"/>
      </dsp:txXfrm>
    </dsp:sp>
    <dsp:sp modelId="{81EB1037-CD47-4950-97EA-A08817E7210E}">
      <dsp:nvSpPr>
        <dsp:cNvPr id="0" name=""/>
        <dsp:cNvSpPr/>
      </dsp:nvSpPr>
      <dsp:spPr>
        <a:xfrm>
          <a:off x="2831863" y="1696309"/>
          <a:ext cx="4102335" cy="540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Kết</a:t>
          </a:r>
          <a:r>
            <a:rPr lang="en-US" sz="1600" kern="1200" dirty="0">
              <a:solidFill>
                <a:schemeClr val="tx1"/>
              </a:solidFill>
            </a:rPr>
            <a:t> </a:t>
          </a:r>
          <a:r>
            <a:rPr lang="en-US" sz="1600" kern="1200" dirty="0" err="1">
              <a:solidFill>
                <a:schemeClr val="tx1"/>
              </a:solidFill>
            </a:rPr>
            <a:t>quả</a:t>
          </a:r>
          <a:r>
            <a:rPr lang="en-US" sz="1600" kern="1200" dirty="0">
              <a:solidFill>
                <a:schemeClr val="tx1"/>
              </a:solidFill>
            </a:rPr>
            <a:t> </a:t>
          </a:r>
          <a:r>
            <a:rPr lang="en-US" sz="1600" kern="1200" dirty="0" err="1">
              <a:solidFill>
                <a:schemeClr val="tx1"/>
              </a:solidFill>
            </a:rPr>
            <a:t>TTHC</a:t>
          </a:r>
          <a:r>
            <a:rPr lang="en-US" sz="1600" kern="1200" dirty="0">
              <a:solidFill>
                <a:schemeClr val="tx1"/>
              </a:solidFill>
            </a:rPr>
            <a:t> </a:t>
          </a:r>
          <a:r>
            <a:rPr lang="en-US" sz="1600" kern="1200" dirty="0" err="1">
              <a:solidFill>
                <a:schemeClr val="tx1"/>
              </a:solidFill>
            </a:rPr>
            <a:t>điện</a:t>
          </a:r>
          <a:r>
            <a:rPr lang="en-US" sz="1600" kern="1200" dirty="0">
              <a:solidFill>
                <a:schemeClr val="tx1"/>
              </a:solidFill>
            </a:rPr>
            <a:t> </a:t>
          </a:r>
          <a:r>
            <a:rPr lang="en-US" sz="1600" kern="1200" dirty="0" err="1">
              <a:solidFill>
                <a:schemeClr val="tx1"/>
              </a:solidFill>
            </a:rPr>
            <a:t>tử</a:t>
          </a:r>
          <a:endParaRPr lang="en-US" sz="1600" kern="1200" dirty="0">
            <a:solidFill>
              <a:schemeClr val="tx1"/>
            </a:solidFill>
          </a:endParaRPr>
        </a:p>
      </dsp:txBody>
      <dsp:txXfrm>
        <a:off x="2847683" y="1712129"/>
        <a:ext cx="4070695" cy="508496"/>
      </dsp:txXfrm>
    </dsp:sp>
    <dsp:sp modelId="{392F846E-4C0A-427F-94E4-E8A9B94FCB9E}">
      <dsp:nvSpPr>
        <dsp:cNvPr id="0" name=""/>
        <dsp:cNvSpPr/>
      </dsp:nvSpPr>
      <dsp:spPr>
        <a:xfrm rot="4623938">
          <a:off x="591960" y="2379565"/>
          <a:ext cx="1258269" cy="1275"/>
        </a:xfrm>
        <a:custGeom>
          <a:avLst/>
          <a:gdLst/>
          <a:ahLst/>
          <a:cxnLst/>
          <a:rect l="0" t="0" r="0" b="0"/>
          <a:pathLst>
            <a:path>
              <a:moveTo>
                <a:pt x="0" y="637"/>
              </a:moveTo>
              <a:lnTo>
                <a:pt x="1258269" y="63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189260" y="2209131"/>
        <a:ext cx="2063671" cy="342143"/>
      </dsp:txXfrm>
    </dsp:sp>
    <dsp:sp modelId="{4C876C90-8BC2-4320-9581-4616CF27292F}">
      <dsp:nvSpPr>
        <dsp:cNvPr id="0" name=""/>
        <dsp:cNvSpPr/>
      </dsp:nvSpPr>
      <dsp:spPr>
        <a:xfrm>
          <a:off x="1361917" y="2723307"/>
          <a:ext cx="1188300" cy="540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Lưu</a:t>
          </a:r>
          <a:r>
            <a:rPr lang="en-US" sz="1600" kern="1200" dirty="0">
              <a:solidFill>
                <a:schemeClr val="tx1"/>
              </a:solidFill>
            </a:rPr>
            <a:t> </a:t>
          </a:r>
          <a:r>
            <a:rPr lang="en-US" sz="1600" kern="1200" dirty="0" err="1">
              <a:solidFill>
                <a:schemeClr val="tx1"/>
              </a:solidFill>
            </a:rPr>
            <a:t>trữ</a:t>
          </a:r>
          <a:r>
            <a:rPr lang="en-US" sz="1600" kern="1200" dirty="0">
              <a:solidFill>
                <a:schemeClr val="tx1"/>
              </a:solidFill>
            </a:rPr>
            <a:t> </a:t>
          </a:r>
          <a:r>
            <a:rPr lang="en-US" sz="1600" kern="1200" dirty="0" err="1">
              <a:solidFill>
                <a:schemeClr val="tx1"/>
              </a:solidFill>
            </a:rPr>
            <a:t>hồ</a:t>
          </a:r>
          <a:r>
            <a:rPr lang="en-US" sz="1600" kern="1200" dirty="0">
              <a:solidFill>
                <a:schemeClr val="tx1"/>
              </a:solidFill>
            </a:rPr>
            <a:t> </a:t>
          </a:r>
          <a:r>
            <a:rPr lang="en-US" sz="1600" kern="1200" dirty="0" err="1">
              <a:solidFill>
                <a:schemeClr val="tx1"/>
              </a:solidFill>
            </a:rPr>
            <a:t>sơ</a:t>
          </a:r>
          <a:r>
            <a:rPr lang="en-US" sz="1600" kern="1200" dirty="0">
              <a:solidFill>
                <a:schemeClr val="tx1"/>
              </a:solidFill>
            </a:rPr>
            <a:t> </a:t>
          </a:r>
          <a:r>
            <a:rPr lang="en-US" sz="1600" kern="1200" dirty="0" err="1">
              <a:solidFill>
                <a:schemeClr val="tx1"/>
              </a:solidFill>
            </a:rPr>
            <a:t>điện</a:t>
          </a:r>
          <a:r>
            <a:rPr lang="en-US" sz="1600" kern="1200" dirty="0">
              <a:solidFill>
                <a:schemeClr val="tx1"/>
              </a:solidFill>
            </a:rPr>
            <a:t> </a:t>
          </a:r>
          <a:r>
            <a:rPr lang="en-US" sz="1600" kern="1200" dirty="0" err="1">
              <a:solidFill>
                <a:schemeClr val="tx1"/>
              </a:solidFill>
            </a:rPr>
            <a:t>tử</a:t>
          </a:r>
          <a:endParaRPr lang="en-US" sz="1600" kern="1200" dirty="0">
            <a:solidFill>
              <a:schemeClr val="tx1"/>
            </a:solidFill>
          </a:endParaRPr>
        </a:p>
      </dsp:txBody>
      <dsp:txXfrm>
        <a:off x="1377737" y="2739127"/>
        <a:ext cx="1156660" cy="508496"/>
      </dsp:txXfrm>
    </dsp:sp>
    <dsp:sp modelId="{891877BE-CCD2-46EA-9A26-3220471D4CB3}">
      <dsp:nvSpPr>
        <dsp:cNvPr id="0" name=""/>
        <dsp:cNvSpPr/>
      </dsp:nvSpPr>
      <dsp:spPr>
        <a:xfrm rot="17882873">
          <a:off x="2391552" y="2728422"/>
          <a:ext cx="598976" cy="1275"/>
        </a:xfrm>
        <a:custGeom>
          <a:avLst/>
          <a:gdLst/>
          <a:ahLst/>
          <a:cxnLst/>
          <a:rect l="0" t="0" r="0" b="0"/>
          <a:pathLst>
            <a:path>
              <a:moveTo>
                <a:pt x="0" y="637"/>
              </a:moveTo>
              <a:lnTo>
                <a:pt x="598976" y="63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232157" y="2647624"/>
        <a:ext cx="917767" cy="162871"/>
      </dsp:txXfrm>
    </dsp:sp>
    <dsp:sp modelId="{35C6F4F4-0263-4D43-B5CA-D48E8368DA6C}">
      <dsp:nvSpPr>
        <dsp:cNvPr id="0" name=""/>
        <dsp:cNvSpPr/>
      </dsp:nvSpPr>
      <dsp:spPr>
        <a:xfrm>
          <a:off x="2831863" y="2194677"/>
          <a:ext cx="4102335" cy="540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Cập</a:t>
          </a:r>
          <a:r>
            <a:rPr lang="en-US" sz="1600" kern="1200" dirty="0">
              <a:solidFill>
                <a:schemeClr val="tx1"/>
              </a:solidFill>
            </a:rPr>
            <a:t> </a:t>
          </a:r>
          <a:r>
            <a:rPr lang="en-US" sz="1600" kern="1200" dirty="0" err="1">
              <a:solidFill>
                <a:schemeClr val="tx1"/>
              </a:solidFill>
            </a:rPr>
            <a:t>nhật</a:t>
          </a:r>
          <a:r>
            <a:rPr lang="en-US" sz="1600" kern="1200" dirty="0">
              <a:solidFill>
                <a:schemeClr val="tx1"/>
              </a:solidFill>
            </a:rPr>
            <a:t> </a:t>
          </a:r>
          <a:r>
            <a:rPr lang="en-US" sz="1600" kern="1200" dirty="0" err="1">
              <a:solidFill>
                <a:schemeClr val="tx1"/>
              </a:solidFill>
            </a:rPr>
            <a:t>kết</a:t>
          </a:r>
          <a:r>
            <a:rPr lang="en-US" sz="1600" kern="1200" dirty="0">
              <a:solidFill>
                <a:schemeClr val="tx1"/>
              </a:solidFill>
            </a:rPr>
            <a:t> </a:t>
          </a:r>
          <a:r>
            <a:rPr lang="en-US" sz="1600" kern="1200" dirty="0" err="1">
              <a:solidFill>
                <a:schemeClr val="tx1"/>
              </a:solidFill>
            </a:rPr>
            <a:t>quả</a:t>
          </a:r>
          <a:r>
            <a:rPr lang="en-US" sz="1600" kern="1200" dirty="0">
              <a:solidFill>
                <a:schemeClr val="tx1"/>
              </a:solidFill>
            </a:rPr>
            <a:t> </a:t>
          </a:r>
          <a:r>
            <a:rPr lang="en-US" sz="1600" kern="1200" dirty="0" err="1">
              <a:solidFill>
                <a:schemeClr val="tx1"/>
              </a:solidFill>
            </a:rPr>
            <a:t>vào</a:t>
          </a:r>
          <a:r>
            <a:rPr lang="en-US" sz="1600" kern="1200" dirty="0">
              <a:solidFill>
                <a:schemeClr val="tx1"/>
              </a:solidFill>
            </a:rPr>
            <a:t> </a:t>
          </a:r>
          <a:r>
            <a:rPr lang="en-US" sz="1600" kern="1200" dirty="0" err="1">
              <a:solidFill>
                <a:schemeClr val="tx1"/>
              </a:solidFill>
            </a:rPr>
            <a:t>CSDLQG</a:t>
          </a:r>
          <a:r>
            <a:rPr lang="en-US" sz="1600" kern="1200" dirty="0">
              <a:solidFill>
                <a:schemeClr val="tx1"/>
              </a:solidFill>
            </a:rPr>
            <a:t>, </a:t>
          </a:r>
          <a:r>
            <a:rPr lang="en-US" sz="1600" kern="1200" dirty="0" err="1">
              <a:solidFill>
                <a:schemeClr val="tx1"/>
              </a:solidFill>
            </a:rPr>
            <a:t>CSDL</a:t>
          </a:r>
          <a:r>
            <a:rPr lang="en-US" sz="1600" kern="1200" dirty="0">
              <a:solidFill>
                <a:schemeClr val="tx1"/>
              </a:solidFill>
            </a:rPr>
            <a:t> </a:t>
          </a:r>
          <a:r>
            <a:rPr lang="en-US" sz="1600" kern="1200" dirty="0" err="1">
              <a:solidFill>
                <a:schemeClr val="tx1"/>
              </a:solidFill>
            </a:rPr>
            <a:t>chuyên</a:t>
          </a:r>
          <a:r>
            <a:rPr lang="en-US" sz="1600" kern="1200" dirty="0">
              <a:solidFill>
                <a:schemeClr val="tx1"/>
              </a:solidFill>
            </a:rPr>
            <a:t> </a:t>
          </a:r>
          <a:r>
            <a:rPr lang="en-US" sz="1600" kern="1200" dirty="0" err="1">
              <a:solidFill>
                <a:schemeClr val="tx1"/>
              </a:solidFill>
            </a:rPr>
            <a:t>ngành</a:t>
          </a:r>
          <a:r>
            <a:rPr lang="en-US" sz="1600" kern="1200" dirty="0">
              <a:solidFill>
                <a:schemeClr val="tx1"/>
              </a:solidFill>
            </a:rPr>
            <a:t>/Kho </a:t>
          </a:r>
          <a:r>
            <a:rPr lang="en-US" sz="1600" kern="1200" dirty="0" err="1">
              <a:solidFill>
                <a:schemeClr val="tx1"/>
              </a:solidFill>
            </a:rPr>
            <a:t>dữ</a:t>
          </a:r>
          <a:r>
            <a:rPr lang="en-US" sz="1600" kern="1200" dirty="0">
              <a:solidFill>
                <a:schemeClr val="tx1"/>
              </a:solidFill>
            </a:rPr>
            <a:t> </a:t>
          </a:r>
          <a:r>
            <a:rPr lang="en-US" sz="1600" kern="1200" dirty="0" err="1">
              <a:solidFill>
                <a:schemeClr val="tx1"/>
              </a:solidFill>
            </a:rPr>
            <a:t>liệu</a:t>
          </a:r>
          <a:r>
            <a:rPr lang="en-US" sz="1600" kern="1200" dirty="0">
              <a:solidFill>
                <a:schemeClr val="tx1"/>
              </a:solidFill>
            </a:rPr>
            <a:t> </a:t>
          </a:r>
          <a:r>
            <a:rPr lang="en-US" sz="1600" kern="1200" dirty="0" err="1">
              <a:solidFill>
                <a:schemeClr val="tx1"/>
              </a:solidFill>
            </a:rPr>
            <a:t>hồ</a:t>
          </a:r>
          <a:r>
            <a:rPr lang="en-US" sz="1600" kern="1200" dirty="0">
              <a:solidFill>
                <a:schemeClr val="tx1"/>
              </a:solidFill>
            </a:rPr>
            <a:t> </a:t>
          </a:r>
          <a:r>
            <a:rPr lang="en-US" sz="1600" kern="1200" dirty="0" err="1">
              <a:solidFill>
                <a:schemeClr val="tx1"/>
              </a:solidFill>
            </a:rPr>
            <a:t>sơ</a:t>
          </a:r>
          <a:r>
            <a:rPr lang="en-US" sz="1600" kern="1200" dirty="0">
              <a:solidFill>
                <a:schemeClr val="tx1"/>
              </a:solidFill>
            </a:rPr>
            <a:t> </a:t>
          </a:r>
          <a:r>
            <a:rPr lang="en-US" sz="1600" kern="1200" dirty="0" err="1">
              <a:solidFill>
                <a:schemeClr val="tx1"/>
              </a:solidFill>
            </a:rPr>
            <a:t>TTHC</a:t>
          </a:r>
          <a:endParaRPr lang="en-US" sz="1600" kern="1200" dirty="0">
            <a:solidFill>
              <a:schemeClr val="tx1"/>
            </a:solidFill>
          </a:endParaRPr>
        </a:p>
      </dsp:txBody>
      <dsp:txXfrm>
        <a:off x="2847683" y="2210497"/>
        <a:ext cx="4070695" cy="508496"/>
      </dsp:txXfrm>
    </dsp:sp>
    <dsp:sp modelId="{BE8E5D84-2683-4F72-B9B3-9170A4AD0D97}">
      <dsp:nvSpPr>
        <dsp:cNvPr id="0" name=""/>
        <dsp:cNvSpPr/>
      </dsp:nvSpPr>
      <dsp:spPr>
        <a:xfrm rot="21232022">
          <a:off x="2549407" y="2977605"/>
          <a:ext cx="283265" cy="1275"/>
        </a:xfrm>
        <a:custGeom>
          <a:avLst/>
          <a:gdLst/>
          <a:ahLst/>
          <a:cxnLst/>
          <a:rect l="0" t="0" r="0" b="0"/>
          <a:pathLst>
            <a:path>
              <a:moveTo>
                <a:pt x="0" y="637"/>
              </a:moveTo>
              <a:lnTo>
                <a:pt x="283265" y="63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672836" y="2939731"/>
        <a:ext cx="36408" cy="77024"/>
      </dsp:txXfrm>
    </dsp:sp>
    <dsp:sp modelId="{93E4177C-4B5B-4C9B-8DF8-37DD9E12A194}">
      <dsp:nvSpPr>
        <dsp:cNvPr id="0" name=""/>
        <dsp:cNvSpPr/>
      </dsp:nvSpPr>
      <dsp:spPr>
        <a:xfrm>
          <a:off x="2831863" y="2693044"/>
          <a:ext cx="4102335" cy="540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Hồ</a:t>
          </a:r>
          <a:r>
            <a:rPr lang="en-US" sz="1600" kern="1200" dirty="0">
              <a:solidFill>
                <a:schemeClr val="tx1"/>
              </a:solidFill>
            </a:rPr>
            <a:t> </a:t>
          </a:r>
          <a:r>
            <a:rPr lang="en-US" sz="1600" kern="1200" dirty="0" err="1">
              <a:solidFill>
                <a:schemeClr val="tx1"/>
              </a:solidFill>
            </a:rPr>
            <a:t>sơ</a:t>
          </a:r>
          <a:r>
            <a:rPr lang="en-US" sz="1600" kern="1200" dirty="0">
              <a:solidFill>
                <a:schemeClr val="tx1"/>
              </a:solidFill>
            </a:rPr>
            <a:t> </a:t>
          </a:r>
          <a:r>
            <a:rPr lang="en-US" sz="1600" kern="1200" dirty="0" err="1">
              <a:solidFill>
                <a:schemeClr val="tx1"/>
              </a:solidFill>
            </a:rPr>
            <a:t>được</a:t>
          </a:r>
          <a:r>
            <a:rPr lang="en-US" sz="1600" kern="1200" dirty="0">
              <a:solidFill>
                <a:schemeClr val="tx1"/>
              </a:solidFill>
            </a:rPr>
            <a:t> </a:t>
          </a:r>
          <a:r>
            <a:rPr lang="en-US" sz="1600" kern="1200" dirty="0" err="1">
              <a:solidFill>
                <a:schemeClr val="tx1"/>
              </a:solidFill>
            </a:rPr>
            <a:t>lưu</a:t>
          </a:r>
          <a:r>
            <a:rPr lang="en-US" sz="1600" kern="1200" dirty="0">
              <a:solidFill>
                <a:schemeClr val="tx1"/>
              </a:solidFill>
            </a:rPr>
            <a:t> </a:t>
          </a:r>
          <a:r>
            <a:rPr lang="en-US" sz="1600" kern="1200" dirty="0" err="1">
              <a:solidFill>
                <a:schemeClr val="tx1"/>
              </a:solidFill>
            </a:rPr>
            <a:t>tại</a:t>
          </a:r>
          <a:r>
            <a:rPr lang="en-US" sz="1600" kern="1200" dirty="0">
              <a:solidFill>
                <a:schemeClr val="tx1"/>
              </a:solidFill>
            </a:rPr>
            <a:t> </a:t>
          </a:r>
          <a:r>
            <a:rPr lang="en-US" sz="1600" kern="1200" dirty="0" err="1">
              <a:solidFill>
                <a:schemeClr val="tx1"/>
              </a:solidFill>
            </a:rPr>
            <a:t>HTTT</a:t>
          </a:r>
          <a:r>
            <a:rPr lang="en-US" sz="1600" kern="1200" dirty="0">
              <a:solidFill>
                <a:schemeClr val="tx1"/>
              </a:solidFill>
            </a:rPr>
            <a:t> </a:t>
          </a:r>
          <a:r>
            <a:rPr lang="en-US" sz="1600" kern="1200" dirty="0" err="1">
              <a:solidFill>
                <a:schemeClr val="tx1"/>
              </a:solidFill>
            </a:rPr>
            <a:t>giải</a:t>
          </a:r>
          <a:r>
            <a:rPr lang="en-US" sz="1600" kern="1200" dirty="0">
              <a:solidFill>
                <a:schemeClr val="tx1"/>
              </a:solidFill>
            </a:rPr>
            <a:t> </a:t>
          </a:r>
          <a:r>
            <a:rPr lang="en-US" sz="1600" kern="1200" dirty="0" err="1">
              <a:solidFill>
                <a:schemeClr val="tx1"/>
              </a:solidFill>
            </a:rPr>
            <a:t>quyết</a:t>
          </a:r>
          <a:r>
            <a:rPr lang="en-US" sz="1600" kern="1200" dirty="0">
              <a:solidFill>
                <a:schemeClr val="tx1"/>
              </a:solidFill>
            </a:rPr>
            <a:t> </a:t>
          </a:r>
          <a:r>
            <a:rPr lang="en-US" sz="1600" kern="1200" dirty="0" err="1">
              <a:solidFill>
                <a:schemeClr val="tx1"/>
              </a:solidFill>
            </a:rPr>
            <a:t>TTHC</a:t>
          </a:r>
          <a:r>
            <a:rPr lang="en-US" sz="1600" kern="1200" dirty="0">
              <a:solidFill>
                <a:schemeClr val="tx1"/>
              </a:solidFill>
            </a:rPr>
            <a:t> </a:t>
          </a:r>
          <a:r>
            <a:rPr lang="en-US" sz="1600" kern="1200" dirty="0" err="1">
              <a:solidFill>
                <a:schemeClr val="tx1"/>
              </a:solidFill>
            </a:rPr>
            <a:t>của</a:t>
          </a:r>
          <a:r>
            <a:rPr lang="en-US" sz="1600" kern="1200" dirty="0">
              <a:solidFill>
                <a:schemeClr val="tx1"/>
              </a:solidFill>
            </a:rPr>
            <a:t> </a:t>
          </a:r>
          <a:r>
            <a:rPr lang="en-US" sz="1600" kern="1200" dirty="0" err="1">
              <a:solidFill>
                <a:schemeClr val="tx1"/>
              </a:solidFill>
            </a:rPr>
            <a:t>bộ</a:t>
          </a:r>
          <a:r>
            <a:rPr lang="en-US" sz="1600" kern="1200" dirty="0">
              <a:solidFill>
                <a:schemeClr val="tx1"/>
              </a:solidFill>
            </a:rPr>
            <a:t>/</a:t>
          </a:r>
          <a:r>
            <a:rPr lang="en-US" sz="1600" kern="1200" dirty="0" err="1">
              <a:solidFill>
                <a:schemeClr val="tx1"/>
              </a:solidFill>
            </a:rPr>
            <a:t>tỉnh</a:t>
          </a:r>
          <a:r>
            <a:rPr lang="en-US" sz="1600" kern="1200" dirty="0">
              <a:solidFill>
                <a:schemeClr val="tx1"/>
              </a:solidFill>
            </a:rPr>
            <a:t> </a:t>
          </a:r>
          <a:r>
            <a:rPr lang="en-US" sz="1600" kern="1200" dirty="0" err="1">
              <a:solidFill>
                <a:schemeClr val="tx1"/>
              </a:solidFill>
            </a:rPr>
            <a:t>giải</a:t>
          </a:r>
          <a:r>
            <a:rPr lang="en-US" sz="1600" kern="1200" dirty="0">
              <a:solidFill>
                <a:schemeClr val="tx1"/>
              </a:solidFill>
            </a:rPr>
            <a:t> </a:t>
          </a:r>
          <a:r>
            <a:rPr lang="en-US" sz="1600" kern="1200" dirty="0" err="1">
              <a:solidFill>
                <a:schemeClr val="tx1"/>
              </a:solidFill>
            </a:rPr>
            <a:t>quyết</a:t>
          </a:r>
          <a:endParaRPr lang="en-US" sz="1600" kern="1200" dirty="0">
            <a:solidFill>
              <a:schemeClr val="tx1"/>
            </a:solidFill>
          </a:endParaRPr>
        </a:p>
      </dsp:txBody>
      <dsp:txXfrm>
        <a:off x="2847683" y="2708864"/>
        <a:ext cx="4070695" cy="508496"/>
      </dsp:txXfrm>
    </dsp:sp>
    <dsp:sp modelId="{64A66C1F-F5E4-4C22-B28C-837278CBF287}">
      <dsp:nvSpPr>
        <dsp:cNvPr id="0" name=""/>
        <dsp:cNvSpPr/>
      </dsp:nvSpPr>
      <dsp:spPr>
        <a:xfrm rot="3764257">
          <a:off x="2383613" y="3266015"/>
          <a:ext cx="614855" cy="1275"/>
        </a:xfrm>
        <a:custGeom>
          <a:avLst/>
          <a:gdLst/>
          <a:ahLst/>
          <a:cxnLst/>
          <a:rect l="0" t="0" r="0" b="0"/>
          <a:pathLst>
            <a:path>
              <a:moveTo>
                <a:pt x="0" y="637"/>
              </a:moveTo>
              <a:lnTo>
                <a:pt x="614855" y="63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232157" y="3183059"/>
        <a:ext cx="917767" cy="167188"/>
      </dsp:txXfrm>
    </dsp:sp>
    <dsp:sp modelId="{E529F7F8-A7D7-4B01-B538-3F4B6AB471D3}">
      <dsp:nvSpPr>
        <dsp:cNvPr id="0" name=""/>
        <dsp:cNvSpPr/>
      </dsp:nvSpPr>
      <dsp:spPr>
        <a:xfrm>
          <a:off x="2831863" y="3269863"/>
          <a:ext cx="4102335" cy="54013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rPr>
            <a:t>Thời</a:t>
          </a:r>
          <a:r>
            <a:rPr lang="en-US" sz="1600" kern="1200" dirty="0">
              <a:solidFill>
                <a:schemeClr val="tx1"/>
              </a:solidFill>
            </a:rPr>
            <a:t> </a:t>
          </a:r>
          <a:r>
            <a:rPr lang="en-US" sz="1600" kern="1200" dirty="0" err="1">
              <a:solidFill>
                <a:schemeClr val="tx1"/>
              </a:solidFill>
            </a:rPr>
            <a:t>hạn</a:t>
          </a:r>
          <a:r>
            <a:rPr lang="en-US" sz="1600" kern="1200" dirty="0">
              <a:solidFill>
                <a:schemeClr val="tx1"/>
              </a:solidFill>
            </a:rPr>
            <a:t> </a:t>
          </a:r>
          <a:r>
            <a:rPr lang="en-US" sz="1600" kern="1200" dirty="0" err="1">
              <a:solidFill>
                <a:schemeClr val="tx1"/>
              </a:solidFill>
            </a:rPr>
            <a:t>lưu</a:t>
          </a:r>
          <a:r>
            <a:rPr lang="en-US" sz="1600" kern="1200" dirty="0">
              <a:solidFill>
                <a:schemeClr val="tx1"/>
              </a:solidFill>
            </a:rPr>
            <a:t> </a:t>
          </a:r>
          <a:r>
            <a:rPr lang="en-US" sz="1600" kern="1200" dirty="0" err="1">
              <a:solidFill>
                <a:schemeClr val="tx1"/>
              </a:solidFill>
            </a:rPr>
            <a:t>trữ</a:t>
          </a:r>
          <a:r>
            <a:rPr lang="en-US" sz="1600" kern="1200" dirty="0">
              <a:solidFill>
                <a:schemeClr val="tx1"/>
              </a:solidFill>
            </a:rPr>
            <a:t> </a:t>
          </a:r>
          <a:r>
            <a:rPr lang="en-US" sz="1600" kern="1200" dirty="0" err="1">
              <a:solidFill>
                <a:schemeClr val="tx1"/>
              </a:solidFill>
            </a:rPr>
            <a:t>điện</a:t>
          </a:r>
          <a:r>
            <a:rPr lang="en-US" sz="1600" kern="1200" dirty="0">
              <a:solidFill>
                <a:schemeClr val="tx1"/>
              </a:solidFill>
            </a:rPr>
            <a:t> </a:t>
          </a:r>
          <a:r>
            <a:rPr lang="en-US" sz="1600" kern="1200" dirty="0" err="1">
              <a:solidFill>
                <a:schemeClr val="tx1"/>
              </a:solidFill>
            </a:rPr>
            <a:t>tử</a:t>
          </a:r>
          <a:r>
            <a:rPr lang="en-US" sz="1600" kern="1200" dirty="0">
              <a:solidFill>
                <a:schemeClr val="tx1"/>
              </a:solidFill>
            </a:rPr>
            <a:t> </a:t>
          </a:r>
          <a:r>
            <a:rPr lang="en-US" sz="1600" kern="1200" dirty="0" err="1">
              <a:solidFill>
                <a:schemeClr val="tx1"/>
              </a:solidFill>
            </a:rPr>
            <a:t>theo</a:t>
          </a:r>
          <a:r>
            <a:rPr lang="en-US" sz="1600" kern="1200" dirty="0">
              <a:solidFill>
                <a:schemeClr val="tx1"/>
              </a:solidFill>
            </a:rPr>
            <a:t> </a:t>
          </a:r>
          <a:r>
            <a:rPr lang="en-US" sz="1600" kern="1200" dirty="0" err="1">
              <a:solidFill>
                <a:schemeClr val="tx1"/>
              </a:solidFill>
            </a:rPr>
            <a:t>quy</a:t>
          </a:r>
          <a:r>
            <a:rPr lang="en-US" sz="1600" kern="1200" dirty="0">
              <a:solidFill>
                <a:schemeClr val="tx1"/>
              </a:solidFill>
            </a:rPr>
            <a:t> </a:t>
          </a:r>
          <a:r>
            <a:rPr lang="en-US" sz="1600" kern="1200" dirty="0" err="1">
              <a:solidFill>
                <a:schemeClr val="tx1"/>
              </a:solidFill>
            </a:rPr>
            <a:t>định</a:t>
          </a:r>
          <a:r>
            <a:rPr lang="en-US" sz="1600" kern="1200" dirty="0">
              <a:solidFill>
                <a:schemeClr val="tx1"/>
              </a:solidFill>
            </a:rPr>
            <a:t> </a:t>
          </a:r>
          <a:r>
            <a:rPr lang="en-US" sz="1600" kern="1200" dirty="0" err="1">
              <a:solidFill>
                <a:schemeClr val="tx1"/>
              </a:solidFill>
            </a:rPr>
            <a:t>của</a:t>
          </a:r>
          <a:r>
            <a:rPr lang="en-US" sz="1600" kern="1200" dirty="0">
              <a:solidFill>
                <a:schemeClr val="tx1"/>
              </a:solidFill>
            </a:rPr>
            <a:t> PL </a:t>
          </a:r>
          <a:r>
            <a:rPr lang="en-US" sz="1600" kern="1200" dirty="0" err="1">
              <a:solidFill>
                <a:schemeClr val="tx1"/>
              </a:solidFill>
            </a:rPr>
            <a:t>về</a:t>
          </a:r>
          <a:r>
            <a:rPr lang="en-US" sz="1600" kern="1200" dirty="0">
              <a:solidFill>
                <a:schemeClr val="tx1"/>
              </a:solidFill>
            </a:rPr>
            <a:t> </a:t>
          </a:r>
          <a:r>
            <a:rPr lang="en-US" sz="1600" kern="1200" dirty="0" err="1">
              <a:solidFill>
                <a:schemeClr val="tx1"/>
              </a:solidFill>
            </a:rPr>
            <a:t>lưu</a:t>
          </a:r>
          <a:r>
            <a:rPr lang="en-US" sz="1600" kern="1200" dirty="0">
              <a:solidFill>
                <a:schemeClr val="tx1"/>
              </a:solidFill>
            </a:rPr>
            <a:t> </a:t>
          </a:r>
          <a:r>
            <a:rPr lang="en-US" sz="1600" kern="1200" dirty="0" err="1">
              <a:solidFill>
                <a:schemeClr val="tx1"/>
              </a:solidFill>
            </a:rPr>
            <a:t>trữ</a:t>
          </a:r>
          <a:endParaRPr lang="en-US" sz="1600" kern="1200" dirty="0">
            <a:solidFill>
              <a:schemeClr val="tx1"/>
            </a:solidFill>
          </a:endParaRPr>
        </a:p>
      </dsp:txBody>
      <dsp:txXfrm>
        <a:off x="2847683" y="3285683"/>
        <a:ext cx="4070695" cy="5084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39FD81-A65A-437F-8CF6-5CE2CE0E96BD}" type="datetimeFigureOut">
              <a:rPr lang="en-US" smtClean="0"/>
              <a:pPr/>
              <a:t>10/10/2023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9FCCE-983C-4FD0-A861-62BEBFD90E79}" type="slidenum">
              <a:rPr lang="en-US" smtClean="0"/>
              <a:pPr/>
              <a:t>‹#›</a:t>
            </a:fld>
            <a:endParaRPr lang="en-US"/>
          </a:p>
        </p:txBody>
      </p:sp>
    </p:spTree>
    <p:extLst>
      <p:ext uri="{BB962C8B-B14F-4D97-AF65-F5344CB8AC3E}">
        <p14:creationId xmlns:p14="http://schemas.microsoft.com/office/powerpoint/2010/main" val="351323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9FCCE-983C-4FD0-A861-62BEBFD90E79}" type="slidenum">
              <a:rPr lang="en-US" smtClean="0"/>
              <a:pPr/>
              <a:t>1</a:t>
            </a:fld>
            <a:endParaRPr lang="en-US"/>
          </a:p>
        </p:txBody>
      </p:sp>
    </p:spTree>
    <p:extLst>
      <p:ext uri="{BB962C8B-B14F-4D97-AF65-F5344CB8AC3E}">
        <p14:creationId xmlns:p14="http://schemas.microsoft.com/office/powerpoint/2010/main" val="1519302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9FCCE-983C-4FD0-A861-62BEBFD90E79}" type="slidenum">
              <a:rPr lang="en-US" smtClean="0"/>
              <a:pPr/>
              <a:t>14</a:t>
            </a:fld>
            <a:endParaRPr lang="en-US"/>
          </a:p>
        </p:txBody>
      </p:sp>
    </p:spTree>
    <p:extLst>
      <p:ext uri="{BB962C8B-B14F-4D97-AF65-F5344CB8AC3E}">
        <p14:creationId xmlns:p14="http://schemas.microsoft.com/office/powerpoint/2010/main" val="2261540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9FCCE-983C-4FD0-A861-62BEBFD90E79}" type="slidenum">
              <a:rPr lang="en-US" smtClean="0"/>
              <a:pPr/>
              <a:t>15</a:t>
            </a:fld>
            <a:endParaRPr lang="en-US"/>
          </a:p>
        </p:txBody>
      </p:sp>
    </p:spTree>
    <p:extLst>
      <p:ext uri="{BB962C8B-B14F-4D97-AF65-F5344CB8AC3E}">
        <p14:creationId xmlns:p14="http://schemas.microsoft.com/office/powerpoint/2010/main" val="295714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650FB4C-6610-44A8-87B5-407AC957950F}"/>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F29AF129-87AD-415E-ADB5-B63D53AA8D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Slide Number Placeholder 3">
            <a:extLst>
              <a:ext uri="{FF2B5EF4-FFF2-40B4-BE49-F238E27FC236}">
                <a16:creationId xmlns:a16="http://schemas.microsoft.com/office/drawing/2014/main" id="{DE48FEB0-25C1-4F29-A310-085194C5D7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b="1">
                <a:solidFill>
                  <a:schemeClr val="tx2"/>
                </a:solidFill>
                <a:latin typeface="Arial" panose="020B0604020202020204" pitchFamily="34" charset="0"/>
              </a:defRPr>
            </a:lvl1pPr>
            <a:lvl2pPr marL="742950" indent="-285750" defTabSz="922338">
              <a:defRPr b="1">
                <a:solidFill>
                  <a:schemeClr val="tx2"/>
                </a:solidFill>
                <a:latin typeface="Arial" panose="020B0604020202020204" pitchFamily="34" charset="0"/>
              </a:defRPr>
            </a:lvl2pPr>
            <a:lvl3pPr marL="1143000" indent="-228600" defTabSz="922338">
              <a:defRPr b="1">
                <a:solidFill>
                  <a:schemeClr val="tx2"/>
                </a:solidFill>
                <a:latin typeface="Arial" panose="020B0604020202020204" pitchFamily="34" charset="0"/>
              </a:defRPr>
            </a:lvl3pPr>
            <a:lvl4pPr marL="1600200" indent="-228600" defTabSz="922338">
              <a:defRPr b="1">
                <a:solidFill>
                  <a:schemeClr val="tx2"/>
                </a:solidFill>
                <a:latin typeface="Arial" panose="020B0604020202020204" pitchFamily="34" charset="0"/>
              </a:defRPr>
            </a:lvl4pPr>
            <a:lvl5pPr marL="2057400" indent="-228600" defTabSz="922338">
              <a:defRPr b="1">
                <a:solidFill>
                  <a:schemeClr val="tx2"/>
                </a:solidFill>
                <a:latin typeface="Arial" panose="020B0604020202020204" pitchFamily="34" charset="0"/>
              </a:defRPr>
            </a:lvl5pPr>
            <a:lvl6pPr marL="2514600" indent="-228600" defTabSz="922338" eaLnBrk="0" fontAlgn="base" hangingPunct="0">
              <a:spcBef>
                <a:spcPct val="0"/>
              </a:spcBef>
              <a:spcAft>
                <a:spcPct val="0"/>
              </a:spcAft>
              <a:defRPr b="1">
                <a:solidFill>
                  <a:schemeClr val="tx2"/>
                </a:solidFill>
                <a:latin typeface="Arial" panose="020B0604020202020204" pitchFamily="34" charset="0"/>
              </a:defRPr>
            </a:lvl6pPr>
            <a:lvl7pPr marL="2971800" indent="-228600" defTabSz="922338" eaLnBrk="0" fontAlgn="base" hangingPunct="0">
              <a:spcBef>
                <a:spcPct val="0"/>
              </a:spcBef>
              <a:spcAft>
                <a:spcPct val="0"/>
              </a:spcAft>
              <a:defRPr b="1">
                <a:solidFill>
                  <a:schemeClr val="tx2"/>
                </a:solidFill>
                <a:latin typeface="Arial" panose="020B0604020202020204" pitchFamily="34" charset="0"/>
              </a:defRPr>
            </a:lvl7pPr>
            <a:lvl8pPr marL="3429000" indent="-228600" defTabSz="922338" eaLnBrk="0" fontAlgn="base" hangingPunct="0">
              <a:spcBef>
                <a:spcPct val="0"/>
              </a:spcBef>
              <a:spcAft>
                <a:spcPct val="0"/>
              </a:spcAft>
              <a:defRPr b="1">
                <a:solidFill>
                  <a:schemeClr val="tx2"/>
                </a:solidFill>
                <a:latin typeface="Arial" panose="020B0604020202020204" pitchFamily="34" charset="0"/>
              </a:defRPr>
            </a:lvl8pPr>
            <a:lvl9pPr marL="3886200" indent="-228600" defTabSz="922338" eaLnBrk="0" fontAlgn="base" hangingPunct="0">
              <a:spcBef>
                <a:spcPct val="0"/>
              </a:spcBef>
              <a:spcAft>
                <a:spcPct val="0"/>
              </a:spcAft>
              <a:defRPr b="1">
                <a:solidFill>
                  <a:schemeClr val="tx2"/>
                </a:solidFill>
                <a:latin typeface="Arial" panose="020B0604020202020204" pitchFamily="34" charset="0"/>
              </a:defRPr>
            </a:lvl9pPr>
          </a:lstStyle>
          <a:p>
            <a:fld id="{DB0AA6A0-5FA8-4156-BB85-E72D42804501}" type="slidenum">
              <a:rPr lang="de-DE" altLang="en-US" b="0">
                <a:solidFill>
                  <a:schemeClr val="tx1"/>
                </a:solidFill>
                <a:latin typeface="Times New Roman" panose="02020603050405020304" pitchFamily="18" charset="0"/>
              </a:rPr>
              <a:pPr/>
              <a:t>3</a:t>
            </a:fld>
            <a:endParaRPr lang="de-DE" altLang="en-US" b="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A398B68-AEE6-427B-BD10-926D77E246EE}"/>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98B92BFD-B5A8-453E-AB32-A8ABA4FFB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a:extLst>
              <a:ext uri="{FF2B5EF4-FFF2-40B4-BE49-F238E27FC236}">
                <a16:creationId xmlns:a16="http://schemas.microsoft.com/office/drawing/2014/main" id="{3B8CC743-81E1-4ACA-9E16-303341437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b="1">
                <a:solidFill>
                  <a:schemeClr val="tx2"/>
                </a:solidFill>
                <a:latin typeface="Arial" panose="020B0604020202020204" pitchFamily="34" charset="0"/>
              </a:defRPr>
            </a:lvl1pPr>
            <a:lvl2pPr marL="742950" indent="-285750" defTabSz="922338">
              <a:defRPr b="1">
                <a:solidFill>
                  <a:schemeClr val="tx2"/>
                </a:solidFill>
                <a:latin typeface="Arial" panose="020B0604020202020204" pitchFamily="34" charset="0"/>
              </a:defRPr>
            </a:lvl2pPr>
            <a:lvl3pPr marL="1143000" indent="-228600" defTabSz="922338">
              <a:defRPr b="1">
                <a:solidFill>
                  <a:schemeClr val="tx2"/>
                </a:solidFill>
                <a:latin typeface="Arial" panose="020B0604020202020204" pitchFamily="34" charset="0"/>
              </a:defRPr>
            </a:lvl3pPr>
            <a:lvl4pPr marL="1600200" indent="-228600" defTabSz="922338">
              <a:defRPr b="1">
                <a:solidFill>
                  <a:schemeClr val="tx2"/>
                </a:solidFill>
                <a:latin typeface="Arial" panose="020B0604020202020204" pitchFamily="34" charset="0"/>
              </a:defRPr>
            </a:lvl4pPr>
            <a:lvl5pPr marL="2057400" indent="-228600" defTabSz="922338">
              <a:defRPr b="1">
                <a:solidFill>
                  <a:schemeClr val="tx2"/>
                </a:solidFill>
                <a:latin typeface="Arial" panose="020B0604020202020204" pitchFamily="34" charset="0"/>
              </a:defRPr>
            </a:lvl5pPr>
            <a:lvl6pPr marL="2514600" indent="-228600" defTabSz="922338" eaLnBrk="0" fontAlgn="base" hangingPunct="0">
              <a:spcBef>
                <a:spcPct val="0"/>
              </a:spcBef>
              <a:spcAft>
                <a:spcPct val="0"/>
              </a:spcAft>
              <a:defRPr b="1">
                <a:solidFill>
                  <a:schemeClr val="tx2"/>
                </a:solidFill>
                <a:latin typeface="Arial" panose="020B0604020202020204" pitchFamily="34" charset="0"/>
              </a:defRPr>
            </a:lvl6pPr>
            <a:lvl7pPr marL="2971800" indent="-228600" defTabSz="922338" eaLnBrk="0" fontAlgn="base" hangingPunct="0">
              <a:spcBef>
                <a:spcPct val="0"/>
              </a:spcBef>
              <a:spcAft>
                <a:spcPct val="0"/>
              </a:spcAft>
              <a:defRPr b="1">
                <a:solidFill>
                  <a:schemeClr val="tx2"/>
                </a:solidFill>
                <a:latin typeface="Arial" panose="020B0604020202020204" pitchFamily="34" charset="0"/>
              </a:defRPr>
            </a:lvl7pPr>
            <a:lvl8pPr marL="3429000" indent="-228600" defTabSz="922338" eaLnBrk="0" fontAlgn="base" hangingPunct="0">
              <a:spcBef>
                <a:spcPct val="0"/>
              </a:spcBef>
              <a:spcAft>
                <a:spcPct val="0"/>
              </a:spcAft>
              <a:defRPr b="1">
                <a:solidFill>
                  <a:schemeClr val="tx2"/>
                </a:solidFill>
                <a:latin typeface="Arial" panose="020B0604020202020204" pitchFamily="34" charset="0"/>
              </a:defRPr>
            </a:lvl8pPr>
            <a:lvl9pPr marL="3886200" indent="-228600" defTabSz="922338" eaLnBrk="0" fontAlgn="base" hangingPunct="0">
              <a:spcBef>
                <a:spcPct val="0"/>
              </a:spcBef>
              <a:spcAft>
                <a:spcPct val="0"/>
              </a:spcAft>
              <a:defRPr b="1">
                <a:solidFill>
                  <a:schemeClr val="tx2"/>
                </a:solidFill>
                <a:latin typeface="Arial" panose="020B0604020202020204" pitchFamily="34" charset="0"/>
              </a:defRPr>
            </a:lvl9pPr>
          </a:lstStyle>
          <a:p>
            <a:fld id="{A0A9D6FC-375C-4BB3-B92B-09F554ABE54B}" type="slidenum">
              <a:rPr lang="de-DE" altLang="en-US" b="0">
                <a:solidFill>
                  <a:schemeClr val="tx1"/>
                </a:solidFill>
                <a:latin typeface="Times New Roman" panose="02020603050405020304" pitchFamily="18" charset="0"/>
              </a:rPr>
              <a:pPr/>
              <a:t>4</a:t>
            </a:fld>
            <a:endParaRPr lang="de-DE" altLang="en-US" b="0">
              <a:solidFill>
                <a:schemeClr val="tx1"/>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97D0008-FBA8-4510-AE5D-79480284DC7B}"/>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27C8AA34-727D-4245-98F8-74FCBCD7B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582AE811-84F7-4015-A369-9DCCD7CC79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b="1">
                <a:solidFill>
                  <a:schemeClr val="tx2"/>
                </a:solidFill>
                <a:latin typeface="Arial" panose="020B0604020202020204" pitchFamily="34" charset="0"/>
              </a:defRPr>
            </a:lvl1pPr>
            <a:lvl2pPr marL="742950" indent="-285750" defTabSz="922338">
              <a:defRPr b="1">
                <a:solidFill>
                  <a:schemeClr val="tx2"/>
                </a:solidFill>
                <a:latin typeface="Arial" panose="020B0604020202020204" pitchFamily="34" charset="0"/>
              </a:defRPr>
            </a:lvl2pPr>
            <a:lvl3pPr marL="1143000" indent="-228600" defTabSz="922338">
              <a:defRPr b="1">
                <a:solidFill>
                  <a:schemeClr val="tx2"/>
                </a:solidFill>
                <a:latin typeface="Arial" panose="020B0604020202020204" pitchFamily="34" charset="0"/>
              </a:defRPr>
            </a:lvl3pPr>
            <a:lvl4pPr marL="1600200" indent="-228600" defTabSz="922338">
              <a:defRPr b="1">
                <a:solidFill>
                  <a:schemeClr val="tx2"/>
                </a:solidFill>
                <a:latin typeface="Arial" panose="020B0604020202020204" pitchFamily="34" charset="0"/>
              </a:defRPr>
            </a:lvl4pPr>
            <a:lvl5pPr marL="2057400" indent="-228600" defTabSz="922338">
              <a:defRPr b="1">
                <a:solidFill>
                  <a:schemeClr val="tx2"/>
                </a:solidFill>
                <a:latin typeface="Arial" panose="020B0604020202020204" pitchFamily="34" charset="0"/>
              </a:defRPr>
            </a:lvl5pPr>
            <a:lvl6pPr marL="2514600" indent="-228600" defTabSz="922338" eaLnBrk="0" fontAlgn="base" hangingPunct="0">
              <a:spcBef>
                <a:spcPct val="0"/>
              </a:spcBef>
              <a:spcAft>
                <a:spcPct val="0"/>
              </a:spcAft>
              <a:defRPr b="1">
                <a:solidFill>
                  <a:schemeClr val="tx2"/>
                </a:solidFill>
                <a:latin typeface="Arial" panose="020B0604020202020204" pitchFamily="34" charset="0"/>
              </a:defRPr>
            </a:lvl6pPr>
            <a:lvl7pPr marL="2971800" indent="-228600" defTabSz="922338" eaLnBrk="0" fontAlgn="base" hangingPunct="0">
              <a:spcBef>
                <a:spcPct val="0"/>
              </a:spcBef>
              <a:spcAft>
                <a:spcPct val="0"/>
              </a:spcAft>
              <a:defRPr b="1">
                <a:solidFill>
                  <a:schemeClr val="tx2"/>
                </a:solidFill>
                <a:latin typeface="Arial" panose="020B0604020202020204" pitchFamily="34" charset="0"/>
              </a:defRPr>
            </a:lvl7pPr>
            <a:lvl8pPr marL="3429000" indent="-228600" defTabSz="922338" eaLnBrk="0" fontAlgn="base" hangingPunct="0">
              <a:spcBef>
                <a:spcPct val="0"/>
              </a:spcBef>
              <a:spcAft>
                <a:spcPct val="0"/>
              </a:spcAft>
              <a:defRPr b="1">
                <a:solidFill>
                  <a:schemeClr val="tx2"/>
                </a:solidFill>
                <a:latin typeface="Arial" panose="020B0604020202020204" pitchFamily="34" charset="0"/>
              </a:defRPr>
            </a:lvl8pPr>
            <a:lvl9pPr marL="3886200" indent="-228600" defTabSz="922338" eaLnBrk="0" fontAlgn="base" hangingPunct="0">
              <a:spcBef>
                <a:spcPct val="0"/>
              </a:spcBef>
              <a:spcAft>
                <a:spcPct val="0"/>
              </a:spcAft>
              <a:defRPr b="1">
                <a:solidFill>
                  <a:schemeClr val="tx2"/>
                </a:solidFill>
                <a:latin typeface="Arial" panose="020B0604020202020204" pitchFamily="34" charset="0"/>
              </a:defRPr>
            </a:lvl9pPr>
          </a:lstStyle>
          <a:p>
            <a:fld id="{C567005A-E1C1-483E-8295-11DABDDB58F1}" type="slidenum">
              <a:rPr lang="de-DE" altLang="en-US" b="0">
                <a:solidFill>
                  <a:schemeClr val="tx1"/>
                </a:solidFill>
                <a:latin typeface="Times New Roman" panose="02020603050405020304" pitchFamily="18" charset="0"/>
              </a:rPr>
              <a:pPr/>
              <a:t>5</a:t>
            </a:fld>
            <a:endParaRPr lang="de-DE" altLang="en-US" b="0">
              <a:solidFill>
                <a:schemeClr val="tx1"/>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TRường</a:t>
            </a:r>
            <a:r>
              <a:rPr lang="en-US" dirty="0"/>
              <a:t> </a:t>
            </a:r>
            <a:r>
              <a:rPr lang="en-US" dirty="0" err="1"/>
              <a:t>hợp</a:t>
            </a:r>
            <a:r>
              <a:rPr lang="en-US" dirty="0"/>
              <a:t> </a:t>
            </a:r>
            <a:r>
              <a:rPr lang="en-US" dirty="0" err="1"/>
              <a:t>không</a:t>
            </a:r>
            <a:r>
              <a:rPr lang="en-US" dirty="0"/>
              <a:t> </a:t>
            </a:r>
            <a:r>
              <a:rPr lang="en-US" dirty="0" err="1"/>
              <a:t>sao</a:t>
            </a:r>
            <a:r>
              <a:rPr lang="en-US" dirty="0"/>
              <a:t> </a:t>
            </a:r>
            <a:r>
              <a:rPr lang="en-US" dirty="0" err="1"/>
              <a:t>chụp</a:t>
            </a:r>
            <a:endParaRPr lang="en-US" dirty="0"/>
          </a:p>
          <a:p>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về</a:t>
            </a:r>
            <a:r>
              <a:rPr lang="en-US" dirty="0"/>
              <a:t> </a:t>
            </a:r>
            <a:r>
              <a:rPr lang="en-US" dirty="0" err="1"/>
              <a:t>sao</a:t>
            </a:r>
            <a:r>
              <a:rPr lang="en-US" dirty="0"/>
              <a:t> </a:t>
            </a:r>
            <a:r>
              <a:rPr lang="en-US" dirty="0" err="1"/>
              <a:t>chụp</a:t>
            </a:r>
            <a:r>
              <a:rPr lang="en-US" dirty="0"/>
              <a:t> </a:t>
            </a:r>
            <a:r>
              <a:rPr lang="en-US" dirty="0" err="1"/>
              <a:t>theo</a:t>
            </a:r>
            <a:r>
              <a:rPr lang="en-US" dirty="0"/>
              <a:t> </a:t>
            </a:r>
            <a:r>
              <a:rPr lang="en-US" dirty="0" err="1"/>
              <a:t>Khoản</a:t>
            </a:r>
            <a:r>
              <a:rPr lang="en-US" dirty="0"/>
              <a:t> 2 </a:t>
            </a:r>
            <a:r>
              <a:rPr lang="en-US" dirty="0" err="1"/>
              <a:t>điều</a:t>
            </a:r>
            <a:r>
              <a:rPr lang="en-US" dirty="0"/>
              <a:t> 8</a:t>
            </a:r>
          </a:p>
        </p:txBody>
      </p:sp>
      <p:sp>
        <p:nvSpPr>
          <p:cNvPr id="4" name="Slide Number Placeholder 3"/>
          <p:cNvSpPr>
            <a:spLocks noGrp="1"/>
          </p:cNvSpPr>
          <p:nvPr>
            <p:ph type="sldNum" sz="quarter" idx="5"/>
          </p:nvPr>
        </p:nvSpPr>
        <p:spPr/>
        <p:txBody>
          <a:bodyPr/>
          <a:lstStyle/>
          <a:p>
            <a:fld id="{6669FCCE-983C-4FD0-A861-62BEBFD90E79}" type="slidenum">
              <a:rPr lang="en-US" smtClean="0"/>
              <a:pPr/>
              <a:t>8</a:t>
            </a:fld>
            <a:endParaRPr lang="en-US"/>
          </a:p>
        </p:txBody>
      </p:sp>
    </p:spTree>
    <p:extLst>
      <p:ext uri="{BB962C8B-B14F-4D97-AF65-F5344CB8AC3E}">
        <p14:creationId xmlns:p14="http://schemas.microsoft.com/office/powerpoint/2010/main" val="3611460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i="0" dirty="0"/>
              <a:t>Trường hợp giấy tờ không có thông tin số định danh cá nhân thì thay thế bằng các dữ liệu: họ và tên, ngày, tháng, năm sinh; không có thông tin mã định danh điện tử của tổ chức thì thay thế bằng các dữ liệu: tên tổ chức, năm thành lập;</a:t>
            </a:r>
          </a:p>
          <a:p>
            <a:r>
              <a:rPr lang="en-US" dirty="0" err="1"/>
              <a:t>Trường</a:t>
            </a:r>
            <a:r>
              <a:rPr lang="en-US" dirty="0"/>
              <a:t> </a:t>
            </a:r>
            <a:r>
              <a:rPr lang="en-US" dirty="0" err="1"/>
              <a:t>hợp</a:t>
            </a:r>
            <a:r>
              <a:rPr lang="en-US" dirty="0"/>
              <a:t> </a:t>
            </a:r>
            <a:r>
              <a:rPr lang="en-US" dirty="0" err="1"/>
              <a:t>phát</a:t>
            </a:r>
            <a:r>
              <a:rPr lang="en-US" dirty="0"/>
              <a:t> </a:t>
            </a:r>
            <a:r>
              <a:rPr lang="en-US" dirty="0" err="1"/>
              <a:t>hiện</a:t>
            </a:r>
            <a:r>
              <a:rPr lang="en-US" dirty="0"/>
              <a:t> </a:t>
            </a:r>
            <a:r>
              <a:rPr lang="en-US" dirty="0" err="1"/>
              <a:t>sai</a:t>
            </a:r>
            <a:r>
              <a:rPr lang="en-US" dirty="0"/>
              <a:t> </a:t>
            </a:r>
            <a:r>
              <a:rPr lang="en-US" dirty="0" err="1"/>
              <a:t>lệch</a:t>
            </a:r>
            <a:r>
              <a:rPr lang="en-US" dirty="0"/>
              <a:t> </a:t>
            </a:r>
            <a:r>
              <a:rPr lang="en-US" dirty="0" err="1"/>
              <a:t>thông</a:t>
            </a:r>
            <a:r>
              <a:rPr lang="en-US" dirty="0"/>
              <a:t> tin </a:t>
            </a:r>
            <a:r>
              <a:rPr lang="en-US" dirty="0" err="1"/>
              <a:t>trong</a:t>
            </a:r>
            <a:r>
              <a:rPr lang="en-US" dirty="0"/>
              <a:t> </a:t>
            </a:r>
            <a:r>
              <a:rPr lang="en-US" dirty="0" err="1"/>
              <a:t>quá</a:t>
            </a:r>
            <a:r>
              <a:rPr lang="en-US" dirty="0"/>
              <a:t> </a:t>
            </a:r>
            <a:r>
              <a:rPr lang="en-US" dirty="0" err="1"/>
              <a:t>trình</a:t>
            </a:r>
            <a:r>
              <a:rPr lang="en-US" dirty="0"/>
              <a:t> </a:t>
            </a:r>
            <a:r>
              <a:rPr lang="en-US" dirty="0" err="1"/>
              <a:t>số</a:t>
            </a:r>
            <a:r>
              <a:rPr lang="en-US" dirty="0"/>
              <a:t> </a:t>
            </a:r>
            <a:r>
              <a:rPr lang="en-US" dirty="0" err="1"/>
              <a:t>hóa</a:t>
            </a:r>
            <a:r>
              <a:rPr lang="en-US" dirty="0"/>
              <a:t> </a:t>
            </a:r>
            <a:r>
              <a:rPr lang="en-US" dirty="0" err="1"/>
              <a:t>thì</a:t>
            </a:r>
            <a:r>
              <a:rPr lang="en-US" dirty="0"/>
              <a:t> </a:t>
            </a:r>
            <a:r>
              <a:rPr lang="en-US" dirty="0" err="1"/>
              <a:t>điều</a:t>
            </a:r>
            <a:r>
              <a:rPr lang="en-US" dirty="0"/>
              <a:t> </a:t>
            </a:r>
            <a:r>
              <a:rPr lang="en-US" dirty="0" err="1"/>
              <a:t>chỉnh</a:t>
            </a:r>
            <a:r>
              <a:rPr lang="en-US" dirty="0"/>
              <a:t>, </a:t>
            </a:r>
            <a:r>
              <a:rPr lang="en-US" dirty="0" err="1"/>
              <a:t>sửa</a:t>
            </a:r>
            <a:r>
              <a:rPr lang="en-US" dirty="0"/>
              <a:t> </a:t>
            </a:r>
            <a:r>
              <a:rPr lang="en-US" dirty="0" err="1"/>
              <a:t>đổi</a:t>
            </a:r>
            <a:r>
              <a:rPr lang="en-US" dirty="0"/>
              <a:t> </a:t>
            </a:r>
            <a:r>
              <a:rPr lang="en-US" dirty="0" err="1"/>
              <a:t>thông</a:t>
            </a:r>
            <a:r>
              <a:rPr lang="en-US" dirty="0"/>
              <a:t> tin </a:t>
            </a:r>
            <a:r>
              <a:rPr lang="en-US" dirty="0" err="1"/>
              <a:t>theo</a:t>
            </a:r>
            <a:r>
              <a:rPr lang="en-US" dirty="0"/>
              <a:t> </a:t>
            </a:r>
            <a:r>
              <a:rPr lang="en-US" dirty="0" err="1"/>
              <a:t>quy</a:t>
            </a:r>
            <a:r>
              <a:rPr lang="en-US" dirty="0"/>
              <a:t> </a:t>
            </a:r>
            <a:r>
              <a:rPr lang="en-US" dirty="0" err="1"/>
              <a:t>định</a:t>
            </a:r>
            <a:r>
              <a:rPr lang="en-US" dirty="0"/>
              <a:t> </a:t>
            </a:r>
            <a:r>
              <a:rPr lang="en-US" dirty="0" err="1"/>
              <a:t>của</a:t>
            </a:r>
            <a:r>
              <a:rPr lang="en-US" dirty="0"/>
              <a:t> </a:t>
            </a:r>
            <a:r>
              <a:rPr lang="en-US" dirty="0" err="1"/>
              <a:t>pháp</a:t>
            </a:r>
            <a:r>
              <a:rPr lang="en-US" dirty="0"/>
              <a:t> </a:t>
            </a:r>
            <a:r>
              <a:rPr lang="en-US" dirty="0" err="1"/>
              <a:t>luật</a:t>
            </a:r>
            <a:r>
              <a:rPr lang="en-US" dirty="0"/>
              <a:t> </a:t>
            </a:r>
            <a:r>
              <a:rPr lang="en-US" dirty="0" err="1"/>
              <a:t>chuyên</a:t>
            </a:r>
            <a:r>
              <a:rPr lang="en-US" dirty="0"/>
              <a:t> </a:t>
            </a:r>
            <a:r>
              <a:rPr lang="en-US" dirty="0" err="1"/>
              <a:t>ngành</a:t>
            </a:r>
            <a:endParaRPr lang="en-US" dirty="0"/>
          </a:p>
        </p:txBody>
      </p:sp>
      <p:sp>
        <p:nvSpPr>
          <p:cNvPr id="4" name="Slide Number Placeholder 3"/>
          <p:cNvSpPr>
            <a:spLocks noGrp="1"/>
          </p:cNvSpPr>
          <p:nvPr>
            <p:ph type="sldNum" sz="quarter" idx="5"/>
          </p:nvPr>
        </p:nvSpPr>
        <p:spPr/>
        <p:txBody>
          <a:bodyPr/>
          <a:lstStyle/>
          <a:p>
            <a:fld id="{6669FCCE-983C-4FD0-A861-62BEBFD90E79}" type="slidenum">
              <a:rPr lang="en-US" smtClean="0"/>
              <a:pPr/>
              <a:t>10</a:t>
            </a:fld>
            <a:endParaRPr lang="en-US"/>
          </a:p>
        </p:txBody>
      </p:sp>
    </p:spTree>
    <p:extLst>
      <p:ext uri="{BB962C8B-B14F-4D97-AF65-F5344CB8AC3E}">
        <p14:creationId xmlns:p14="http://schemas.microsoft.com/office/powerpoint/2010/main" val="315038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9FCCE-983C-4FD0-A861-62BEBFD90E79}" type="slidenum">
              <a:rPr lang="en-US" smtClean="0"/>
              <a:pPr/>
              <a:t>11</a:t>
            </a:fld>
            <a:endParaRPr lang="en-US"/>
          </a:p>
        </p:txBody>
      </p:sp>
    </p:spTree>
    <p:extLst>
      <p:ext uri="{BB962C8B-B14F-4D97-AF65-F5344CB8AC3E}">
        <p14:creationId xmlns:p14="http://schemas.microsoft.com/office/powerpoint/2010/main" val="441697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9FCCE-983C-4FD0-A861-62BEBFD90E79}" type="slidenum">
              <a:rPr lang="en-US" smtClean="0"/>
              <a:pPr/>
              <a:t>12</a:t>
            </a:fld>
            <a:endParaRPr lang="en-US"/>
          </a:p>
        </p:txBody>
      </p:sp>
    </p:spTree>
    <p:extLst>
      <p:ext uri="{BB962C8B-B14F-4D97-AF65-F5344CB8AC3E}">
        <p14:creationId xmlns:p14="http://schemas.microsoft.com/office/powerpoint/2010/main" val="2576167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9FCCE-983C-4FD0-A861-62BEBFD90E79}" type="slidenum">
              <a:rPr lang="en-US" smtClean="0"/>
              <a:pPr/>
              <a:t>13</a:t>
            </a:fld>
            <a:endParaRPr lang="en-US"/>
          </a:p>
        </p:txBody>
      </p:sp>
    </p:spTree>
    <p:extLst>
      <p:ext uri="{BB962C8B-B14F-4D97-AF65-F5344CB8AC3E}">
        <p14:creationId xmlns:p14="http://schemas.microsoft.com/office/powerpoint/2010/main" val="166625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6351"/>
            <a:ext cx="9169804" cy="5156201"/>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1803400"/>
            <a:ext cx="5826719" cy="1234727"/>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3038126"/>
            <a:ext cx="5826719" cy="822674"/>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409167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4" cy="25527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3352800"/>
            <a:ext cx="6347714" cy="117822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27226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457200"/>
            <a:ext cx="6072182" cy="226695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2724150"/>
            <a:ext cx="5419804" cy="28575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3352800"/>
            <a:ext cx="6347715" cy="117822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
        <p:nvSpPr>
          <p:cNvPr id="24" name="TextBox 23"/>
          <p:cNvSpPr txBox="1"/>
          <p:nvPr/>
        </p:nvSpPr>
        <p:spPr>
          <a:xfrm>
            <a:off x="482712" y="592784"/>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164917"/>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390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448991"/>
            <a:ext cx="6347715" cy="1946595"/>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3395586"/>
            <a:ext cx="6347715" cy="1135436"/>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17573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457200"/>
            <a:ext cx="6072182" cy="226695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3009900"/>
            <a:ext cx="6347716" cy="385686"/>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3395586"/>
            <a:ext cx="6347715" cy="1135436"/>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
        <p:nvSpPr>
          <p:cNvPr id="24" name="TextBox 23"/>
          <p:cNvSpPr txBox="1"/>
          <p:nvPr/>
        </p:nvSpPr>
        <p:spPr>
          <a:xfrm>
            <a:off x="482712" y="592784"/>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164917"/>
            <a:ext cx="457319" cy="438582"/>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8608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457200"/>
            <a:ext cx="6341465" cy="226695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3009900"/>
            <a:ext cx="6347716" cy="385686"/>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3395586"/>
            <a:ext cx="6347715" cy="1135436"/>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29507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4593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457201"/>
            <a:ext cx="978812"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457201"/>
            <a:ext cx="5195026"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10961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85750"/>
            <a:ext cx="8410604" cy="4572000"/>
          </a:xfrm>
        </p:spPr>
        <p:txBody>
          <a:bodyPr anchor="ctr"/>
          <a:lstStyle>
            <a:lvl1pPr marL="0" indent="0" algn="just">
              <a:lnSpc>
                <a:spcPct val="150000"/>
              </a:lnSpc>
              <a:spcBef>
                <a:spcPts val="600"/>
              </a:spcBef>
              <a:defRPr sz="2800" b="0">
                <a:solidFill>
                  <a:schemeClr val="tx1"/>
                </a:solidFill>
                <a:latin typeface="Arial" pitchFamily="34" charset="0"/>
                <a:cs typeface="Arial" pitchFamily="34" charset="0"/>
              </a:defRPr>
            </a:lvl1pPr>
            <a:lvl2pPr marL="61913" indent="0" algn="just">
              <a:lnSpc>
                <a:spcPct val="150000"/>
              </a:lnSpc>
              <a:spcBef>
                <a:spcPts val="600"/>
              </a:spcBef>
              <a:buSzPct val="150000"/>
              <a:buFont typeface="Wingdings" pitchFamily="2" charset="2"/>
              <a:buNone/>
              <a:tabLst>
                <a:tab pos="463550" algn="l"/>
              </a:tabLst>
              <a:defRPr sz="2800" b="0">
                <a:solidFill>
                  <a:schemeClr val="tx1"/>
                </a:solidFill>
                <a:latin typeface="Arial" pitchFamily="34" charset="0"/>
                <a:cs typeface="Arial" pitchFamily="34" charset="0"/>
              </a:defRPr>
            </a:lvl2pPr>
            <a:lvl3pPr marL="61913" indent="0">
              <a:lnSpc>
                <a:spcPct val="150000"/>
              </a:lnSpc>
              <a:spcBef>
                <a:spcPts val="600"/>
              </a:spcBef>
              <a:buSzPct val="150000"/>
              <a:buFont typeface="Wingdings" pitchFamily="2" charset="2"/>
              <a:buNone/>
              <a:tabLst>
                <a:tab pos="463550" algn="l"/>
              </a:tabLst>
              <a:defRPr sz="2800" i="1">
                <a:solidFill>
                  <a:schemeClr val="tx1"/>
                </a:solidFill>
                <a:latin typeface="Arial" pitchFamily="34" charset="0"/>
                <a:cs typeface="Arial" pitchFamily="34" charset="0"/>
              </a:defRPr>
            </a:lvl3pPr>
            <a:lvl4pPr marL="61913" indent="0">
              <a:lnSpc>
                <a:spcPct val="150000"/>
              </a:lnSpc>
              <a:spcBef>
                <a:spcPts val="600"/>
              </a:spcBef>
              <a:buSzPct val="150000"/>
              <a:buFont typeface="Wingdings" pitchFamily="2" charset="2"/>
              <a:buNone/>
              <a:tabLst>
                <a:tab pos="463550" algn="l"/>
              </a:tabLst>
              <a:defRPr sz="2800" i="1">
                <a:solidFill>
                  <a:schemeClr val="tx1"/>
                </a:solidFill>
                <a:latin typeface="Arial" pitchFamily="34" charset="0"/>
                <a:cs typeface="Arial" pitchFamily="34" charset="0"/>
              </a:defRPr>
            </a:lvl4pPr>
            <a:lvl5pPr marL="61913" indent="0">
              <a:lnSpc>
                <a:spcPct val="150000"/>
              </a:lnSpc>
              <a:spcBef>
                <a:spcPts val="600"/>
              </a:spcBef>
              <a:buFont typeface="Wingdings" pitchFamily="2" charset="2"/>
              <a:buNone/>
              <a:defRPr sz="2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6"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7535DBC2-34E8-4889-878E-B15FE117CBA7}" type="datetime1">
              <a:rPr lang="vi-VN" smtClean="0"/>
              <a:pPr>
                <a:defRPr/>
              </a:pPr>
              <a:t>10/10/2023</a:t>
            </a:fld>
            <a:endParaRPr lang="vi-VN"/>
          </a:p>
        </p:txBody>
      </p:sp>
      <p:sp>
        <p:nvSpPr>
          <p:cNvPr id="7"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a:t>Văn </a:t>
            </a:r>
            <a:r>
              <a:rPr lang="en-US" dirty="0" err="1"/>
              <a:t>phòng</a:t>
            </a:r>
            <a:r>
              <a:rPr lang="en-US" dirty="0"/>
              <a:t> Chính </a:t>
            </a:r>
            <a:r>
              <a:rPr lang="en-US" dirty="0" err="1"/>
              <a:t>phủ</a:t>
            </a:r>
            <a:endParaRPr lang="vi-VN" dirty="0"/>
          </a:p>
        </p:txBody>
      </p:sp>
      <p:sp>
        <p:nvSpPr>
          <p:cNvPr id="8"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2EE951C2-B09E-41F3-8963-725617ED5102}" type="slidenum">
              <a:rPr lang="vi-VN"/>
              <a:pPr>
                <a:defRPr/>
              </a:pPr>
              <a:t>‹#›</a:t>
            </a:fld>
            <a:endParaRPr lang="vi-VN"/>
          </a:p>
        </p:txBody>
      </p:sp>
    </p:spTree>
    <p:extLst>
      <p:ext uri="{BB962C8B-B14F-4D97-AF65-F5344CB8AC3E}">
        <p14:creationId xmlns:p14="http://schemas.microsoft.com/office/powerpoint/2010/main" val="356746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59872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025651"/>
            <a:ext cx="6347715" cy="1369936"/>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3395586"/>
            <a:ext cx="6347715" cy="6453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75332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4" cy="990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1620442"/>
            <a:ext cx="3088109" cy="291057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1620443"/>
            <a:ext cx="3088110" cy="291058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4450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347713"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1620737"/>
            <a:ext cx="3090672"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052935"/>
            <a:ext cx="3090672"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1620737"/>
            <a:ext cx="3090672"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052935"/>
            <a:ext cx="3090672"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344396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457200"/>
            <a:ext cx="6347714"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92888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256381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123953"/>
            <a:ext cx="2790182" cy="958850"/>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6" y="386194"/>
            <a:ext cx="3386037"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082802"/>
            <a:ext cx="2790182" cy="1938337"/>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191435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3600450"/>
            <a:ext cx="6347714" cy="425054"/>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457200"/>
            <a:ext cx="6347714" cy="288428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4025504"/>
            <a:ext cx="6347714" cy="505518"/>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8193A2-AE3F-459E-83E3-E91779799251}"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D1D61-BFEE-48CA-B6C9-7891F9C1AA0E}" type="slidenum">
              <a:rPr lang="en-US" smtClean="0"/>
              <a:pPr/>
              <a:t>‹#›</a:t>
            </a:fld>
            <a:endParaRPr lang="en-US"/>
          </a:p>
        </p:txBody>
      </p:sp>
    </p:spTree>
    <p:extLst>
      <p:ext uri="{BB962C8B-B14F-4D97-AF65-F5344CB8AC3E}">
        <p14:creationId xmlns:p14="http://schemas.microsoft.com/office/powerpoint/2010/main" val="127661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6351"/>
            <a:ext cx="9169805" cy="5156201"/>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457200"/>
            <a:ext cx="6347713"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1620443"/>
            <a:ext cx="6347714"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4531023"/>
            <a:ext cx="684132"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18193A2-AE3F-459E-83E3-E91779799251}" type="datetimeFigureOut">
              <a:rPr lang="en-US" smtClean="0"/>
              <a:pPr/>
              <a:t>10/10/2023</a:t>
            </a:fld>
            <a:endParaRPr lang="en-US"/>
          </a:p>
        </p:txBody>
      </p:sp>
      <p:sp>
        <p:nvSpPr>
          <p:cNvPr id="5" name="Footer Placeholder 4"/>
          <p:cNvSpPr>
            <a:spLocks noGrp="1"/>
          </p:cNvSpPr>
          <p:nvPr>
            <p:ph type="ftr" sz="quarter" idx="3"/>
          </p:nvPr>
        </p:nvSpPr>
        <p:spPr>
          <a:xfrm>
            <a:off x="609600" y="4531023"/>
            <a:ext cx="4622973"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4531023"/>
            <a:ext cx="512638" cy="273844"/>
          </a:xfrm>
          <a:prstGeom prst="rect">
            <a:avLst/>
          </a:prstGeom>
        </p:spPr>
        <p:txBody>
          <a:bodyPr vert="horz" lIns="91440" tIns="45720" rIns="91440" bIns="45720" rtlCol="0" anchor="ctr"/>
          <a:lstStyle>
            <a:lvl1pPr algn="r">
              <a:defRPr sz="900">
                <a:solidFill>
                  <a:schemeClr val="accent1"/>
                </a:solidFill>
              </a:defRPr>
            </a:lvl1pPr>
          </a:lstStyle>
          <a:p>
            <a:fld id="{906D1D61-BFEE-48CA-B6C9-7891F9C1AA0E}" type="slidenum">
              <a:rPr lang="en-US" smtClean="0"/>
              <a:pPr/>
              <a:t>‹#›</a:t>
            </a:fld>
            <a:endParaRPr lang="en-US"/>
          </a:p>
        </p:txBody>
      </p:sp>
    </p:spTree>
    <p:extLst>
      <p:ext uri="{BB962C8B-B14F-4D97-AF65-F5344CB8AC3E}">
        <p14:creationId xmlns:p14="http://schemas.microsoft.com/office/powerpoint/2010/main" val="5850728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dichvucong.gov.vn"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4282F5-C229-41F3-8E87-A88E8BA31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686480"/>
            <a:ext cx="1828800" cy="1694514"/>
          </a:xfrm>
          <a:prstGeom prst="rect">
            <a:avLst/>
          </a:prstGeom>
        </p:spPr>
      </p:pic>
      <p:sp>
        <p:nvSpPr>
          <p:cNvPr id="6" name="TextBox 5"/>
          <p:cNvSpPr txBox="1"/>
          <p:nvPr/>
        </p:nvSpPr>
        <p:spPr>
          <a:xfrm>
            <a:off x="990600" y="1521896"/>
            <a:ext cx="6553200" cy="954107"/>
          </a:xfrm>
          <a:prstGeom prst="rect">
            <a:avLst/>
          </a:prstGeom>
          <a:noFill/>
        </p:spPr>
        <p:txBody>
          <a:bodyPr wrap="square" rtlCol="0">
            <a:spAutoFit/>
          </a:bodyPr>
          <a:lstStyle/>
          <a:p>
            <a:pPr algn="ct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alt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HÓA</a:t>
            </a:r>
            <a:r>
              <a:rPr lang="en-US" alt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HỒ</a:t>
            </a:r>
            <a:r>
              <a:rPr lang="en-US" alt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SƠ</a:t>
            </a:r>
            <a:r>
              <a:rPr lang="en-US" alt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alt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QUẢ</a:t>
            </a:r>
            <a:r>
              <a:rPr lang="en-US" alt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a:t>
            </a:r>
            <a:r>
              <a:rPr lang="en-US" alt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QUYẾT</a:t>
            </a:r>
            <a:r>
              <a:rPr lang="en-US" alt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THỦ</a:t>
            </a:r>
            <a:r>
              <a:rPr lang="en-US" alt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TỤC</a:t>
            </a:r>
            <a:r>
              <a:rPr lang="en-US" alt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r>
              <a:rPr lang="en-US" alt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endParaRPr lang="en-US"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2667000" y="4597294"/>
            <a:ext cx="3429000" cy="338554"/>
          </a:xfrm>
          <a:prstGeom prst="rect">
            <a:avLst/>
          </a:prstGeom>
          <a:noFill/>
        </p:spPr>
        <p:txBody>
          <a:bodyPr wrap="square" rtlCol="0">
            <a:spAutoFit/>
          </a:bodyPr>
          <a:lstStyle/>
          <a:p>
            <a:pPr algn="ctr"/>
            <a:r>
              <a:rPr lang="en-US" sz="1600" dirty="0" err="1">
                <a:solidFill>
                  <a:srgbClr val="0070C0"/>
                </a:solidFill>
                <a:latin typeface="Times New Roman" panose="02020603050405020304" pitchFamily="18" charset="0"/>
                <a:cs typeface="Times New Roman" panose="02020603050405020304" pitchFamily="18" charset="0"/>
              </a:rPr>
              <a:t>Tháng</a:t>
            </a:r>
            <a:r>
              <a:rPr lang="en-US" sz="1600" dirty="0">
                <a:solidFill>
                  <a:srgbClr val="0070C0"/>
                </a:solidFill>
                <a:latin typeface="Times New Roman" panose="02020603050405020304" pitchFamily="18" charset="0"/>
                <a:cs typeface="Times New Roman" panose="02020603050405020304" pitchFamily="18" charset="0"/>
              </a:rPr>
              <a:t> 10/2023</a:t>
            </a:r>
          </a:p>
        </p:txBody>
      </p:sp>
      <p:sp>
        <p:nvSpPr>
          <p:cNvPr id="4" name="TextBox 3">
            <a:extLst>
              <a:ext uri="{FF2B5EF4-FFF2-40B4-BE49-F238E27FC236}">
                <a16:creationId xmlns:a16="http://schemas.microsoft.com/office/drawing/2014/main" id="{81B45028-D5B8-4653-960E-7622934768FE}"/>
              </a:ext>
            </a:extLst>
          </p:cNvPr>
          <p:cNvSpPr txBox="1"/>
          <p:nvPr/>
        </p:nvSpPr>
        <p:spPr>
          <a:xfrm>
            <a:off x="2114550" y="182696"/>
            <a:ext cx="4800600" cy="707886"/>
          </a:xfrm>
          <a:prstGeom prst="rect">
            <a:avLst/>
          </a:prstGeom>
          <a:noFill/>
        </p:spPr>
        <p:txBody>
          <a:bodyPr wrap="square" rtlCol="0">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VĂN PHÒNG CHÍNH PHỦ</a:t>
            </a:r>
          </a:p>
          <a:p>
            <a:pPr algn="ctr"/>
            <a:r>
              <a:rPr lang="en-US" sz="2000" b="1" dirty="0" err="1">
                <a:solidFill>
                  <a:srgbClr val="0070C0"/>
                </a:solidFill>
                <a:latin typeface="Times New Roman" panose="02020603050405020304" pitchFamily="18" charset="0"/>
                <a:cs typeface="Times New Roman" panose="02020603050405020304" pitchFamily="18" charset="0"/>
              </a:rPr>
              <a:t>Cục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Kiểm</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soát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thủ</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tục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hành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chính</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5921-9D8F-4379-E1CE-A9122D755790}"/>
              </a:ext>
            </a:extLst>
          </p:cNvPr>
          <p:cNvSpPr>
            <a:spLocks noGrp="1"/>
          </p:cNvSpPr>
          <p:nvPr>
            <p:ph type="title"/>
          </p:nvPr>
        </p:nvSpPr>
        <p:spPr>
          <a:xfrm>
            <a:off x="609600" y="457200"/>
            <a:ext cx="6347713" cy="590550"/>
          </a:xfrm>
        </p:spPr>
        <p:txBody>
          <a:bodyPr/>
          <a:lstStyle/>
          <a:p>
            <a:pPr algn="ctr"/>
            <a:r>
              <a:rPr lang="en-US" sz="2400" b="1" dirty="0" err="1">
                <a:solidFill>
                  <a:srgbClr val="C00000"/>
                </a:solidFill>
                <a:latin typeface="Times New Roman" panose="02020603050405020304" pitchFamily="18" charset="0"/>
                <a:cs typeface="Times New Roman" panose="02020603050405020304" pitchFamily="18" charset="0"/>
              </a:rPr>
              <a:t>DỮ</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LIỆU</a:t>
            </a:r>
            <a:r>
              <a:rPr lang="en-US" sz="2400" b="1" dirty="0">
                <a:solidFill>
                  <a:srgbClr val="C00000"/>
                </a:solidFill>
                <a:latin typeface="Times New Roman" panose="02020603050405020304" pitchFamily="18" charset="0"/>
                <a:cs typeface="Times New Roman" panose="02020603050405020304" pitchFamily="18" charset="0"/>
              </a:rPr>
              <a:t> CẦN </a:t>
            </a:r>
            <a:r>
              <a:rPr lang="en-US" sz="2400" b="1" dirty="0" err="1">
                <a:solidFill>
                  <a:srgbClr val="C00000"/>
                </a:solidFill>
                <a:latin typeface="Times New Roman" panose="02020603050405020304" pitchFamily="18" charset="0"/>
                <a:cs typeface="Times New Roman" panose="02020603050405020304" pitchFamily="18" charset="0"/>
              </a:rPr>
              <a:t>BÓC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TÁCH</a:t>
            </a:r>
            <a:endParaRPr lang="en-US" dirty="0"/>
          </a:p>
        </p:txBody>
      </p:sp>
      <p:graphicFrame>
        <p:nvGraphicFramePr>
          <p:cNvPr id="4" name="Content Placeholder 3">
            <a:extLst>
              <a:ext uri="{FF2B5EF4-FFF2-40B4-BE49-F238E27FC236}">
                <a16:creationId xmlns:a16="http://schemas.microsoft.com/office/drawing/2014/main" id="{838BBC7D-0F62-5F04-9E3E-0AF06AFB8A5F}"/>
              </a:ext>
            </a:extLst>
          </p:cNvPr>
          <p:cNvGraphicFramePr>
            <a:graphicFrameLocks noGrp="1"/>
          </p:cNvGraphicFramePr>
          <p:nvPr>
            <p:ph idx="1"/>
            <p:extLst>
              <p:ext uri="{D42A27DB-BD31-4B8C-83A1-F6EECF244321}">
                <p14:modId xmlns:p14="http://schemas.microsoft.com/office/powerpoint/2010/main" val="3134336095"/>
              </p:ext>
            </p:extLst>
          </p:nvPr>
        </p:nvGraphicFramePr>
        <p:xfrm>
          <a:off x="609600" y="1047750"/>
          <a:ext cx="57150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998EC64-DDE0-EB14-A73F-0B73FF338B76}"/>
              </a:ext>
            </a:extLst>
          </p:cNvPr>
          <p:cNvSpPr txBox="1"/>
          <p:nvPr/>
        </p:nvSpPr>
        <p:spPr>
          <a:xfrm>
            <a:off x="6327517" y="2895421"/>
            <a:ext cx="2438400" cy="1200329"/>
          </a:xfrm>
          <a:prstGeom prst="rect">
            <a:avLst/>
          </a:prstGeom>
          <a:noFill/>
        </p:spPr>
        <p:txBody>
          <a:bodyPr wrap="square" rtlCol="0">
            <a:spAutoFit/>
          </a:bodyPr>
          <a:lstStyle/>
          <a:p>
            <a:r>
              <a:rPr lang="en-US" b="0" i="0" dirty="0">
                <a:solidFill>
                  <a:srgbClr val="C00000"/>
                </a:solidFill>
              </a:rPr>
              <a:t>? K</a:t>
            </a:r>
            <a:r>
              <a:rPr lang="vi-VN" b="0" i="0" dirty="0">
                <a:solidFill>
                  <a:srgbClr val="C00000"/>
                </a:solidFill>
              </a:rPr>
              <a:t>hông có thông tin</a:t>
            </a:r>
            <a:r>
              <a:rPr lang="en-US" dirty="0">
                <a:solidFill>
                  <a:srgbClr val="C00000"/>
                </a:solidFill>
              </a:rPr>
              <a:t> </a:t>
            </a:r>
            <a:r>
              <a:rPr lang="en-US" dirty="0" err="1">
                <a:solidFill>
                  <a:srgbClr val="C00000"/>
                </a:solidFill>
              </a:rPr>
              <a:t>Mã</a:t>
            </a:r>
            <a:r>
              <a:rPr lang="en-US" dirty="0">
                <a:solidFill>
                  <a:srgbClr val="C00000"/>
                </a:solidFill>
              </a:rPr>
              <a:t> </a:t>
            </a:r>
            <a:r>
              <a:rPr lang="en-US" dirty="0" err="1">
                <a:solidFill>
                  <a:srgbClr val="C00000"/>
                </a:solidFill>
              </a:rPr>
              <a:t>định</a:t>
            </a:r>
            <a:r>
              <a:rPr lang="en-US" dirty="0">
                <a:solidFill>
                  <a:srgbClr val="C00000"/>
                </a:solidFill>
              </a:rPr>
              <a:t> </a:t>
            </a:r>
            <a:r>
              <a:rPr lang="en-US" dirty="0" err="1">
                <a:solidFill>
                  <a:srgbClr val="C00000"/>
                </a:solidFill>
              </a:rPr>
              <a:t>danh</a:t>
            </a:r>
            <a:endParaRPr lang="en-US" dirty="0">
              <a:solidFill>
                <a:srgbClr val="C00000"/>
              </a:solidFill>
            </a:endParaRPr>
          </a:p>
          <a:p>
            <a:r>
              <a:rPr lang="en-US" dirty="0">
                <a:solidFill>
                  <a:srgbClr val="C00000"/>
                </a:solidFill>
              </a:rPr>
              <a:t>? </a:t>
            </a:r>
            <a:r>
              <a:rPr lang="en-US" dirty="0" err="1">
                <a:solidFill>
                  <a:srgbClr val="C00000"/>
                </a:solidFill>
              </a:rPr>
              <a:t>Phát</a:t>
            </a:r>
            <a:r>
              <a:rPr lang="en-US" dirty="0">
                <a:solidFill>
                  <a:srgbClr val="C00000"/>
                </a:solidFill>
              </a:rPr>
              <a:t> </a:t>
            </a:r>
            <a:r>
              <a:rPr lang="en-US" dirty="0" err="1">
                <a:solidFill>
                  <a:srgbClr val="C00000"/>
                </a:solidFill>
              </a:rPr>
              <a:t>hiện</a:t>
            </a:r>
            <a:r>
              <a:rPr lang="en-US" dirty="0">
                <a:solidFill>
                  <a:srgbClr val="C00000"/>
                </a:solidFill>
              </a:rPr>
              <a:t> </a:t>
            </a:r>
            <a:r>
              <a:rPr lang="en-US" dirty="0" err="1">
                <a:solidFill>
                  <a:srgbClr val="C00000"/>
                </a:solidFill>
              </a:rPr>
              <a:t>sai</a:t>
            </a:r>
            <a:r>
              <a:rPr lang="en-US" dirty="0">
                <a:solidFill>
                  <a:srgbClr val="C00000"/>
                </a:solidFill>
              </a:rPr>
              <a:t> </a:t>
            </a:r>
            <a:r>
              <a:rPr lang="en-US" dirty="0" err="1">
                <a:solidFill>
                  <a:srgbClr val="C00000"/>
                </a:solidFill>
              </a:rPr>
              <a:t>lệch</a:t>
            </a:r>
            <a:r>
              <a:rPr lang="en-US" dirty="0">
                <a:solidFill>
                  <a:srgbClr val="C00000"/>
                </a:solidFill>
              </a:rPr>
              <a:t> </a:t>
            </a:r>
            <a:r>
              <a:rPr lang="en-US" dirty="0" err="1">
                <a:solidFill>
                  <a:srgbClr val="C00000"/>
                </a:solidFill>
              </a:rPr>
              <a:t>thông</a:t>
            </a:r>
            <a:r>
              <a:rPr lang="en-US" dirty="0">
                <a:solidFill>
                  <a:srgbClr val="C00000"/>
                </a:solidFill>
              </a:rPr>
              <a:t> tin</a:t>
            </a:r>
          </a:p>
        </p:txBody>
      </p:sp>
    </p:spTree>
    <p:extLst>
      <p:ext uri="{BB962C8B-B14F-4D97-AF65-F5344CB8AC3E}">
        <p14:creationId xmlns:p14="http://schemas.microsoft.com/office/powerpoint/2010/main" val="2922233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869C-5FFE-47C7-9A9D-5974A65D6A5F}"/>
              </a:ext>
            </a:extLst>
          </p:cNvPr>
          <p:cNvSpPr>
            <a:spLocks noGrp="1"/>
          </p:cNvSpPr>
          <p:nvPr>
            <p:ph type="title"/>
          </p:nvPr>
        </p:nvSpPr>
        <p:spPr>
          <a:xfrm>
            <a:off x="1676400" y="133350"/>
            <a:ext cx="5943600" cy="457200"/>
          </a:xfrm>
        </p:spPr>
        <p:txBody>
          <a:bodyPr>
            <a:normAutofit fontScale="90000"/>
          </a:bodyPr>
          <a:lstStyle/>
          <a:p>
            <a:pPr algn="ctr"/>
            <a:r>
              <a:rPr lang="en-US" sz="2700" dirty="0">
                <a:solidFill>
                  <a:schemeClr val="accent4">
                    <a:lumMod val="75000"/>
                  </a:schemeClr>
                </a:solidFill>
                <a:latin typeface="Times New Roman" panose="02020603050405020304" pitchFamily="18" charset="0"/>
                <a:cs typeface="Times New Roman" panose="02020603050405020304" pitchFamily="18" charset="0"/>
              </a:rPr>
              <a:t>SỐ HÓA – </a:t>
            </a:r>
            <a:r>
              <a:rPr lang="en-US" sz="2700" dirty="0" err="1">
                <a:solidFill>
                  <a:schemeClr val="accent4">
                    <a:lumMod val="75000"/>
                  </a:schemeClr>
                </a:solidFill>
                <a:latin typeface="Times New Roman" panose="02020603050405020304" pitchFamily="18" charset="0"/>
                <a:cs typeface="Times New Roman" panose="02020603050405020304" pitchFamily="18" charset="0"/>
              </a:rPr>
              <a:t>Thông</a:t>
            </a:r>
            <a:r>
              <a:rPr lang="en-US" sz="2700" dirty="0">
                <a:solidFill>
                  <a:schemeClr val="accent4">
                    <a:lumMod val="75000"/>
                  </a:schemeClr>
                </a:solidFill>
                <a:latin typeface="Times New Roman" panose="02020603050405020304" pitchFamily="18" charset="0"/>
                <a:cs typeface="Times New Roman" panose="02020603050405020304" pitchFamily="18" charset="0"/>
              </a:rPr>
              <a:t> tin </a:t>
            </a:r>
            <a:r>
              <a:rPr lang="en-US" sz="2700" dirty="0" err="1">
                <a:solidFill>
                  <a:schemeClr val="accent4">
                    <a:lumMod val="75000"/>
                  </a:schemeClr>
                </a:solidFill>
                <a:latin typeface="Times New Roman" panose="02020603050405020304" pitchFamily="18" charset="0"/>
                <a:cs typeface="Times New Roman" panose="02020603050405020304" pitchFamily="18" charset="0"/>
              </a:rPr>
              <a:t>giấy</a:t>
            </a:r>
            <a:r>
              <a:rPr lang="en-US" sz="2700" dirty="0">
                <a:solidFill>
                  <a:schemeClr val="accent4">
                    <a:lumMod val="75000"/>
                  </a:schemeClr>
                </a:solidFill>
                <a:latin typeface="Times New Roman" panose="02020603050405020304" pitchFamily="18" charset="0"/>
                <a:cs typeface="Times New Roman" panose="02020603050405020304" pitchFamily="18" charset="0"/>
              </a:rPr>
              <a:t> </a:t>
            </a:r>
            <a:r>
              <a:rPr lang="en-US" sz="2700" dirty="0" err="1">
                <a:solidFill>
                  <a:schemeClr val="accent4">
                    <a:lumMod val="75000"/>
                  </a:schemeClr>
                </a:solidFill>
                <a:latin typeface="Times New Roman" panose="02020603050405020304" pitchFamily="18" charset="0"/>
                <a:cs typeface="Times New Roman" panose="02020603050405020304" pitchFamily="18" charset="0"/>
              </a:rPr>
              <a:t>tờ</a:t>
            </a:r>
            <a:endParaRPr lang="en-US" sz="2200" i="1" dirty="0">
              <a:solidFill>
                <a:schemeClr val="tx1"/>
              </a:solidFill>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0FB0E419-76D0-4073-A930-C824EEBC97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85" t="7650" r="17308" b="15462"/>
          <a:stretch/>
        </p:blipFill>
        <p:spPr bwMode="auto">
          <a:xfrm>
            <a:off x="914400" y="851647"/>
            <a:ext cx="317240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762878C-134F-427F-B10C-D76626414A01}"/>
              </a:ext>
            </a:extLst>
          </p:cNvPr>
          <p:cNvSpPr/>
          <p:nvPr/>
        </p:nvSpPr>
        <p:spPr>
          <a:xfrm>
            <a:off x="152400" y="4166304"/>
            <a:ext cx="7467600" cy="584775"/>
          </a:xfrm>
          <a:prstGeom prst="rect">
            <a:avLst/>
          </a:prstGeom>
        </p:spPr>
        <p:txBody>
          <a:bodyPr wrap="square">
            <a:spAutoFit/>
          </a:bodyPr>
          <a:lstStyle/>
          <a:p>
            <a:r>
              <a:rPr lang="en-US" altLang="en-US" sz="1600" dirty="0" err="1">
                <a:latin typeface="Times New Roman" panose="02020603050405020304" pitchFamily="18" charset="0"/>
                <a:cs typeface="Times New Roman" panose="02020603050405020304" pitchFamily="18" charset="0"/>
              </a:rPr>
              <a:t>MÃ</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KẾT</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QUẢ</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SỐ</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HÓA</a:t>
            </a:r>
            <a:r>
              <a:rPr lang="en-US" altLang="en-US" sz="1600" dirty="0">
                <a:latin typeface="Times New Roman" panose="02020603050405020304" pitchFamily="18" charset="0"/>
                <a:cs typeface="Times New Roman" panose="02020603050405020304" pitchFamily="18" charset="0"/>
              </a:rPr>
              <a:t> CÓ </a:t>
            </a:r>
            <a:r>
              <a:rPr lang="en-US" altLang="en-US" sz="1600" dirty="0" err="1">
                <a:latin typeface="Times New Roman" panose="02020603050405020304" pitchFamily="18" charset="0"/>
                <a:cs typeface="Times New Roman" panose="02020603050405020304" pitchFamily="18" charset="0"/>
              </a:rPr>
              <a:t>CẤU</a:t>
            </a:r>
            <a:r>
              <a:rPr lang="en-US" altLang="en-US" sz="1600" dirty="0">
                <a:latin typeface="Times New Roman" panose="02020603050405020304" pitchFamily="18" charset="0"/>
                <a:cs typeface="Times New Roman" panose="02020603050405020304" pitchFamily="18" charset="0"/>
              </a:rPr>
              <a:t> TRÚC: </a:t>
            </a:r>
          </a:p>
          <a:p>
            <a:r>
              <a:rPr lang="en-US" sz="1600" b="0" i="0" dirty="0">
                <a:solidFill>
                  <a:srgbClr val="000000"/>
                </a:solidFill>
                <a:effectLst/>
                <a:latin typeface="Arial" panose="020B0604020202020204" pitchFamily="34" charset="0"/>
              </a:rPr>
              <a:t>&lt;</a:t>
            </a:r>
            <a:r>
              <a:rPr lang="en-US" sz="1600" b="0" i="0" dirty="0" err="1">
                <a:solidFill>
                  <a:srgbClr val="000000"/>
                </a:solidFill>
                <a:effectLst/>
                <a:latin typeface="Arial" panose="020B0604020202020204" pitchFamily="34" charset="0"/>
              </a:rPr>
              <a:t>mã</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định</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danh</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của</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tổ</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chức</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cá</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nhân</a:t>
            </a:r>
            <a:r>
              <a:rPr lang="en-US" sz="1600" b="0" i="0" dirty="0">
                <a:solidFill>
                  <a:srgbClr val="000000"/>
                </a:solidFill>
                <a:effectLst/>
                <a:latin typeface="Arial" panose="020B0604020202020204" pitchFamily="34" charset="0"/>
              </a:rPr>
              <a:t>&gt;.&lt;</a:t>
            </a:r>
            <a:r>
              <a:rPr lang="en-US" sz="1600" b="0" i="0" dirty="0" err="1">
                <a:solidFill>
                  <a:srgbClr val="000000"/>
                </a:solidFill>
                <a:effectLst/>
                <a:latin typeface="Arial" panose="020B0604020202020204" pitchFamily="34" charset="0"/>
              </a:rPr>
              <a:t>mã</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loại</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giấy</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tờ</a:t>
            </a:r>
            <a:r>
              <a:rPr lang="en-US" sz="1600" b="0" i="0" dirty="0">
                <a:solidFill>
                  <a:srgbClr val="000000"/>
                </a:solidFill>
                <a:effectLst/>
                <a:latin typeface="Arial" panose="020B0604020202020204" pitchFamily="34" charset="0"/>
              </a:rPr>
              <a:t>&gt;.&lt;</a:t>
            </a:r>
            <a:r>
              <a:rPr lang="en-US" sz="1600" b="0" i="0" dirty="0" err="1">
                <a:solidFill>
                  <a:srgbClr val="000000"/>
                </a:solidFill>
                <a:effectLst/>
                <a:latin typeface="Arial" panose="020B0604020202020204" pitchFamily="34" charset="0"/>
              </a:rPr>
              <a:t>số</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ký</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hiệu</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giấy</a:t>
            </a:r>
            <a:r>
              <a:rPr lang="en-US" sz="1600" b="0" i="0" dirty="0">
                <a:solidFill>
                  <a:srgbClr val="000000"/>
                </a:solidFill>
                <a:effectLst/>
                <a:latin typeface="Arial" panose="020B0604020202020204" pitchFamily="34" charset="0"/>
              </a:rPr>
              <a:t> </a:t>
            </a:r>
            <a:r>
              <a:rPr lang="en-US" sz="1600" b="0" i="0" dirty="0" err="1">
                <a:solidFill>
                  <a:srgbClr val="000000"/>
                </a:solidFill>
                <a:effectLst/>
                <a:latin typeface="Arial" panose="020B0604020202020204" pitchFamily="34" charset="0"/>
              </a:rPr>
              <a:t>tờ</a:t>
            </a:r>
            <a:r>
              <a:rPr lang="en-US" sz="1600" b="0" i="0" dirty="0">
                <a:solidFill>
                  <a:srgbClr val="000000"/>
                </a:solidFill>
                <a:effectLst/>
                <a:latin typeface="Arial" panose="020B0604020202020204" pitchFamily="34" charset="0"/>
              </a:rPr>
              <a:t>&gt;.</a:t>
            </a:r>
            <a:endParaRPr lang="en-US" altLang="en-US" sz="1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FE2B56E-BC1C-2477-AEC4-EBE9A004F7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4808"/>
            <a:ext cx="3886200" cy="2465614"/>
          </a:xfrm>
          <a:prstGeom prst="rect">
            <a:avLst/>
          </a:prstGeom>
        </p:spPr>
      </p:pic>
      <p:pic>
        <p:nvPicPr>
          <p:cNvPr id="8" name="Picture 7">
            <a:extLst>
              <a:ext uri="{FF2B5EF4-FFF2-40B4-BE49-F238E27FC236}">
                <a16:creationId xmlns:a16="http://schemas.microsoft.com/office/drawing/2014/main" id="{E0AE3FCB-7397-FB6D-5C20-7B7F48206777}"/>
              </a:ext>
            </a:extLst>
          </p:cNvPr>
          <p:cNvPicPr>
            <a:picLocks noChangeAspect="1"/>
          </p:cNvPicPr>
          <p:nvPr/>
        </p:nvPicPr>
        <p:blipFill rotWithShape="1">
          <a:blip r:embed="rId5">
            <a:extLst>
              <a:ext uri="{28A0092B-C50C-407E-A947-70E740481C1C}">
                <a14:useLocalDpi xmlns:a14="http://schemas.microsoft.com/office/drawing/2010/main" val="0"/>
              </a:ext>
            </a:extLst>
          </a:blip>
          <a:srcRect l="-4040" t="-11847" r="29294" b="11847"/>
          <a:stretch/>
        </p:blipFill>
        <p:spPr>
          <a:xfrm>
            <a:off x="3367764" y="912421"/>
            <a:ext cx="5784119" cy="3318658"/>
          </a:xfrm>
          <a:prstGeom prst="rect">
            <a:avLst/>
          </a:prstGeom>
        </p:spPr>
      </p:pic>
    </p:spTree>
    <p:extLst>
      <p:ext uri="{BB962C8B-B14F-4D97-AF65-F5344CB8AC3E}">
        <p14:creationId xmlns:p14="http://schemas.microsoft.com/office/powerpoint/2010/main" val="368596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E00C-9AFD-A058-34AB-807B88D2E5C8}"/>
              </a:ext>
            </a:extLst>
          </p:cNvPr>
          <p:cNvSpPr>
            <a:spLocks noGrp="1"/>
          </p:cNvSpPr>
          <p:nvPr>
            <p:ph type="title"/>
          </p:nvPr>
        </p:nvSpPr>
        <p:spPr>
          <a:xfrm>
            <a:off x="609600" y="457200"/>
            <a:ext cx="6347713" cy="438150"/>
          </a:xfrm>
        </p:spPr>
        <p:txBody>
          <a:bodyPr/>
          <a:lstStyle/>
          <a:p>
            <a:r>
              <a:rPr kumimoji="0" lang="en-US" sz="18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PHÊ</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DUYỆT</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KẾT</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QUẢ</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TTHC</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VÀ</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SẢN</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PHẨM</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SỐ</a:t>
            </a:r>
            <a:r>
              <a:rPr kumimoji="0" 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18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HÓA</a:t>
            </a:r>
            <a:endParaRPr lang="en-US" dirty="0"/>
          </a:p>
        </p:txBody>
      </p:sp>
      <p:graphicFrame>
        <p:nvGraphicFramePr>
          <p:cNvPr id="4" name="Content Placeholder 3">
            <a:extLst>
              <a:ext uri="{FF2B5EF4-FFF2-40B4-BE49-F238E27FC236}">
                <a16:creationId xmlns:a16="http://schemas.microsoft.com/office/drawing/2014/main" id="{FCD160F7-2081-9F4B-C6DC-E578123A1CAB}"/>
              </a:ext>
            </a:extLst>
          </p:cNvPr>
          <p:cNvGraphicFramePr>
            <a:graphicFrameLocks noGrp="1"/>
          </p:cNvGraphicFramePr>
          <p:nvPr>
            <p:ph idx="1"/>
            <p:extLst>
              <p:ext uri="{D42A27DB-BD31-4B8C-83A1-F6EECF244321}">
                <p14:modId xmlns:p14="http://schemas.microsoft.com/office/powerpoint/2010/main" val="2636330524"/>
              </p:ext>
            </p:extLst>
          </p:nvPr>
        </p:nvGraphicFramePr>
        <p:xfrm>
          <a:off x="762001" y="1123950"/>
          <a:ext cx="6934199"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406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8E1E-7378-240F-C7FD-C48C7FD67A77}"/>
              </a:ext>
            </a:extLst>
          </p:cNvPr>
          <p:cNvSpPr>
            <a:spLocks noGrp="1"/>
          </p:cNvSpPr>
          <p:nvPr>
            <p:ph type="title"/>
          </p:nvPr>
        </p:nvSpPr>
        <p:spPr/>
        <p:txBody>
          <a:bodyPr>
            <a:normAutofit fontScale="90000"/>
          </a:bodyPr>
          <a:lstStyle/>
          <a:p>
            <a:endParaRPr lang="en-US"/>
          </a:p>
        </p:txBody>
      </p:sp>
      <p:pic>
        <p:nvPicPr>
          <p:cNvPr id="6" name="Picture Placeholder 5">
            <a:extLst>
              <a:ext uri="{FF2B5EF4-FFF2-40B4-BE49-F238E27FC236}">
                <a16:creationId xmlns:a16="http://schemas.microsoft.com/office/drawing/2014/main" id="{CA4E28EA-B909-56D4-FABD-067991FE42A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5303" t="31629" r="24606"/>
          <a:stretch/>
        </p:blipFill>
        <p:spPr>
          <a:xfrm>
            <a:off x="685800" y="424211"/>
            <a:ext cx="7368699" cy="4141439"/>
          </a:xfrm>
        </p:spPr>
      </p:pic>
      <p:sp>
        <p:nvSpPr>
          <p:cNvPr id="4" name="Text Placeholder 3">
            <a:extLst>
              <a:ext uri="{FF2B5EF4-FFF2-40B4-BE49-F238E27FC236}">
                <a16:creationId xmlns:a16="http://schemas.microsoft.com/office/drawing/2014/main" id="{42DEA259-7E21-9E7E-262B-6D5AE214E31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09658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a:extLst>
              <a:ext uri="{FF2B5EF4-FFF2-40B4-BE49-F238E27FC236}">
                <a16:creationId xmlns:a16="http://schemas.microsoft.com/office/drawing/2014/main" id="{3F29867C-1365-4B56-8D02-A416E90D7E74}"/>
              </a:ext>
            </a:extLst>
          </p:cNvPr>
          <p:cNvSpPr>
            <a:spLocks noGrp="1" noChangeArrowheads="1"/>
          </p:cNvSpPr>
          <p:nvPr>
            <p:ph type="sldNum" sz="quarter" idx="10"/>
          </p:nvPr>
        </p:nvSpPr>
        <p:spPr>
          <a:xfrm>
            <a:off x="5562600" y="4324350"/>
            <a:ext cx="684132" cy="2738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98A9C644-5579-4622-9291-F22B474FC30A}" type="slidenum">
              <a:rPr lang="en-US" altLang="en-US" b="0">
                <a:solidFill>
                  <a:schemeClr val="tx1"/>
                </a:solidFill>
              </a:rPr>
              <a:pPr/>
              <a:t>14</a:t>
            </a:fld>
            <a:endParaRPr lang="en-US" altLang="en-US" b="0">
              <a:solidFill>
                <a:schemeClr val="tx1"/>
              </a:solidFill>
            </a:endParaRPr>
          </a:p>
        </p:txBody>
      </p:sp>
      <p:graphicFrame>
        <p:nvGraphicFramePr>
          <p:cNvPr id="3" name="Diagram 2">
            <a:extLst>
              <a:ext uri="{FF2B5EF4-FFF2-40B4-BE49-F238E27FC236}">
                <a16:creationId xmlns:a16="http://schemas.microsoft.com/office/drawing/2014/main" id="{BCABB535-3FD8-4E68-B762-7EE3E60013C0}"/>
              </a:ext>
            </a:extLst>
          </p:cNvPr>
          <p:cNvGraphicFramePr/>
          <p:nvPr>
            <p:extLst>
              <p:ext uri="{D42A27DB-BD31-4B8C-83A1-F6EECF244321}">
                <p14:modId xmlns:p14="http://schemas.microsoft.com/office/powerpoint/2010/main" val="3407016531"/>
              </p:ext>
            </p:extLst>
          </p:nvPr>
        </p:nvGraphicFramePr>
        <p:xfrm>
          <a:off x="632290" y="819151"/>
          <a:ext cx="7368710" cy="3927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84C60F3F-A954-46DA-BE83-9515729CCE85}"/>
              </a:ext>
            </a:extLst>
          </p:cNvPr>
          <p:cNvSpPr txBox="1">
            <a:spLocks/>
          </p:cNvSpPr>
          <p:nvPr/>
        </p:nvSpPr>
        <p:spPr>
          <a:xfrm>
            <a:off x="838200" y="285750"/>
            <a:ext cx="6248400" cy="590550"/>
          </a:xfrm>
          <a:prstGeom prst="rect">
            <a:avLst/>
          </a:prstGeom>
        </p:spPr>
        <p:txBody>
          <a:bodyPr vert="horz" lIns="91440" tIns="45720" rIns="91440" bIns="45720" rtlCol="0" anchor="t">
            <a:normAutofit fontScale="85000" lnSpcReduction="10000"/>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GIÁ</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TRỊ</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PHÁP</a:t>
            </a:r>
            <a:r>
              <a:rPr lang="en-US" sz="2800" b="1" dirty="0">
                <a:ln/>
                <a:solidFill>
                  <a:schemeClr val="accent4"/>
                </a:solidFill>
                <a:latin typeface="Times New Roman" panose="02020603050405020304" pitchFamily="18" charset="0"/>
                <a:cs typeface="Times New Roman" panose="02020603050405020304" pitchFamily="18" charset="0"/>
              </a:rPr>
              <a:t> LÝ </a:t>
            </a:r>
            <a:r>
              <a:rPr lang="en-US" sz="2800" b="1" dirty="0" err="1">
                <a:ln/>
                <a:solidFill>
                  <a:schemeClr val="accent4"/>
                </a:solidFill>
                <a:latin typeface="Times New Roman" panose="02020603050405020304" pitchFamily="18" charset="0"/>
                <a:cs typeface="Times New Roman" panose="02020603050405020304" pitchFamily="18" charset="0"/>
              </a:rPr>
              <a:t>TÀI</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LIỆU</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SỐ</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HÓA</a:t>
            </a:r>
            <a:endParaRPr lang="en-US" sz="2800" b="1" dirty="0">
              <a:ln/>
              <a:solidFill>
                <a:schemeClr val="accent4"/>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3FB07A9-9449-493E-90E4-CBAEDAE6685E}"/>
              </a:ext>
            </a:extLst>
          </p:cNvPr>
          <p:cNvSpPr txBox="1">
            <a:spLocks/>
          </p:cNvSpPr>
          <p:nvPr/>
        </p:nvSpPr>
        <p:spPr>
          <a:xfrm>
            <a:off x="457200" y="285750"/>
            <a:ext cx="6248400" cy="590550"/>
          </a:xfrm>
          <a:prstGeom prst="rect">
            <a:avLst/>
          </a:prstGeom>
        </p:spPr>
        <p:txBody>
          <a:bodyPr vert="horz" lIns="91440" tIns="45720" rIns="91440" bIns="45720" rtlCol="0" anchor="t">
            <a:normAutofit fontScale="85000" lnSpcReduction="10000"/>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SỐ</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HÓA</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KẾT</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QUẢ</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GIẢI</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QUYẾT</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TTHC</a:t>
            </a:r>
            <a:endParaRPr lang="en-US" sz="2800" b="1" dirty="0">
              <a:ln/>
              <a:solidFill>
                <a:schemeClr val="accent4"/>
              </a:solidFill>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0AF04E7C-32B2-4B43-A141-BF113E3467B7}"/>
              </a:ext>
            </a:extLst>
          </p:cNvPr>
          <p:cNvGraphicFramePr/>
          <p:nvPr>
            <p:extLst>
              <p:ext uri="{D42A27DB-BD31-4B8C-83A1-F6EECF244321}">
                <p14:modId xmlns:p14="http://schemas.microsoft.com/office/powerpoint/2010/main" val="736525664"/>
              </p:ext>
            </p:extLst>
          </p:nvPr>
        </p:nvGraphicFramePr>
        <p:xfrm>
          <a:off x="-152400" y="847725"/>
          <a:ext cx="7086600" cy="4165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2704856C-B100-C28D-7B2B-C230C2937590}"/>
              </a:ext>
            </a:extLst>
          </p:cNvPr>
          <p:cNvSpPr/>
          <p:nvPr/>
        </p:nvSpPr>
        <p:spPr>
          <a:xfrm>
            <a:off x="6705600" y="1504950"/>
            <a:ext cx="1295400" cy="2514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C00000"/>
                </a:solidFill>
              </a:rPr>
              <a:t>Bảo</a:t>
            </a:r>
            <a:r>
              <a:rPr lang="en-US" dirty="0">
                <a:solidFill>
                  <a:srgbClr val="C00000"/>
                </a:solidFill>
              </a:rPr>
              <a:t> </a:t>
            </a:r>
            <a:r>
              <a:rPr lang="en-US" dirty="0" err="1">
                <a:solidFill>
                  <a:srgbClr val="C00000"/>
                </a:solidFill>
              </a:rPr>
              <a:t>đảm</a:t>
            </a:r>
            <a:r>
              <a:rPr lang="en-US" dirty="0">
                <a:solidFill>
                  <a:srgbClr val="C00000"/>
                </a:solidFill>
              </a:rPr>
              <a:t> </a:t>
            </a:r>
            <a:r>
              <a:rPr lang="en-US" dirty="0" err="1">
                <a:solidFill>
                  <a:srgbClr val="C00000"/>
                </a:solidFill>
              </a:rPr>
              <a:t>giá</a:t>
            </a:r>
            <a:r>
              <a:rPr lang="en-US" dirty="0">
                <a:solidFill>
                  <a:srgbClr val="C00000"/>
                </a:solidFill>
              </a:rPr>
              <a:t> </a:t>
            </a:r>
            <a:r>
              <a:rPr lang="en-US" dirty="0" err="1">
                <a:solidFill>
                  <a:srgbClr val="C00000"/>
                </a:solidFill>
              </a:rPr>
              <a:t>trị</a:t>
            </a:r>
            <a:r>
              <a:rPr lang="en-US" dirty="0">
                <a:solidFill>
                  <a:srgbClr val="C00000"/>
                </a:solidFill>
              </a:rPr>
              <a:t> </a:t>
            </a:r>
            <a:r>
              <a:rPr lang="en-US" dirty="0" err="1">
                <a:solidFill>
                  <a:srgbClr val="C00000"/>
                </a:solidFill>
              </a:rPr>
              <a:t>pháp</a:t>
            </a:r>
            <a:r>
              <a:rPr lang="en-US" dirty="0">
                <a:solidFill>
                  <a:srgbClr val="C00000"/>
                </a:solidFill>
              </a:rPr>
              <a:t> </a:t>
            </a:r>
            <a:r>
              <a:rPr lang="en-US" dirty="0" err="1">
                <a:solidFill>
                  <a:srgbClr val="C00000"/>
                </a:solidFill>
              </a:rPr>
              <a:t>lý</a:t>
            </a:r>
            <a:r>
              <a:rPr lang="en-US" dirty="0">
                <a:solidFill>
                  <a:srgbClr val="C00000"/>
                </a:solidFill>
              </a:rPr>
              <a:t> </a:t>
            </a:r>
            <a:r>
              <a:rPr lang="en-US" dirty="0" err="1">
                <a:solidFill>
                  <a:srgbClr val="C00000"/>
                </a:solidFill>
              </a:rPr>
              <a:t>để</a:t>
            </a:r>
            <a:r>
              <a:rPr lang="en-US" dirty="0">
                <a:solidFill>
                  <a:srgbClr val="C00000"/>
                </a:solidFill>
              </a:rPr>
              <a:t> </a:t>
            </a:r>
            <a:r>
              <a:rPr lang="en-US" dirty="0" err="1">
                <a:solidFill>
                  <a:srgbClr val="C00000"/>
                </a:solidFill>
              </a:rPr>
              <a:t>tái</a:t>
            </a:r>
            <a:r>
              <a:rPr lang="en-US" dirty="0">
                <a:solidFill>
                  <a:srgbClr val="C00000"/>
                </a:solidFill>
              </a:rPr>
              <a:t> </a:t>
            </a:r>
            <a:r>
              <a:rPr lang="en-US" dirty="0" err="1">
                <a:solidFill>
                  <a:srgbClr val="C00000"/>
                </a:solidFill>
              </a:rPr>
              <a:t>sử</a:t>
            </a:r>
            <a:r>
              <a:rPr lang="en-US" dirty="0">
                <a:solidFill>
                  <a:srgbClr val="C00000"/>
                </a:solidFill>
              </a:rPr>
              <a:t> </a:t>
            </a:r>
            <a:r>
              <a:rPr lang="en-US" dirty="0" err="1">
                <a:solidFill>
                  <a:srgbClr val="C00000"/>
                </a:solidFill>
              </a:rPr>
              <a:t>dụng</a:t>
            </a:r>
            <a:endParaRPr lang="en-US" dirty="0">
              <a:solidFill>
                <a:srgbClr val="C00000"/>
              </a:solidFill>
            </a:endParaRPr>
          </a:p>
        </p:txBody>
      </p:sp>
    </p:spTree>
    <p:extLst>
      <p:ext uri="{BB962C8B-B14F-4D97-AF65-F5344CB8AC3E}">
        <p14:creationId xmlns:p14="http://schemas.microsoft.com/office/powerpoint/2010/main" val="3292956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2C8D-BC30-410B-84F1-60837500E4B5}"/>
              </a:ext>
            </a:extLst>
          </p:cNvPr>
          <p:cNvSpPr>
            <a:spLocks noGrp="1"/>
          </p:cNvSpPr>
          <p:nvPr>
            <p:ph type="title"/>
          </p:nvPr>
        </p:nvSpPr>
        <p:spPr>
          <a:xfrm>
            <a:off x="2095500" y="165438"/>
            <a:ext cx="4953000" cy="400049"/>
          </a:xfrm>
        </p:spPr>
        <p:txBody>
          <a:bodyPr>
            <a:normAutofit fontScale="90000"/>
          </a:bodyPr>
          <a:lstStyle/>
          <a:p>
            <a:pPr algn="ctr"/>
            <a:r>
              <a:rPr lang="en-US" sz="2400">
                <a:solidFill>
                  <a:schemeClr val="accent5">
                    <a:lumMod val="75000"/>
                  </a:schemeClr>
                </a:solidFill>
                <a:latin typeface="Times New Roman" panose="02020603050405020304" pitchFamily="18" charset="0"/>
                <a:cs typeface="Times New Roman" panose="02020603050405020304" pitchFamily="18" charset="0"/>
              </a:rPr>
              <a:t>Chia sẻ tài liệu số hóa</a:t>
            </a:r>
            <a:endParaRPr lang="en-US" sz="24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698D7CA-DC85-4CAB-BC97-CB8242DEE12A}"/>
              </a:ext>
            </a:extLst>
          </p:cNvPr>
          <p:cNvPicPr>
            <a:picLocks noChangeAspect="1"/>
          </p:cNvPicPr>
          <p:nvPr/>
        </p:nvPicPr>
        <p:blipFill>
          <a:blip r:embed="rId2"/>
          <a:stretch>
            <a:fillRect/>
          </a:stretch>
        </p:blipFill>
        <p:spPr>
          <a:xfrm>
            <a:off x="453290" y="781182"/>
            <a:ext cx="4271110" cy="2051957"/>
          </a:xfrm>
          <a:prstGeom prst="rect">
            <a:avLst/>
          </a:prstGeom>
        </p:spPr>
      </p:pic>
      <p:pic>
        <p:nvPicPr>
          <p:cNvPr id="7" name="Picture 6">
            <a:extLst>
              <a:ext uri="{FF2B5EF4-FFF2-40B4-BE49-F238E27FC236}">
                <a16:creationId xmlns:a16="http://schemas.microsoft.com/office/drawing/2014/main" id="{ED15C6FA-6822-41D6-9144-DFCF66D31304}"/>
              </a:ext>
            </a:extLst>
          </p:cNvPr>
          <p:cNvPicPr>
            <a:picLocks noChangeAspect="1"/>
          </p:cNvPicPr>
          <p:nvPr/>
        </p:nvPicPr>
        <p:blipFill>
          <a:blip r:embed="rId3"/>
          <a:stretch>
            <a:fillRect/>
          </a:stretch>
        </p:blipFill>
        <p:spPr>
          <a:xfrm>
            <a:off x="4876800" y="781182"/>
            <a:ext cx="4043528" cy="2899608"/>
          </a:xfrm>
          <a:prstGeom prst="rect">
            <a:avLst/>
          </a:prstGeom>
        </p:spPr>
      </p:pic>
      <p:pic>
        <p:nvPicPr>
          <p:cNvPr id="9" name="Picture 8">
            <a:extLst>
              <a:ext uri="{FF2B5EF4-FFF2-40B4-BE49-F238E27FC236}">
                <a16:creationId xmlns:a16="http://schemas.microsoft.com/office/drawing/2014/main" id="{D63D5AF5-9EC6-40A2-8890-0504B03232C9}"/>
              </a:ext>
            </a:extLst>
          </p:cNvPr>
          <p:cNvPicPr>
            <a:picLocks noChangeAspect="1"/>
          </p:cNvPicPr>
          <p:nvPr/>
        </p:nvPicPr>
        <p:blipFill>
          <a:blip r:embed="rId4"/>
          <a:stretch>
            <a:fillRect/>
          </a:stretch>
        </p:blipFill>
        <p:spPr>
          <a:xfrm>
            <a:off x="462255" y="3048834"/>
            <a:ext cx="4800600" cy="1829209"/>
          </a:xfrm>
          <a:prstGeom prst="rect">
            <a:avLst/>
          </a:prstGeom>
        </p:spPr>
      </p:pic>
    </p:spTree>
    <p:extLst>
      <p:ext uri="{BB962C8B-B14F-4D97-AF65-F5344CB8AC3E}">
        <p14:creationId xmlns:p14="http://schemas.microsoft.com/office/powerpoint/2010/main" val="27466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85750"/>
            <a:ext cx="8410604" cy="4572000"/>
          </a:xfrm>
        </p:spPr>
        <p:txBody>
          <a:bodyPr>
            <a:normAutofit/>
          </a:bodyPr>
          <a:lstStyle/>
          <a:p>
            <a:pPr algn="ctr">
              <a:buNone/>
            </a:pPr>
            <a:r>
              <a:rPr lang="en-GB" sz="5000" b="1" dirty="0">
                <a:solidFill>
                  <a:srgbClr val="C00000"/>
                </a:solidFill>
              </a:rPr>
              <a:t>XIN CÁM ƠN!</a:t>
            </a:r>
          </a:p>
          <a:p>
            <a:pPr algn="ctr"/>
            <a:endParaRPr lang="en-GB" sz="3000" b="1" dirty="0">
              <a:latin typeface="Times New Roman" pitchFamily="18" charset="0"/>
              <a:cs typeface="Times New Roman" pitchFamily="18" charset="0"/>
              <a:hlinkClick r:id="rId2" action="ppaction://hlinkfile"/>
            </a:endParaRPr>
          </a:p>
        </p:txBody>
      </p:sp>
      <p:sp>
        <p:nvSpPr>
          <p:cNvPr id="6" name="Slide Number Placeholder 5"/>
          <p:cNvSpPr>
            <a:spLocks noGrp="1"/>
          </p:cNvSpPr>
          <p:nvPr>
            <p:ph type="sldNum" sz="quarter" idx="12"/>
          </p:nvPr>
        </p:nvSpPr>
        <p:spPr/>
        <p:txBody>
          <a:bodyPr/>
          <a:lstStyle/>
          <a:p>
            <a:pPr>
              <a:defRPr/>
            </a:pPr>
            <a:fld id="{2EE951C2-B09E-41F3-8963-725617ED5102}" type="slidenum">
              <a:rPr lang="vi-VN" smtClean="0"/>
              <a:pPr>
                <a:defRPr/>
              </a:pPr>
              <a:t>17</a:t>
            </a:fld>
            <a:endParaRPr lang="vi-VN"/>
          </a:p>
        </p:txBody>
      </p:sp>
      <p:pic>
        <p:nvPicPr>
          <p:cNvPr id="4" name="Picture 3" descr="dvc_banner.jpg"/>
          <p:cNvPicPr>
            <a:picLocks noChangeAspect="1"/>
          </p:cNvPicPr>
          <p:nvPr/>
        </p:nvPicPr>
        <p:blipFill>
          <a:blip r:embed="rId3" cstate="print"/>
          <a:stretch>
            <a:fillRect/>
          </a:stretch>
        </p:blipFill>
        <p:spPr>
          <a:xfrm>
            <a:off x="1295400" y="2724150"/>
            <a:ext cx="6693433" cy="1434307"/>
          </a:xfrm>
          <a:prstGeom prst="rect">
            <a:avLst/>
          </a:prstGeom>
        </p:spPr>
      </p:pic>
    </p:spTree>
    <p:extLst>
      <p:ext uri="{BB962C8B-B14F-4D97-AF65-F5344CB8AC3E}">
        <p14:creationId xmlns:p14="http://schemas.microsoft.com/office/powerpoint/2010/main" val="126799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0AC515-E832-4134-ADB9-F0C204823208}"/>
              </a:ext>
            </a:extLst>
          </p:cNvPr>
          <p:cNvSpPr>
            <a:spLocks noGrp="1"/>
          </p:cNvSpPr>
          <p:nvPr>
            <p:ph idx="1"/>
          </p:nvPr>
        </p:nvSpPr>
        <p:spPr>
          <a:xfrm>
            <a:off x="304800" y="1733550"/>
            <a:ext cx="8001002" cy="3276600"/>
          </a:xfrm>
        </p:spPr>
        <p:txBody>
          <a:bodyPr>
            <a:noAutofit/>
          </a:bodyPr>
          <a:lstStyle/>
          <a:p>
            <a:pPr algn="just"/>
            <a:r>
              <a:rPr lang="en-US" sz="1600" i="1" dirty="0" err="1">
                <a:latin typeface="Times New Roman" panose="02020603050405020304" pitchFamily="18" charset="0"/>
                <a:cs typeface="Times New Roman" panose="02020603050405020304" pitchFamily="18" charset="0"/>
              </a:rPr>
              <a:t>Nghị</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định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số</a:t>
            </a:r>
            <a:r>
              <a:rPr lang="en-US" sz="1600" i="1" dirty="0">
                <a:latin typeface="Times New Roman" panose="02020603050405020304" pitchFamily="18" charset="0"/>
                <a:cs typeface="Times New Roman" panose="02020603050405020304" pitchFamily="18" charset="0"/>
              </a:rPr>
              <a:t> 107/2021/</a:t>
            </a:r>
            <a:r>
              <a:rPr lang="en-US" sz="1600" i="1" dirty="0" err="1">
                <a:latin typeface="Times New Roman" panose="02020603050405020304" pitchFamily="18" charset="0"/>
                <a:cs typeface="Times New Roman" panose="02020603050405020304" pitchFamily="18" charset="0"/>
              </a:rPr>
              <a:t>NĐ</a:t>
            </a:r>
            <a:r>
              <a:rPr lang="en-US" sz="1600" i="1" dirty="0">
                <a:latin typeface="Times New Roman" panose="02020603050405020304" pitchFamily="18" charset="0"/>
                <a:cs typeface="Times New Roman" panose="02020603050405020304" pitchFamily="18" charset="0"/>
              </a:rPr>
              <a:t>-CP </a:t>
            </a:r>
            <a:r>
              <a:rPr lang="en-US" sz="1600" i="1" dirty="0" err="1">
                <a:latin typeface="Times New Roman" panose="02020603050405020304" pitchFamily="18" charset="0"/>
                <a:cs typeface="Times New Roman" panose="02020603050405020304" pitchFamily="18" charset="0"/>
              </a:rPr>
              <a:t>ngày</a:t>
            </a:r>
            <a:r>
              <a:rPr lang="en-US" sz="1600" i="1" dirty="0">
                <a:latin typeface="Times New Roman" panose="02020603050405020304" pitchFamily="18" charset="0"/>
                <a:cs typeface="Times New Roman" panose="02020603050405020304" pitchFamily="18" charset="0"/>
              </a:rPr>
              <a:t> 06 </a:t>
            </a:r>
            <a:r>
              <a:rPr lang="en-US" sz="1600" i="1" dirty="0" err="1">
                <a:latin typeface="Times New Roman" panose="02020603050405020304" pitchFamily="18" charset="0"/>
                <a:cs typeface="Times New Roman" panose="02020603050405020304" pitchFamily="18" charset="0"/>
              </a:rPr>
              <a:t>tháng</a:t>
            </a:r>
            <a:r>
              <a:rPr lang="en-US" sz="1600" i="1" dirty="0">
                <a:latin typeface="Times New Roman" panose="02020603050405020304" pitchFamily="18" charset="0"/>
                <a:cs typeface="Times New Roman" panose="02020603050405020304" pitchFamily="18" charset="0"/>
              </a:rPr>
              <a:t> 12 </a:t>
            </a:r>
            <a:r>
              <a:rPr lang="en-US" sz="1600" i="1" dirty="0" err="1">
                <a:latin typeface="Times New Roman" panose="02020603050405020304" pitchFamily="18" charset="0"/>
                <a:cs typeface="Times New Roman" panose="02020603050405020304" pitchFamily="18" charset="0"/>
              </a:rPr>
              <a:t>năm</a:t>
            </a:r>
            <a:r>
              <a:rPr lang="en-US" sz="1600" i="1" dirty="0">
                <a:latin typeface="Times New Roman" panose="02020603050405020304" pitchFamily="18" charset="0"/>
                <a:cs typeface="Times New Roman" panose="02020603050405020304" pitchFamily="18" charset="0"/>
              </a:rPr>
              <a:t> 2021 </a:t>
            </a:r>
            <a:r>
              <a:rPr lang="en-US" sz="1600" i="1" dirty="0" err="1">
                <a:latin typeface="Times New Roman" panose="02020603050405020304" pitchFamily="18" charset="0"/>
                <a:cs typeface="Times New Roman" panose="02020603050405020304" pitchFamily="18" charset="0"/>
              </a:rPr>
              <a:t>sửa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đổi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bổ</a:t>
            </a:r>
            <a:r>
              <a:rPr lang="en-US" sz="1600" i="1" dirty="0">
                <a:latin typeface="Times New Roman" panose="02020603050405020304" pitchFamily="18" charset="0"/>
                <a:cs typeface="Times New Roman" panose="02020603050405020304" pitchFamily="18" charset="0"/>
              </a:rPr>
              <a:t> sung </a:t>
            </a:r>
            <a:r>
              <a:rPr lang="en-US" sz="1600" i="1" dirty="0" err="1">
                <a:latin typeface="Times New Roman" panose="02020603050405020304" pitchFamily="18" charset="0"/>
                <a:cs typeface="Times New Roman" panose="02020603050405020304" pitchFamily="18" charset="0"/>
              </a:rPr>
              <a:t>một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số</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điều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của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Nghị</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định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số</a:t>
            </a:r>
            <a:r>
              <a:rPr lang="en-US" sz="1600" i="1" dirty="0">
                <a:latin typeface="Times New Roman" panose="02020603050405020304" pitchFamily="18" charset="0"/>
                <a:cs typeface="Times New Roman" panose="02020603050405020304" pitchFamily="18" charset="0"/>
              </a:rPr>
              <a:t> 61/2018/</a:t>
            </a:r>
            <a:r>
              <a:rPr lang="en-US" sz="1600" i="1" dirty="0" err="1">
                <a:latin typeface="Times New Roman" panose="02020603050405020304" pitchFamily="18" charset="0"/>
                <a:cs typeface="Times New Roman" panose="02020603050405020304" pitchFamily="18" charset="0"/>
              </a:rPr>
              <a:t>NĐ</a:t>
            </a:r>
            <a:r>
              <a:rPr lang="en-US" sz="1600" i="1" dirty="0">
                <a:latin typeface="Times New Roman" panose="02020603050405020304" pitchFamily="18" charset="0"/>
                <a:cs typeface="Times New Roman" panose="02020603050405020304" pitchFamily="18" charset="0"/>
              </a:rPr>
              <a:t>-CP </a:t>
            </a:r>
            <a:r>
              <a:rPr lang="en-US" sz="1600" i="1" dirty="0" err="1">
                <a:latin typeface="Times New Roman" panose="02020603050405020304" pitchFamily="18" charset="0"/>
                <a:cs typeface="Times New Roman" panose="02020603050405020304" pitchFamily="18" charset="0"/>
              </a:rPr>
              <a:t>ngày</a:t>
            </a:r>
            <a:r>
              <a:rPr lang="en-US" sz="1600" i="1" dirty="0">
                <a:latin typeface="Times New Roman" panose="02020603050405020304" pitchFamily="18" charset="0"/>
                <a:cs typeface="Times New Roman" panose="02020603050405020304" pitchFamily="18" charset="0"/>
              </a:rPr>
              <a:t> 23 </a:t>
            </a:r>
            <a:r>
              <a:rPr lang="en-US" sz="1600" i="1" dirty="0" err="1">
                <a:latin typeface="Times New Roman" panose="02020603050405020304" pitchFamily="18" charset="0"/>
                <a:cs typeface="Times New Roman" panose="02020603050405020304" pitchFamily="18" charset="0"/>
              </a:rPr>
              <a:t>tháng</a:t>
            </a:r>
            <a:r>
              <a:rPr lang="en-US" sz="1600" i="1" dirty="0">
                <a:latin typeface="Times New Roman" panose="02020603050405020304" pitchFamily="18" charset="0"/>
                <a:cs typeface="Times New Roman" panose="02020603050405020304" pitchFamily="18" charset="0"/>
              </a:rPr>
              <a:t> 4 </a:t>
            </a:r>
            <a:r>
              <a:rPr lang="en-US" sz="1600" i="1" dirty="0" err="1">
                <a:latin typeface="Times New Roman" panose="02020603050405020304" pitchFamily="18" charset="0"/>
                <a:cs typeface="Times New Roman" panose="02020603050405020304" pitchFamily="18" charset="0"/>
              </a:rPr>
              <a:t>năm</a:t>
            </a:r>
            <a:r>
              <a:rPr lang="en-US" sz="1600" i="1" dirty="0">
                <a:latin typeface="Times New Roman" panose="02020603050405020304" pitchFamily="18" charset="0"/>
                <a:cs typeface="Times New Roman" panose="02020603050405020304" pitchFamily="18" charset="0"/>
              </a:rPr>
              <a:t> 2018 </a:t>
            </a:r>
            <a:r>
              <a:rPr lang="en-US" sz="1600" i="1" dirty="0" err="1">
                <a:latin typeface="Times New Roman" panose="02020603050405020304" pitchFamily="18" charset="0"/>
                <a:cs typeface="Times New Roman" panose="02020603050405020304" pitchFamily="18" charset="0"/>
              </a:rPr>
              <a:t>của</a:t>
            </a:r>
            <a:r>
              <a:rPr lang="en-US"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Chính phủ về thực hiện cơ chế một cửa, một cửa liên thông trong giải quyết thủ tục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hành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chính</a:t>
            </a:r>
            <a:endParaRPr lang="en-US" sz="1600" i="1" dirty="0">
              <a:latin typeface="Times New Roman" panose="02020603050405020304" pitchFamily="18" charset="0"/>
              <a:cs typeface="Times New Roman" panose="02020603050405020304" pitchFamily="18" charset="0"/>
            </a:endParaRPr>
          </a:p>
          <a:p>
            <a:pPr algn="just"/>
            <a:r>
              <a:rPr lang="en-US" sz="1600" i="1" dirty="0" err="1">
                <a:latin typeface="Times New Roman" panose="02020603050405020304" pitchFamily="18" charset="0"/>
                <a:cs typeface="Times New Roman" panose="02020603050405020304" pitchFamily="18" charset="0"/>
              </a:rPr>
              <a:t>Nghị</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định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số</a:t>
            </a:r>
            <a:r>
              <a:rPr lang="en-US" sz="1600" i="1" dirty="0">
                <a:latin typeface="Times New Roman" panose="02020603050405020304" pitchFamily="18" charset="0"/>
                <a:cs typeface="Times New Roman" panose="02020603050405020304" pitchFamily="18" charset="0"/>
              </a:rPr>
              <a:t> 45/2020/</a:t>
            </a:r>
            <a:r>
              <a:rPr lang="en-US" sz="1600" i="1" dirty="0" err="1">
                <a:latin typeface="Times New Roman" panose="02020603050405020304" pitchFamily="18" charset="0"/>
                <a:cs typeface="Times New Roman" panose="02020603050405020304" pitchFamily="18" charset="0"/>
              </a:rPr>
              <a:t>NĐ</a:t>
            </a:r>
            <a:r>
              <a:rPr lang="en-US" sz="1600" i="1" dirty="0">
                <a:latin typeface="Times New Roman" panose="02020603050405020304" pitchFamily="18" charset="0"/>
                <a:cs typeface="Times New Roman" panose="02020603050405020304" pitchFamily="18" charset="0"/>
              </a:rPr>
              <a:t>-CP </a:t>
            </a:r>
            <a:r>
              <a:rPr lang="en-US" sz="1600" i="1" dirty="0" err="1">
                <a:latin typeface="Times New Roman" panose="02020603050405020304" pitchFamily="18" charset="0"/>
                <a:cs typeface="Times New Roman" panose="02020603050405020304" pitchFamily="18" charset="0"/>
              </a:rPr>
              <a:t>ngày</a:t>
            </a:r>
            <a:r>
              <a:rPr lang="en-US" sz="1600" i="1" dirty="0">
                <a:latin typeface="Times New Roman" panose="02020603050405020304" pitchFamily="18" charset="0"/>
                <a:cs typeface="Times New Roman" panose="02020603050405020304" pitchFamily="18" charset="0"/>
              </a:rPr>
              <a:t> 08 </a:t>
            </a:r>
            <a:r>
              <a:rPr lang="en-US" sz="1600" i="1" dirty="0" err="1">
                <a:latin typeface="Times New Roman" panose="02020603050405020304" pitchFamily="18" charset="0"/>
                <a:cs typeface="Times New Roman" panose="02020603050405020304" pitchFamily="18" charset="0"/>
              </a:rPr>
              <a:t>tháng</a:t>
            </a:r>
            <a:r>
              <a:rPr lang="en-US" sz="1600" i="1" dirty="0">
                <a:latin typeface="Times New Roman" panose="02020603050405020304" pitchFamily="18" charset="0"/>
                <a:cs typeface="Times New Roman" panose="02020603050405020304" pitchFamily="18" charset="0"/>
              </a:rPr>
              <a:t> 4 </a:t>
            </a:r>
            <a:r>
              <a:rPr lang="en-US" sz="1600" i="1" dirty="0" err="1">
                <a:latin typeface="Times New Roman" panose="02020603050405020304" pitchFamily="18" charset="0"/>
                <a:cs typeface="Times New Roman" panose="02020603050405020304" pitchFamily="18" charset="0"/>
              </a:rPr>
              <a:t>năm</a:t>
            </a:r>
            <a:r>
              <a:rPr lang="en-US" sz="1600" i="1" dirty="0">
                <a:latin typeface="Times New Roman" panose="02020603050405020304" pitchFamily="18" charset="0"/>
                <a:cs typeface="Times New Roman" panose="02020603050405020304" pitchFamily="18" charset="0"/>
              </a:rPr>
              <a:t> 2020 </a:t>
            </a:r>
            <a:r>
              <a:rPr lang="en-US" sz="1600" i="1" dirty="0" err="1">
                <a:latin typeface="Times New Roman" panose="02020603050405020304" pitchFamily="18" charset="0"/>
                <a:cs typeface="Times New Roman" panose="02020603050405020304" pitchFamily="18" charset="0"/>
              </a:rPr>
              <a:t>của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Chính</a:t>
            </a:r>
            <a:r>
              <a:rPr lang="en-US"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phủ về thực hiện thủ tục hành chính trên môi trường điện tử;</a:t>
            </a:r>
            <a:endParaRPr lang="en-US" sz="1600" i="1" dirty="0">
              <a:latin typeface="Times New Roman" panose="02020603050405020304" pitchFamily="18" charset="0"/>
              <a:cs typeface="Times New Roman" panose="02020603050405020304" pitchFamily="18" charset="0"/>
            </a:endParaRPr>
          </a:p>
          <a:p>
            <a:pPr algn="just"/>
            <a:r>
              <a:rPr lang="vi-VN" sz="1600" i="1" dirty="0">
                <a:latin typeface="Times New Roman" panose="02020603050405020304" pitchFamily="18" charset="0"/>
                <a:cs typeface="Times New Roman" panose="02020603050405020304" pitchFamily="18" charset="0"/>
              </a:rPr>
              <a:t>Thông tư</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số</a:t>
            </a:r>
            <a:r>
              <a:rPr lang="en-US" sz="1600" i="1" dirty="0">
                <a:latin typeface="Times New Roman" panose="02020603050405020304" pitchFamily="18" charset="0"/>
                <a:cs typeface="Times New Roman" panose="02020603050405020304" pitchFamily="18" charset="0"/>
              </a:rPr>
              <a:t> 01/2023/TT-</a:t>
            </a:r>
            <a:r>
              <a:rPr lang="en-US" sz="1600" i="1" dirty="0" err="1">
                <a:latin typeface="Times New Roman" panose="02020603050405020304" pitchFamily="18" charset="0"/>
                <a:cs typeface="Times New Roman" panose="02020603050405020304" pitchFamily="18" charset="0"/>
              </a:rPr>
              <a:t>VPCP</a:t>
            </a:r>
            <a:r>
              <a:rPr lang="vi-VN" sz="1600" i="1" dirty="0">
                <a:latin typeface="Times New Roman" panose="02020603050405020304" pitchFamily="18" charset="0"/>
                <a:cs typeface="Times New Roman" panose="02020603050405020304" pitchFamily="18" charset="0"/>
              </a:rPr>
              <a:t> quy định một số nội dung và biện pháp thi hành trong số hóa hồ sơ, kết quả giải quyết thủ tục hành chính và thực hiện thủ tục hành chính trên môi trường điện tử.</a:t>
            </a:r>
            <a:endParaRPr lang="en-US" sz="1600" i="1"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949465F6-4C21-4326-A8A8-386DD0EC5C8F}"/>
              </a:ext>
            </a:extLst>
          </p:cNvPr>
          <p:cNvSpPr txBox="1">
            <a:spLocks/>
          </p:cNvSpPr>
          <p:nvPr/>
        </p:nvSpPr>
        <p:spPr>
          <a:xfrm>
            <a:off x="1371600" y="209550"/>
            <a:ext cx="6248400" cy="590550"/>
          </a:xfrm>
          <a:prstGeom prst="rect">
            <a:avLst/>
          </a:prstGeom>
        </p:spPr>
        <p:txBody>
          <a:bodyPr vert="horz" lIns="91440" tIns="45720" rIns="91440" bIns="45720" rtlCol="0" anchor="t">
            <a:norm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err="1">
                <a:ln/>
                <a:solidFill>
                  <a:schemeClr val="accent4"/>
                </a:solidFill>
                <a:latin typeface="Times New Roman" panose="02020603050405020304" pitchFamily="18" charset="0"/>
                <a:cs typeface="Times New Roman" panose="02020603050405020304" pitchFamily="18" charset="0"/>
              </a:rPr>
              <a:t>CĂN</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CỨ</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PHÁP</a:t>
            </a:r>
            <a:r>
              <a:rPr lang="en-US" sz="2800" b="1" dirty="0">
                <a:ln/>
                <a:solidFill>
                  <a:schemeClr val="accent4"/>
                </a:solidFill>
                <a:latin typeface="Times New Roman" panose="02020603050405020304" pitchFamily="18" charset="0"/>
                <a:cs typeface="Times New Roman" panose="02020603050405020304" pitchFamily="18" charset="0"/>
              </a:rPr>
              <a:t> LÝ</a:t>
            </a:r>
          </a:p>
        </p:txBody>
      </p:sp>
    </p:spTree>
    <p:extLst>
      <p:ext uri="{BB962C8B-B14F-4D97-AF65-F5344CB8AC3E}">
        <p14:creationId xmlns:p14="http://schemas.microsoft.com/office/powerpoint/2010/main" val="358381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AB8F7E31-D342-454F-BCD9-3C872734A64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AFF158AF-745D-41D2-B951-F06743DBDB96}" type="slidenum">
              <a:rPr lang="en-US" altLang="en-US" b="0">
                <a:solidFill>
                  <a:schemeClr val="tx1"/>
                </a:solidFill>
              </a:rPr>
              <a:pPr/>
              <a:t>3</a:t>
            </a:fld>
            <a:endParaRPr lang="en-US" altLang="en-US" b="0">
              <a:solidFill>
                <a:schemeClr val="tx1"/>
              </a:solidFill>
            </a:endParaRPr>
          </a:p>
        </p:txBody>
      </p:sp>
      <p:graphicFrame>
        <p:nvGraphicFramePr>
          <p:cNvPr id="3" name="Diagram 2">
            <a:extLst>
              <a:ext uri="{FF2B5EF4-FFF2-40B4-BE49-F238E27FC236}">
                <a16:creationId xmlns:a16="http://schemas.microsoft.com/office/drawing/2014/main" id="{3470D77E-C319-44EF-A613-8BDD3007F52E}"/>
              </a:ext>
            </a:extLst>
          </p:cNvPr>
          <p:cNvGraphicFramePr/>
          <p:nvPr>
            <p:extLst>
              <p:ext uri="{D42A27DB-BD31-4B8C-83A1-F6EECF244321}">
                <p14:modId xmlns:p14="http://schemas.microsoft.com/office/powerpoint/2010/main" val="2293693951"/>
              </p:ext>
            </p:extLst>
          </p:nvPr>
        </p:nvGraphicFramePr>
        <p:xfrm>
          <a:off x="2183011" y="1499740"/>
          <a:ext cx="4953000" cy="33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4" name="TextBox 5">
            <a:extLst>
              <a:ext uri="{FF2B5EF4-FFF2-40B4-BE49-F238E27FC236}">
                <a16:creationId xmlns:a16="http://schemas.microsoft.com/office/drawing/2014/main" id="{ECC40503-3EC5-4C91-9617-57CB7CDC96A8}"/>
              </a:ext>
            </a:extLst>
          </p:cNvPr>
          <p:cNvSpPr txBox="1">
            <a:spLocks noChangeArrowheads="1"/>
          </p:cNvSpPr>
          <p:nvPr/>
        </p:nvSpPr>
        <p:spPr bwMode="auto">
          <a:xfrm>
            <a:off x="866774" y="2443654"/>
            <a:ext cx="1847850" cy="10156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latin typeface="Times New Roman" panose="02020603050405020304" pitchFamily="18" charset="0"/>
                <a:cs typeface="Times New Roman" panose="02020603050405020304" pitchFamily="18" charset="0"/>
              </a:rPr>
              <a:t>Nghị định số 45/2020/NĐ-CP</a:t>
            </a:r>
          </a:p>
          <a:p>
            <a:r>
              <a:rPr lang="en-US" altLang="en-US" sz="1200">
                <a:latin typeface="Times New Roman" panose="02020603050405020304" pitchFamily="18" charset="0"/>
                <a:cs typeface="Times New Roman" panose="02020603050405020304" pitchFamily="18" charset="0"/>
              </a:rPr>
              <a:t>Yêu cầu: hoàn thành tr</a:t>
            </a:r>
            <a:r>
              <a:rPr lang="vi-VN" altLang="en-US" sz="1200">
                <a:latin typeface="Times New Roman" panose="02020603050405020304" pitchFamily="18" charset="0"/>
                <a:cs typeface="Times New Roman" panose="02020603050405020304" pitchFamily="18" charset="0"/>
              </a:rPr>
              <a:t>ư</a:t>
            </a:r>
            <a:r>
              <a:rPr lang="en-US" altLang="en-US" sz="1200">
                <a:latin typeface="Times New Roman" panose="02020603050405020304" pitchFamily="18" charset="0"/>
                <a:cs typeface="Times New Roman" panose="02020603050405020304" pitchFamily="18" charset="0"/>
              </a:rPr>
              <a:t>ớc 31/12/2025</a:t>
            </a:r>
          </a:p>
          <a:p>
            <a:endParaRPr lang="en-US" altLang="en-US" sz="1200"/>
          </a:p>
        </p:txBody>
      </p:sp>
      <p:sp>
        <p:nvSpPr>
          <p:cNvPr id="10245" name="TextBox 6">
            <a:extLst>
              <a:ext uri="{FF2B5EF4-FFF2-40B4-BE49-F238E27FC236}">
                <a16:creationId xmlns:a16="http://schemas.microsoft.com/office/drawing/2014/main" id="{A20F8D0F-B6E1-4153-A7A3-A54300770AFE}"/>
              </a:ext>
            </a:extLst>
          </p:cNvPr>
          <p:cNvSpPr txBox="1">
            <a:spLocks noChangeArrowheads="1"/>
          </p:cNvSpPr>
          <p:nvPr/>
        </p:nvSpPr>
        <p:spPr bwMode="auto">
          <a:xfrm>
            <a:off x="6354367" y="2435810"/>
            <a:ext cx="2484833" cy="27699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r>
              <a:rPr lang="en-US" altLang="en-US" sz="1200">
                <a:latin typeface="Times New Roman" panose="02020603050405020304" pitchFamily="18" charset="0"/>
                <a:cs typeface="Times New Roman" panose="02020603050405020304" pitchFamily="18" charset="0"/>
              </a:rPr>
              <a:t>Nghị định số 107/2021/NĐ-CP</a:t>
            </a:r>
          </a:p>
        </p:txBody>
      </p:sp>
      <p:sp>
        <p:nvSpPr>
          <p:cNvPr id="10246" name="TextBox 7">
            <a:extLst>
              <a:ext uri="{FF2B5EF4-FFF2-40B4-BE49-F238E27FC236}">
                <a16:creationId xmlns:a16="http://schemas.microsoft.com/office/drawing/2014/main" id="{14EE5000-7402-4AD3-86EC-31C96F444D70}"/>
              </a:ext>
            </a:extLst>
          </p:cNvPr>
          <p:cNvSpPr txBox="1">
            <a:spLocks noChangeArrowheads="1"/>
          </p:cNvSpPr>
          <p:nvPr/>
        </p:nvSpPr>
        <p:spPr bwMode="auto">
          <a:xfrm>
            <a:off x="2291358" y="809669"/>
            <a:ext cx="48446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algn="ctr"/>
            <a:r>
              <a:rPr lang="en-US" altLang="en-US">
                <a:solidFill>
                  <a:srgbClr val="0000FF"/>
                </a:solidFill>
              </a:rPr>
              <a:t>PHÂN LOẠI HỒ S</a:t>
            </a:r>
            <a:r>
              <a:rPr lang="vi-VN" altLang="en-US">
                <a:solidFill>
                  <a:srgbClr val="0000FF"/>
                </a:solidFill>
              </a:rPr>
              <a:t>Ơ</a:t>
            </a:r>
            <a:r>
              <a:rPr lang="en-US" altLang="en-US">
                <a:solidFill>
                  <a:srgbClr val="0000FF"/>
                </a:solidFill>
              </a:rPr>
              <a:t> SỐ HÓA</a:t>
            </a:r>
          </a:p>
        </p:txBody>
      </p:sp>
      <p:sp>
        <p:nvSpPr>
          <p:cNvPr id="10247" name="Speech Bubble: Rectangle 8">
            <a:extLst>
              <a:ext uri="{FF2B5EF4-FFF2-40B4-BE49-F238E27FC236}">
                <a16:creationId xmlns:a16="http://schemas.microsoft.com/office/drawing/2014/main" id="{BE03976B-D575-4B4E-9DC8-7142C7254E65}"/>
              </a:ext>
            </a:extLst>
          </p:cNvPr>
          <p:cNvSpPr>
            <a:spLocks noChangeArrowheads="1"/>
          </p:cNvSpPr>
          <p:nvPr/>
        </p:nvSpPr>
        <p:spPr bwMode="auto">
          <a:xfrm>
            <a:off x="3707606" y="1303735"/>
            <a:ext cx="2769393" cy="582215"/>
          </a:xfrm>
          <a:prstGeom prst="wedgeRectCallout">
            <a:avLst>
              <a:gd name="adj1" fmla="val -9333"/>
              <a:gd name="adj2" fmla="val 110130"/>
            </a:avLst>
          </a:prstGeom>
          <a:solidFill>
            <a:srgbClr val="FFC000"/>
          </a:solidFill>
          <a:ln w="6350" algn="ctr">
            <a:solidFill>
              <a:schemeClr val="hlink"/>
            </a:solidFill>
            <a:round/>
            <a:headEnd/>
            <a:tailEnd/>
          </a:ln>
        </p:spPr>
        <p:txBody>
          <a:bodyPr lIns="54000" tIns="0" rIns="0" bIns="0" anchor="ctr"/>
          <a:lstStyle>
            <a:lvl1pPr marL="90488" indent="-90488">
              <a:tabLst>
                <a:tab pos="193675" algn="l"/>
              </a:tabLst>
              <a:defRPr b="1">
                <a:solidFill>
                  <a:schemeClr val="tx2"/>
                </a:solidFill>
                <a:latin typeface="Arial" panose="020B0604020202020204" pitchFamily="34" charset="0"/>
              </a:defRPr>
            </a:lvl1pPr>
            <a:lvl2pPr marL="742950" indent="-285750">
              <a:tabLst>
                <a:tab pos="193675" algn="l"/>
              </a:tabLst>
              <a:defRPr b="1">
                <a:solidFill>
                  <a:schemeClr val="tx2"/>
                </a:solidFill>
                <a:latin typeface="Arial" panose="020B0604020202020204" pitchFamily="34" charset="0"/>
              </a:defRPr>
            </a:lvl2pPr>
            <a:lvl3pPr marL="1143000" indent="-228600">
              <a:tabLst>
                <a:tab pos="193675" algn="l"/>
              </a:tabLst>
              <a:defRPr b="1">
                <a:solidFill>
                  <a:schemeClr val="tx2"/>
                </a:solidFill>
                <a:latin typeface="Arial" panose="020B0604020202020204" pitchFamily="34" charset="0"/>
              </a:defRPr>
            </a:lvl3pPr>
            <a:lvl4pPr marL="1600200" indent="-228600">
              <a:tabLst>
                <a:tab pos="193675" algn="l"/>
              </a:tabLst>
              <a:defRPr b="1">
                <a:solidFill>
                  <a:schemeClr val="tx2"/>
                </a:solidFill>
                <a:latin typeface="Arial" panose="020B0604020202020204" pitchFamily="34" charset="0"/>
              </a:defRPr>
            </a:lvl4pPr>
            <a:lvl5pPr marL="2057400" indent="-228600">
              <a:tabLst>
                <a:tab pos="193675" algn="l"/>
              </a:tabLst>
              <a:defRPr b="1">
                <a:solidFill>
                  <a:schemeClr val="tx2"/>
                </a:solidFill>
                <a:latin typeface="Arial" panose="020B0604020202020204" pitchFamily="34" charset="0"/>
              </a:defRPr>
            </a:lvl5pPr>
            <a:lvl6pPr marL="25146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6pPr>
            <a:lvl7pPr marL="29718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7pPr>
            <a:lvl8pPr marL="34290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8pPr>
            <a:lvl9pPr marL="38862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9pPr>
          </a:lstStyle>
          <a:p>
            <a:pPr algn="just">
              <a:buFontTx/>
              <a:buChar char="-"/>
            </a:pPr>
            <a:r>
              <a:rPr lang="en-US" altLang="en-US" sz="1200">
                <a:latin typeface="Times New Roman" panose="02020603050405020304" pitchFamily="18" charset="0"/>
                <a:cs typeface="Times New Roman" panose="02020603050405020304" pitchFamily="18" charset="0"/>
              </a:rPr>
              <a:t>Kết quả giải quyết là thành phần hồ s</a:t>
            </a:r>
            <a:r>
              <a:rPr lang="vi-VN" altLang="en-US" sz="1200">
                <a:latin typeface="Times New Roman" panose="02020603050405020304" pitchFamily="18" charset="0"/>
                <a:cs typeface="Times New Roman" panose="02020603050405020304" pitchFamily="18" charset="0"/>
              </a:rPr>
              <a:t>ơ</a:t>
            </a:r>
            <a:endParaRPr lang="en-US" altLang="en-US" sz="1200">
              <a:latin typeface="Times New Roman" panose="02020603050405020304" pitchFamily="18" charset="0"/>
              <a:cs typeface="Times New Roman" panose="02020603050405020304" pitchFamily="18" charset="0"/>
            </a:endParaRPr>
          </a:p>
          <a:p>
            <a:pPr algn="just">
              <a:buFontTx/>
              <a:buChar char="-"/>
            </a:pPr>
            <a:r>
              <a:rPr lang="en-US" altLang="en-US" sz="1200">
                <a:latin typeface="Times New Roman" panose="02020603050405020304" pitchFamily="18" charset="0"/>
                <a:cs typeface="Times New Roman" panose="02020603050405020304" pitchFamily="18" charset="0"/>
              </a:rPr>
              <a:t>Kết quả giải quyết mới</a:t>
            </a:r>
          </a:p>
        </p:txBody>
      </p:sp>
      <p:sp>
        <p:nvSpPr>
          <p:cNvPr id="10248" name="Arrow: Right 1">
            <a:extLst>
              <a:ext uri="{FF2B5EF4-FFF2-40B4-BE49-F238E27FC236}">
                <a16:creationId xmlns:a16="http://schemas.microsoft.com/office/drawing/2014/main" id="{737242B9-486C-4985-94AE-EE880AAD7CCC}"/>
              </a:ext>
            </a:extLst>
          </p:cNvPr>
          <p:cNvSpPr>
            <a:spLocks noChangeArrowheads="1"/>
          </p:cNvSpPr>
          <p:nvPr/>
        </p:nvSpPr>
        <p:spPr bwMode="auto">
          <a:xfrm>
            <a:off x="2008585" y="4600575"/>
            <a:ext cx="5519738" cy="396479"/>
          </a:xfrm>
          <a:prstGeom prst="rightArrow">
            <a:avLst>
              <a:gd name="adj1" fmla="val 50000"/>
              <a:gd name="adj2" fmla="val 50016"/>
            </a:avLst>
          </a:prstGeom>
          <a:solidFill>
            <a:srgbClr val="4F1EB2"/>
          </a:solidFill>
          <a:ln w="6350" algn="ctr">
            <a:solidFill>
              <a:schemeClr val="hlink"/>
            </a:solidFill>
            <a:round/>
            <a:headEnd/>
            <a:tailEnd/>
          </a:ln>
        </p:spPr>
        <p:txBody>
          <a:bodyPr lIns="54000" tIns="0" rIns="0" bIns="0" anchor="ctr"/>
          <a:lstStyle>
            <a:lvl1pPr>
              <a:tabLst>
                <a:tab pos="193675" algn="l"/>
              </a:tabLst>
              <a:defRPr b="1">
                <a:solidFill>
                  <a:schemeClr val="tx2"/>
                </a:solidFill>
                <a:latin typeface="Arial" panose="020B0604020202020204" pitchFamily="34" charset="0"/>
              </a:defRPr>
            </a:lvl1pPr>
            <a:lvl2pPr marL="742950" indent="-285750">
              <a:tabLst>
                <a:tab pos="193675" algn="l"/>
              </a:tabLst>
              <a:defRPr b="1">
                <a:solidFill>
                  <a:schemeClr val="tx2"/>
                </a:solidFill>
                <a:latin typeface="Arial" panose="020B0604020202020204" pitchFamily="34" charset="0"/>
              </a:defRPr>
            </a:lvl2pPr>
            <a:lvl3pPr marL="1143000" indent="-228600">
              <a:tabLst>
                <a:tab pos="193675" algn="l"/>
              </a:tabLst>
              <a:defRPr b="1">
                <a:solidFill>
                  <a:schemeClr val="tx2"/>
                </a:solidFill>
                <a:latin typeface="Arial" panose="020B0604020202020204" pitchFamily="34" charset="0"/>
              </a:defRPr>
            </a:lvl3pPr>
            <a:lvl4pPr marL="1600200" indent="-228600">
              <a:tabLst>
                <a:tab pos="193675" algn="l"/>
              </a:tabLst>
              <a:defRPr b="1">
                <a:solidFill>
                  <a:schemeClr val="tx2"/>
                </a:solidFill>
                <a:latin typeface="Arial" panose="020B0604020202020204" pitchFamily="34" charset="0"/>
              </a:defRPr>
            </a:lvl4pPr>
            <a:lvl5pPr marL="2057400" indent="-228600">
              <a:tabLst>
                <a:tab pos="193675" algn="l"/>
              </a:tabLst>
              <a:defRPr b="1">
                <a:solidFill>
                  <a:schemeClr val="tx2"/>
                </a:solidFill>
                <a:latin typeface="Arial" panose="020B0604020202020204" pitchFamily="34" charset="0"/>
              </a:defRPr>
            </a:lvl5pPr>
            <a:lvl6pPr marL="25146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6pPr>
            <a:lvl7pPr marL="29718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7pPr>
            <a:lvl8pPr marL="34290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8pPr>
            <a:lvl9pPr marL="38862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9pPr>
          </a:lstStyle>
          <a:p>
            <a:pPr algn="ctr"/>
            <a:endParaRPr lang="en-US" altLang="en-US" sz="1350"/>
          </a:p>
        </p:txBody>
      </p:sp>
      <p:sp>
        <p:nvSpPr>
          <p:cNvPr id="11" name="Title 1">
            <a:extLst>
              <a:ext uri="{FF2B5EF4-FFF2-40B4-BE49-F238E27FC236}">
                <a16:creationId xmlns:a16="http://schemas.microsoft.com/office/drawing/2014/main" id="{DB2D3CF6-D027-460C-BC54-01D6279D7C1F}"/>
              </a:ext>
            </a:extLst>
          </p:cNvPr>
          <p:cNvSpPr txBox="1">
            <a:spLocks/>
          </p:cNvSpPr>
          <p:nvPr/>
        </p:nvSpPr>
        <p:spPr>
          <a:xfrm>
            <a:off x="571500" y="112978"/>
            <a:ext cx="8001000" cy="640897"/>
          </a:xfrm>
          <a:prstGeom prst="rect">
            <a:avLst/>
          </a:prstGeom>
        </p:spPr>
        <p:txBody>
          <a:bodyPr vert="horz" lIns="91440" tIns="45720" rIns="91440" bIns="45720" rtlCol="0" anchor="t">
            <a:no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a:ln/>
                <a:solidFill>
                  <a:schemeClr val="accent4"/>
                </a:solidFill>
                <a:latin typeface="Times New Roman" panose="02020603050405020304" pitchFamily="18" charset="0"/>
                <a:cs typeface="Times New Roman" panose="02020603050405020304" pitchFamily="18" charset="0"/>
              </a:rPr>
              <a:t>SỐ HÓA HỒ S</a:t>
            </a:r>
            <a:r>
              <a:rPr lang="vi-VN" sz="2800" b="1">
                <a:ln/>
                <a:solidFill>
                  <a:schemeClr val="accent4"/>
                </a:solidFill>
                <a:latin typeface="Times New Roman" panose="02020603050405020304" pitchFamily="18" charset="0"/>
                <a:cs typeface="Times New Roman" panose="02020603050405020304" pitchFamily="18" charset="0"/>
              </a:rPr>
              <a:t>Ơ</a:t>
            </a:r>
            <a:r>
              <a:rPr lang="en-US" sz="2800" b="1">
                <a:ln/>
                <a:solidFill>
                  <a:schemeClr val="accent4"/>
                </a:solidFill>
                <a:latin typeface="Times New Roman" panose="02020603050405020304" pitchFamily="18" charset="0"/>
                <a:cs typeface="Times New Roman" panose="02020603050405020304" pitchFamily="18" charset="0"/>
              </a:rPr>
              <a:t>, KẾT QUẢ GIẢI QUYẾT TTHC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BFAD6230-3CDB-44A1-B843-3DDC843AEE1C}"/>
              </a:ext>
            </a:extLst>
          </p:cNvPr>
          <p:cNvSpPr>
            <a:spLocks noGrp="1" noChangeArrowheads="1"/>
          </p:cNvSpPr>
          <p:nvPr>
            <p:ph type="sldNum" sz="quarter" idx="10"/>
          </p:nvPr>
        </p:nvSpPr>
        <p:spPr>
          <a:xfrm>
            <a:off x="7896225" y="5030391"/>
            <a:ext cx="47625" cy="1035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557213" indent="-214313">
              <a:defRPr b="1">
                <a:solidFill>
                  <a:schemeClr val="tx2"/>
                </a:solidFill>
                <a:latin typeface="Arial" panose="020B0604020202020204" pitchFamily="34" charset="0"/>
              </a:defRPr>
            </a:lvl2pPr>
            <a:lvl3pPr marL="857250" indent="-171450">
              <a:defRPr b="1">
                <a:solidFill>
                  <a:schemeClr val="tx2"/>
                </a:solidFill>
                <a:latin typeface="Arial" panose="020B0604020202020204" pitchFamily="34" charset="0"/>
              </a:defRPr>
            </a:lvl3pPr>
            <a:lvl4pPr marL="1200150" indent="-171450">
              <a:defRPr b="1">
                <a:solidFill>
                  <a:schemeClr val="tx2"/>
                </a:solidFill>
                <a:latin typeface="Arial" panose="020B0604020202020204" pitchFamily="34" charset="0"/>
              </a:defRPr>
            </a:lvl4pPr>
            <a:lvl5pPr marL="1543050" indent="-171450">
              <a:defRPr b="1">
                <a:solidFill>
                  <a:schemeClr val="tx2"/>
                </a:solidFill>
                <a:latin typeface="Arial" panose="020B0604020202020204" pitchFamily="34" charset="0"/>
              </a:defRPr>
            </a:lvl5pPr>
            <a:lvl6pPr marL="1885950" indent="-171450" eaLnBrk="0" fontAlgn="base" hangingPunct="0">
              <a:spcBef>
                <a:spcPct val="0"/>
              </a:spcBef>
              <a:spcAft>
                <a:spcPct val="0"/>
              </a:spcAft>
              <a:defRPr b="1">
                <a:solidFill>
                  <a:schemeClr val="tx2"/>
                </a:solidFill>
                <a:latin typeface="Arial" panose="020B0604020202020204" pitchFamily="34" charset="0"/>
              </a:defRPr>
            </a:lvl6pPr>
            <a:lvl7pPr marL="2228850" indent="-171450" eaLnBrk="0" fontAlgn="base" hangingPunct="0">
              <a:spcBef>
                <a:spcPct val="0"/>
              </a:spcBef>
              <a:spcAft>
                <a:spcPct val="0"/>
              </a:spcAft>
              <a:defRPr b="1">
                <a:solidFill>
                  <a:schemeClr val="tx2"/>
                </a:solidFill>
                <a:latin typeface="Arial" panose="020B0604020202020204" pitchFamily="34" charset="0"/>
              </a:defRPr>
            </a:lvl7pPr>
            <a:lvl8pPr marL="2571750" indent="-171450" eaLnBrk="0" fontAlgn="base" hangingPunct="0">
              <a:spcBef>
                <a:spcPct val="0"/>
              </a:spcBef>
              <a:spcAft>
                <a:spcPct val="0"/>
              </a:spcAft>
              <a:defRPr b="1">
                <a:solidFill>
                  <a:schemeClr val="tx2"/>
                </a:solidFill>
                <a:latin typeface="Arial" panose="020B0604020202020204" pitchFamily="34" charset="0"/>
              </a:defRPr>
            </a:lvl8pPr>
            <a:lvl9pPr marL="2914650" indent="-171450" eaLnBrk="0" fontAlgn="base" hangingPunct="0">
              <a:spcBef>
                <a:spcPct val="0"/>
              </a:spcBef>
              <a:spcAft>
                <a:spcPct val="0"/>
              </a:spcAft>
              <a:defRPr b="1">
                <a:solidFill>
                  <a:schemeClr val="tx2"/>
                </a:solidFill>
                <a:latin typeface="Arial" panose="020B0604020202020204" pitchFamily="34" charset="0"/>
              </a:defRPr>
            </a:lvl9pPr>
          </a:lstStyle>
          <a:p>
            <a:fld id="{FBCD65F8-7B12-4F6C-9B11-4DB56CF24F4D}" type="slidenum">
              <a:rPr lang="en-US" altLang="en-US" b="0">
                <a:solidFill>
                  <a:srgbClr val="0000FF"/>
                </a:solidFill>
              </a:rPr>
              <a:pPr/>
              <a:t>4</a:t>
            </a:fld>
            <a:endParaRPr lang="en-US" altLang="en-US" b="0">
              <a:solidFill>
                <a:srgbClr val="0000FF"/>
              </a:solidFill>
            </a:endParaRPr>
          </a:p>
        </p:txBody>
      </p:sp>
      <p:graphicFrame>
        <p:nvGraphicFramePr>
          <p:cNvPr id="3" name="Diagram 2">
            <a:extLst>
              <a:ext uri="{FF2B5EF4-FFF2-40B4-BE49-F238E27FC236}">
                <a16:creationId xmlns:a16="http://schemas.microsoft.com/office/drawing/2014/main" id="{39F47D0A-E673-4925-BBCC-85DAE3588ACF}"/>
              </a:ext>
            </a:extLst>
          </p:cNvPr>
          <p:cNvGraphicFramePr/>
          <p:nvPr>
            <p:extLst>
              <p:ext uri="{D42A27DB-BD31-4B8C-83A1-F6EECF244321}">
                <p14:modId xmlns:p14="http://schemas.microsoft.com/office/powerpoint/2010/main" val="4196177331"/>
              </p:ext>
            </p:extLst>
          </p:nvPr>
        </p:nvGraphicFramePr>
        <p:xfrm>
          <a:off x="990600" y="895350"/>
          <a:ext cx="7543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FC8585E-CE43-4BAB-BD63-3319D24A49A1}"/>
              </a:ext>
            </a:extLst>
          </p:cNvPr>
          <p:cNvSpPr txBox="1">
            <a:spLocks/>
          </p:cNvSpPr>
          <p:nvPr/>
        </p:nvSpPr>
        <p:spPr>
          <a:xfrm>
            <a:off x="1371600" y="233006"/>
            <a:ext cx="8237935" cy="496490"/>
          </a:xfrm>
          <a:prstGeom prst="rect">
            <a:avLst/>
          </a:prstGeom>
        </p:spPr>
        <p:txBody>
          <a:bodyPr/>
          <a:lstStyle>
            <a:lvl1pPr algn="l" rtl="0" eaLnBrk="0" fontAlgn="base" hangingPunct="0">
              <a:lnSpc>
                <a:spcPct val="93000"/>
              </a:lnSpc>
              <a:spcBef>
                <a:spcPct val="0"/>
              </a:spcBef>
              <a:spcAft>
                <a:spcPct val="0"/>
              </a:spcAft>
              <a:defRPr sz="2100" b="1">
                <a:solidFill>
                  <a:schemeClr val="tx2"/>
                </a:solidFill>
                <a:latin typeface="+mj-lt"/>
                <a:ea typeface="+mj-ea"/>
                <a:cs typeface="+mj-cs"/>
              </a:defRPr>
            </a:lvl1pPr>
            <a:lvl2pPr algn="l" rtl="0" eaLnBrk="0" fontAlgn="base" hangingPunct="0">
              <a:lnSpc>
                <a:spcPct val="93000"/>
              </a:lnSpc>
              <a:spcBef>
                <a:spcPct val="0"/>
              </a:spcBef>
              <a:spcAft>
                <a:spcPct val="0"/>
              </a:spcAft>
              <a:defRPr sz="2100" b="1">
                <a:solidFill>
                  <a:schemeClr val="tx2"/>
                </a:solidFill>
                <a:latin typeface="Arial" charset="0"/>
              </a:defRPr>
            </a:lvl2pPr>
            <a:lvl3pPr algn="l" rtl="0" eaLnBrk="0" fontAlgn="base" hangingPunct="0">
              <a:lnSpc>
                <a:spcPct val="93000"/>
              </a:lnSpc>
              <a:spcBef>
                <a:spcPct val="0"/>
              </a:spcBef>
              <a:spcAft>
                <a:spcPct val="0"/>
              </a:spcAft>
              <a:defRPr sz="2100" b="1">
                <a:solidFill>
                  <a:schemeClr val="tx2"/>
                </a:solidFill>
                <a:latin typeface="Arial" charset="0"/>
              </a:defRPr>
            </a:lvl3pPr>
            <a:lvl4pPr algn="l" rtl="0" eaLnBrk="0" fontAlgn="base" hangingPunct="0">
              <a:lnSpc>
                <a:spcPct val="93000"/>
              </a:lnSpc>
              <a:spcBef>
                <a:spcPct val="0"/>
              </a:spcBef>
              <a:spcAft>
                <a:spcPct val="0"/>
              </a:spcAft>
              <a:defRPr sz="2100" b="1">
                <a:solidFill>
                  <a:schemeClr val="tx2"/>
                </a:solidFill>
                <a:latin typeface="Arial" charset="0"/>
              </a:defRPr>
            </a:lvl4pPr>
            <a:lvl5pPr algn="l" rtl="0" eaLnBrk="0" fontAlgn="base" hangingPunct="0">
              <a:lnSpc>
                <a:spcPct val="93000"/>
              </a:lnSpc>
              <a:spcBef>
                <a:spcPct val="0"/>
              </a:spcBef>
              <a:spcAft>
                <a:spcPct val="0"/>
              </a:spcAft>
              <a:defRPr sz="2100" b="1">
                <a:solidFill>
                  <a:schemeClr val="tx2"/>
                </a:solidFill>
                <a:latin typeface="Arial" charset="0"/>
              </a:defRPr>
            </a:lvl5pPr>
            <a:lvl6pPr marL="457200" algn="l" rtl="0" fontAlgn="base">
              <a:lnSpc>
                <a:spcPct val="93000"/>
              </a:lnSpc>
              <a:spcBef>
                <a:spcPct val="0"/>
              </a:spcBef>
              <a:spcAft>
                <a:spcPct val="0"/>
              </a:spcAft>
              <a:defRPr sz="2100" b="1">
                <a:solidFill>
                  <a:schemeClr val="tx2"/>
                </a:solidFill>
                <a:latin typeface="Arial" charset="0"/>
              </a:defRPr>
            </a:lvl6pPr>
            <a:lvl7pPr marL="914400" algn="l" rtl="0" fontAlgn="base">
              <a:lnSpc>
                <a:spcPct val="93000"/>
              </a:lnSpc>
              <a:spcBef>
                <a:spcPct val="0"/>
              </a:spcBef>
              <a:spcAft>
                <a:spcPct val="0"/>
              </a:spcAft>
              <a:defRPr sz="2100" b="1">
                <a:solidFill>
                  <a:schemeClr val="tx2"/>
                </a:solidFill>
                <a:latin typeface="Arial" charset="0"/>
              </a:defRPr>
            </a:lvl7pPr>
            <a:lvl8pPr marL="1371600" algn="l" rtl="0" fontAlgn="base">
              <a:lnSpc>
                <a:spcPct val="93000"/>
              </a:lnSpc>
              <a:spcBef>
                <a:spcPct val="0"/>
              </a:spcBef>
              <a:spcAft>
                <a:spcPct val="0"/>
              </a:spcAft>
              <a:defRPr sz="2100" b="1">
                <a:solidFill>
                  <a:schemeClr val="tx2"/>
                </a:solidFill>
                <a:latin typeface="Arial" charset="0"/>
              </a:defRPr>
            </a:lvl8pPr>
            <a:lvl9pPr marL="1828800" algn="l" rtl="0" fontAlgn="base">
              <a:lnSpc>
                <a:spcPct val="93000"/>
              </a:lnSpc>
              <a:spcBef>
                <a:spcPct val="0"/>
              </a:spcBef>
              <a:spcAft>
                <a:spcPct val="0"/>
              </a:spcAft>
              <a:defRPr sz="2100" b="1">
                <a:solidFill>
                  <a:schemeClr val="tx2"/>
                </a:solidFill>
                <a:latin typeface="Arial" charset="0"/>
              </a:defRPr>
            </a:lvl9pPr>
          </a:lstStyle>
          <a:p>
            <a:pPr>
              <a:defRPr/>
            </a:pPr>
            <a:r>
              <a:rPr lang="en-US" sz="1575" kern="0" dirty="0">
                <a:solidFill>
                  <a:srgbClr val="0000FF"/>
                </a:solidFill>
                <a:latin typeface="Times New Roman" panose="02020603050405020304" pitchFamily="18" charset="0"/>
                <a:cs typeface="Times New Roman" panose="02020603050405020304" pitchFamily="18" charset="0"/>
              </a:rPr>
              <a:t>CÁC GIẤY TỜ, HỒ S</a:t>
            </a:r>
            <a:r>
              <a:rPr lang="vi-VN" sz="1575" kern="0" dirty="0">
                <a:solidFill>
                  <a:srgbClr val="0000FF"/>
                </a:solidFill>
                <a:latin typeface="Times New Roman" panose="02020603050405020304" pitchFamily="18" charset="0"/>
                <a:cs typeface="Times New Roman" panose="02020603050405020304" pitchFamily="18" charset="0"/>
              </a:rPr>
              <a:t>Ơ</a:t>
            </a:r>
            <a:r>
              <a:rPr lang="en-US" sz="1575" kern="0" dirty="0">
                <a:solidFill>
                  <a:srgbClr val="0000FF"/>
                </a:solidFill>
                <a:latin typeface="Times New Roman" panose="02020603050405020304" pitchFamily="18" charset="0"/>
                <a:cs typeface="Times New Roman" panose="02020603050405020304" pitchFamily="18" charset="0"/>
              </a:rPr>
              <a:t> CẦN SỐ HÓA VÀ TRÁCH NHIỆM THỰC HIỆN</a:t>
            </a:r>
          </a:p>
        </p:txBody>
      </p:sp>
      <p:sp>
        <p:nvSpPr>
          <p:cNvPr id="12293" name="Rectangle 3">
            <a:extLst>
              <a:ext uri="{FF2B5EF4-FFF2-40B4-BE49-F238E27FC236}">
                <a16:creationId xmlns:a16="http://schemas.microsoft.com/office/drawing/2014/main" id="{B225F52A-1E6A-4E4B-9E7F-8A82CA207727}"/>
              </a:ext>
            </a:extLst>
          </p:cNvPr>
          <p:cNvSpPr>
            <a:spLocks noChangeArrowheads="1"/>
          </p:cNvSpPr>
          <p:nvPr/>
        </p:nvSpPr>
        <p:spPr bwMode="auto">
          <a:xfrm>
            <a:off x="6858000" y="909981"/>
            <a:ext cx="1553135" cy="1966569"/>
          </a:xfrm>
          <a:prstGeom prst="rect">
            <a:avLst/>
          </a:prstGeom>
          <a:solidFill>
            <a:schemeClr val="accent1"/>
          </a:solidFill>
          <a:ln w="6350" algn="ctr">
            <a:solidFill>
              <a:schemeClr val="hlink"/>
            </a:solidFill>
            <a:round/>
            <a:headEnd/>
            <a:tailEnd/>
          </a:ln>
        </p:spPr>
        <p:txBody>
          <a:bodyPr lIns="54000" tIns="0" rIns="0" bIns="0" anchor="ctr"/>
          <a:lstStyle>
            <a:lvl1pPr>
              <a:tabLst>
                <a:tab pos="193675" algn="l"/>
              </a:tabLst>
              <a:defRPr b="1">
                <a:solidFill>
                  <a:schemeClr val="tx2"/>
                </a:solidFill>
                <a:latin typeface="Arial" panose="020B0604020202020204" pitchFamily="34" charset="0"/>
              </a:defRPr>
            </a:lvl1pPr>
            <a:lvl2pPr marL="742950" indent="-285750">
              <a:tabLst>
                <a:tab pos="193675" algn="l"/>
              </a:tabLst>
              <a:defRPr b="1">
                <a:solidFill>
                  <a:schemeClr val="tx2"/>
                </a:solidFill>
                <a:latin typeface="Arial" panose="020B0604020202020204" pitchFamily="34" charset="0"/>
              </a:defRPr>
            </a:lvl2pPr>
            <a:lvl3pPr marL="1143000" indent="-228600">
              <a:tabLst>
                <a:tab pos="193675" algn="l"/>
              </a:tabLst>
              <a:defRPr b="1">
                <a:solidFill>
                  <a:schemeClr val="tx2"/>
                </a:solidFill>
                <a:latin typeface="Arial" panose="020B0604020202020204" pitchFamily="34" charset="0"/>
              </a:defRPr>
            </a:lvl3pPr>
            <a:lvl4pPr marL="1600200" indent="-228600">
              <a:tabLst>
                <a:tab pos="193675" algn="l"/>
              </a:tabLst>
              <a:defRPr b="1">
                <a:solidFill>
                  <a:schemeClr val="tx2"/>
                </a:solidFill>
                <a:latin typeface="Arial" panose="020B0604020202020204" pitchFamily="34" charset="0"/>
              </a:defRPr>
            </a:lvl4pPr>
            <a:lvl5pPr marL="2057400" indent="-228600">
              <a:tabLst>
                <a:tab pos="193675" algn="l"/>
              </a:tabLst>
              <a:defRPr b="1">
                <a:solidFill>
                  <a:schemeClr val="tx2"/>
                </a:solidFill>
                <a:latin typeface="Arial" panose="020B0604020202020204" pitchFamily="34" charset="0"/>
              </a:defRPr>
            </a:lvl5pPr>
            <a:lvl6pPr marL="25146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6pPr>
            <a:lvl7pPr marL="29718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7pPr>
            <a:lvl8pPr marL="34290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8pPr>
            <a:lvl9pPr marL="38862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9pPr>
          </a:lstStyle>
          <a:p>
            <a:pPr algn="ctr"/>
            <a:r>
              <a:rPr lang="en-US" altLang="en-US" sz="1400">
                <a:latin typeface="Times New Roman" panose="02020603050405020304" pitchFamily="18" charset="0"/>
                <a:cs typeface="Times New Roman" panose="02020603050405020304" pitchFamily="18" charset="0"/>
              </a:rPr>
              <a:t>Bộ phận một cửa và công chức xử lý hồ s</a:t>
            </a:r>
            <a:r>
              <a:rPr lang="vi-VN" altLang="en-US" sz="1400">
                <a:latin typeface="Times New Roman" panose="02020603050405020304" pitchFamily="18" charset="0"/>
                <a:cs typeface="Times New Roman" panose="02020603050405020304" pitchFamily="18" charset="0"/>
              </a:rPr>
              <a:t>ơ</a:t>
            </a:r>
            <a:endParaRPr lang="en-US" altLang="en-US" sz="1400">
              <a:latin typeface="Times New Roman" panose="02020603050405020304" pitchFamily="18" charset="0"/>
              <a:cs typeface="Times New Roman" panose="02020603050405020304" pitchFamily="18" charset="0"/>
            </a:endParaRPr>
          </a:p>
        </p:txBody>
      </p:sp>
      <p:sp>
        <p:nvSpPr>
          <p:cNvPr id="12294" name="Rectangle 4">
            <a:extLst>
              <a:ext uri="{FF2B5EF4-FFF2-40B4-BE49-F238E27FC236}">
                <a16:creationId xmlns:a16="http://schemas.microsoft.com/office/drawing/2014/main" id="{94993F09-FDA0-46D0-8276-86C568F76435}"/>
              </a:ext>
            </a:extLst>
          </p:cNvPr>
          <p:cNvSpPr>
            <a:spLocks noChangeArrowheads="1"/>
          </p:cNvSpPr>
          <p:nvPr/>
        </p:nvSpPr>
        <p:spPr bwMode="auto">
          <a:xfrm>
            <a:off x="6858000" y="3586334"/>
            <a:ext cx="1565672" cy="809625"/>
          </a:xfrm>
          <a:prstGeom prst="rect">
            <a:avLst/>
          </a:prstGeom>
          <a:solidFill>
            <a:schemeClr val="accent1"/>
          </a:solidFill>
          <a:ln w="6350" algn="ctr">
            <a:solidFill>
              <a:schemeClr val="hlink"/>
            </a:solidFill>
            <a:round/>
            <a:headEnd/>
            <a:tailEnd/>
          </a:ln>
        </p:spPr>
        <p:txBody>
          <a:bodyPr lIns="54000" tIns="0" rIns="0" bIns="0" anchor="ctr"/>
          <a:lstStyle>
            <a:lvl1pPr>
              <a:tabLst>
                <a:tab pos="193675" algn="l"/>
              </a:tabLst>
              <a:defRPr b="1">
                <a:solidFill>
                  <a:schemeClr val="tx2"/>
                </a:solidFill>
                <a:latin typeface="Arial" panose="020B0604020202020204" pitchFamily="34" charset="0"/>
              </a:defRPr>
            </a:lvl1pPr>
            <a:lvl2pPr marL="742950" indent="-285750">
              <a:tabLst>
                <a:tab pos="193675" algn="l"/>
              </a:tabLst>
              <a:defRPr b="1">
                <a:solidFill>
                  <a:schemeClr val="tx2"/>
                </a:solidFill>
                <a:latin typeface="Arial" panose="020B0604020202020204" pitchFamily="34" charset="0"/>
              </a:defRPr>
            </a:lvl2pPr>
            <a:lvl3pPr marL="1143000" indent="-228600">
              <a:tabLst>
                <a:tab pos="193675" algn="l"/>
              </a:tabLst>
              <a:defRPr b="1">
                <a:solidFill>
                  <a:schemeClr val="tx2"/>
                </a:solidFill>
                <a:latin typeface="Arial" panose="020B0604020202020204" pitchFamily="34" charset="0"/>
              </a:defRPr>
            </a:lvl3pPr>
            <a:lvl4pPr marL="1600200" indent="-228600">
              <a:tabLst>
                <a:tab pos="193675" algn="l"/>
              </a:tabLst>
              <a:defRPr b="1">
                <a:solidFill>
                  <a:schemeClr val="tx2"/>
                </a:solidFill>
                <a:latin typeface="Arial" panose="020B0604020202020204" pitchFamily="34" charset="0"/>
              </a:defRPr>
            </a:lvl4pPr>
            <a:lvl5pPr marL="2057400" indent="-228600">
              <a:tabLst>
                <a:tab pos="193675" algn="l"/>
              </a:tabLst>
              <a:defRPr b="1">
                <a:solidFill>
                  <a:schemeClr val="tx2"/>
                </a:solidFill>
                <a:latin typeface="Arial" panose="020B0604020202020204" pitchFamily="34" charset="0"/>
              </a:defRPr>
            </a:lvl5pPr>
            <a:lvl6pPr marL="25146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6pPr>
            <a:lvl7pPr marL="29718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7pPr>
            <a:lvl8pPr marL="34290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8pPr>
            <a:lvl9pPr marL="3886200" indent="-228600" eaLnBrk="0" fontAlgn="base" hangingPunct="0">
              <a:spcBef>
                <a:spcPct val="0"/>
              </a:spcBef>
              <a:spcAft>
                <a:spcPct val="0"/>
              </a:spcAft>
              <a:tabLst>
                <a:tab pos="193675" algn="l"/>
              </a:tabLst>
              <a:defRPr b="1">
                <a:solidFill>
                  <a:schemeClr val="tx2"/>
                </a:solidFill>
                <a:latin typeface="Arial" panose="020B0604020202020204" pitchFamily="34" charset="0"/>
              </a:defRPr>
            </a:lvl9pPr>
          </a:lstStyle>
          <a:p>
            <a:pPr algn="ctr"/>
            <a:r>
              <a:rPr lang="en-US" altLang="en-US" sz="1400">
                <a:latin typeface="Times New Roman" panose="02020603050405020304" pitchFamily="18" charset="0"/>
                <a:cs typeface="Times New Roman" panose="02020603050405020304" pitchFamily="18" charset="0"/>
              </a:rPr>
              <a:t>Theo phân công của c</a:t>
            </a:r>
            <a:r>
              <a:rPr lang="vi-VN" altLang="en-US" sz="1400">
                <a:latin typeface="Times New Roman" panose="02020603050405020304" pitchFamily="18" charset="0"/>
                <a:cs typeface="Times New Roman" panose="02020603050405020304" pitchFamily="18" charset="0"/>
              </a:rPr>
              <a:t>ơ</a:t>
            </a:r>
            <a:r>
              <a:rPr lang="en-US" altLang="en-US" sz="1400">
                <a:latin typeface="Times New Roman" panose="02020603050405020304" pitchFamily="18" charset="0"/>
                <a:cs typeface="Times New Roman" panose="02020603050405020304" pitchFamily="18" charset="0"/>
              </a:rPr>
              <a:t> quan, đ</a:t>
            </a:r>
            <a:r>
              <a:rPr lang="vi-VN" altLang="en-US" sz="1400">
                <a:latin typeface="Times New Roman" panose="02020603050405020304" pitchFamily="18" charset="0"/>
                <a:cs typeface="Times New Roman" panose="02020603050405020304" pitchFamily="18" charset="0"/>
              </a:rPr>
              <a:t>ơ</a:t>
            </a:r>
            <a:r>
              <a:rPr lang="en-US" altLang="en-US" sz="1400">
                <a:latin typeface="Times New Roman" panose="02020603050405020304" pitchFamily="18" charset="0"/>
                <a:cs typeface="Times New Roman" panose="02020603050405020304" pitchFamily="18" charset="0"/>
              </a:rPr>
              <a:t>n vị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AB3279E-409F-420E-B797-C25AC3CD9798}"/>
              </a:ext>
            </a:extLst>
          </p:cNvPr>
          <p:cNvGraphicFramePr/>
          <p:nvPr>
            <p:extLst>
              <p:ext uri="{D42A27DB-BD31-4B8C-83A1-F6EECF244321}">
                <p14:modId xmlns:p14="http://schemas.microsoft.com/office/powerpoint/2010/main" val="2280130169"/>
              </p:ext>
            </p:extLst>
          </p:nvPr>
        </p:nvGraphicFramePr>
        <p:xfrm>
          <a:off x="1066800" y="1047750"/>
          <a:ext cx="7080701" cy="3576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08019B85-EFAC-D91B-BFEF-9F1278BED489}"/>
              </a:ext>
            </a:extLst>
          </p:cNvPr>
          <p:cNvCxnSpPr>
            <a:cxnSpLocks/>
          </p:cNvCxnSpPr>
          <p:nvPr/>
        </p:nvCxnSpPr>
        <p:spPr>
          <a:xfrm>
            <a:off x="3505200" y="2724150"/>
            <a:ext cx="228600" cy="1524000"/>
          </a:xfrm>
          <a:prstGeom prst="line">
            <a:avLst/>
          </a:prstGeom>
        </p:spPr>
        <p:style>
          <a:lnRef idx="2">
            <a:schemeClr val="accent4"/>
          </a:lnRef>
          <a:fillRef idx="0">
            <a:schemeClr val="accent4"/>
          </a:fillRef>
          <a:effectRef idx="1">
            <a:schemeClr val="accent4"/>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D63AF76-A4EB-482E-A768-A6790C992A4B}"/>
              </a:ext>
            </a:extLst>
          </p:cNvPr>
          <p:cNvGraphicFramePr/>
          <p:nvPr>
            <p:extLst>
              <p:ext uri="{D42A27DB-BD31-4B8C-83A1-F6EECF244321}">
                <p14:modId xmlns:p14="http://schemas.microsoft.com/office/powerpoint/2010/main" val="1685966537"/>
              </p:ext>
            </p:extLst>
          </p:nvPr>
        </p:nvGraphicFramePr>
        <p:xfrm>
          <a:off x="1524000" y="1123950"/>
          <a:ext cx="6019800" cy="3732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a:extLst>
              <a:ext uri="{FF2B5EF4-FFF2-40B4-BE49-F238E27FC236}">
                <a16:creationId xmlns:a16="http://schemas.microsoft.com/office/drawing/2014/main" id="{72803880-66BE-4FE3-93EF-F7930DF5DB1E}"/>
              </a:ext>
            </a:extLst>
          </p:cNvPr>
          <p:cNvSpPr txBox="1">
            <a:spLocks/>
          </p:cNvSpPr>
          <p:nvPr/>
        </p:nvSpPr>
        <p:spPr>
          <a:xfrm>
            <a:off x="762000" y="286756"/>
            <a:ext cx="6248400" cy="590550"/>
          </a:xfrm>
          <a:prstGeom prst="rect">
            <a:avLst/>
          </a:prstGeom>
        </p:spPr>
        <p:txBody>
          <a:bodyPr vert="horz" lIns="91440" tIns="45720" rIns="91440" bIns="45720" rtlCol="0" anchor="t">
            <a:norm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ln/>
                <a:solidFill>
                  <a:schemeClr val="accent4"/>
                </a:solidFill>
                <a:latin typeface="Times New Roman" panose="02020603050405020304" pitchFamily="18" charset="0"/>
                <a:cs typeface="Times New Roman" panose="02020603050405020304" pitchFamily="18" charset="0"/>
              </a:rPr>
              <a:t>	QUY </a:t>
            </a:r>
            <a:r>
              <a:rPr lang="en-US" sz="2800" b="1" dirty="0" err="1">
                <a:ln/>
                <a:solidFill>
                  <a:schemeClr val="accent4"/>
                </a:solidFill>
                <a:latin typeface="Times New Roman" panose="02020603050405020304" pitchFamily="18" charset="0"/>
                <a:cs typeface="Times New Roman" panose="02020603050405020304" pitchFamily="18" charset="0"/>
              </a:rPr>
              <a:t>TRÌNH</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SỐ</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HÓA</a:t>
            </a:r>
            <a:endParaRPr lang="en-US" sz="2800" b="1" dirty="0">
              <a:ln/>
              <a:solidFill>
                <a:schemeClr val="accent4"/>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9454A4F-4E4C-4DF2-84D1-2C6C9FCBEA22}"/>
              </a:ext>
            </a:extLst>
          </p:cNvPr>
          <p:cNvSpPr txBox="1"/>
          <p:nvPr/>
        </p:nvSpPr>
        <p:spPr>
          <a:xfrm>
            <a:off x="3733800" y="4324350"/>
            <a:ext cx="1066800" cy="369332"/>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E9EBFD9-CE7F-43AD-A204-3E507D37B2B1}"/>
              </a:ext>
            </a:extLst>
          </p:cNvPr>
          <p:cNvGraphicFramePr/>
          <p:nvPr>
            <p:extLst>
              <p:ext uri="{D42A27DB-BD31-4B8C-83A1-F6EECF244321}">
                <p14:modId xmlns:p14="http://schemas.microsoft.com/office/powerpoint/2010/main" val="1328183665"/>
              </p:ext>
            </p:extLst>
          </p:nvPr>
        </p:nvGraphicFramePr>
        <p:xfrm>
          <a:off x="685800" y="590550"/>
          <a:ext cx="7696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93FB07A9-9449-493E-90E4-CBAEDAE6685E}"/>
              </a:ext>
            </a:extLst>
          </p:cNvPr>
          <p:cNvSpPr txBox="1">
            <a:spLocks/>
          </p:cNvSpPr>
          <p:nvPr/>
        </p:nvSpPr>
        <p:spPr>
          <a:xfrm>
            <a:off x="1409700" y="62593"/>
            <a:ext cx="6248400" cy="590550"/>
          </a:xfrm>
          <a:prstGeom prst="rect">
            <a:avLst/>
          </a:prstGeom>
        </p:spPr>
        <p:txBody>
          <a:bodyPr vert="horz" lIns="91440" tIns="45720" rIns="91440" bIns="45720" rtlCol="0" anchor="t">
            <a:normAutofit/>
            <a:scene3d>
              <a:camera prst="orthographicFront"/>
              <a:lightRig rig="soft" dir="t">
                <a:rot lat="0" lon="0" rev="15600000"/>
              </a:lightRig>
            </a:scene3d>
            <a:sp3d extrusionH="57150" prstMaterial="softEdge">
              <a:bevelT w="25400" h="38100"/>
            </a:sp3d>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ln/>
                <a:solidFill>
                  <a:schemeClr val="accent4"/>
                </a:solidFill>
                <a:latin typeface="Times New Roman" panose="02020603050405020304" pitchFamily="18" charset="0"/>
                <a:cs typeface="Times New Roman" panose="02020603050405020304" pitchFamily="18" charset="0"/>
              </a:rPr>
              <a:t>	QUY </a:t>
            </a:r>
            <a:r>
              <a:rPr lang="en-US" sz="2800" b="1" dirty="0" err="1">
                <a:ln/>
                <a:solidFill>
                  <a:schemeClr val="accent4"/>
                </a:solidFill>
                <a:latin typeface="Times New Roman" panose="02020603050405020304" pitchFamily="18" charset="0"/>
                <a:cs typeface="Times New Roman" panose="02020603050405020304" pitchFamily="18" charset="0"/>
              </a:rPr>
              <a:t>TRÌNH</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SỐ</a:t>
            </a:r>
            <a:r>
              <a:rPr lang="en-US" sz="2800" b="1" dirty="0">
                <a:ln/>
                <a:solidFill>
                  <a:schemeClr val="accent4"/>
                </a:solidFill>
                <a:latin typeface="Times New Roman" panose="02020603050405020304" pitchFamily="18" charset="0"/>
                <a:cs typeface="Times New Roman" panose="02020603050405020304" pitchFamily="18" charset="0"/>
              </a:rPr>
              <a:t> </a:t>
            </a:r>
            <a:r>
              <a:rPr lang="en-US" sz="2800" b="1" dirty="0" err="1">
                <a:ln/>
                <a:solidFill>
                  <a:schemeClr val="accent4"/>
                </a:solidFill>
                <a:latin typeface="Times New Roman" panose="02020603050405020304" pitchFamily="18" charset="0"/>
                <a:cs typeface="Times New Roman" panose="02020603050405020304" pitchFamily="18" charset="0"/>
              </a:rPr>
              <a:t>HÓA</a:t>
            </a:r>
            <a:endParaRPr lang="en-US" sz="2800" b="1" dirty="0">
              <a:ln/>
              <a:solidFill>
                <a:schemeClr val="accent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12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BFB7-C73B-455E-CD1B-B61134057FC4}"/>
              </a:ext>
            </a:extLst>
          </p:cNvPr>
          <p:cNvSpPr>
            <a:spLocks noGrp="1"/>
          </p:cNvSpPr>
          <p:nvPr>
            <p:ph type="title"/>
          </p:nvPr>
        </p:nvSpPr>
        <p:spPr>
          <a:xfrm>
            <a:off x="609600" y="265112"/>
            <a:ext cx="6347713" cy="666750"/>
          </a:xfrm>
        </p:spPr>
        <p:txBody>
          <a:bodyPr>
            <a:normAutofit/>
          </a:bodyPr>
          <a:lstStyle/>
          <a:p>
            <a:pPr algn="ctr"/>
            <a:r>
              <a:rPr lang="en-US" sz="2400" b="1" dirty="0" err="1">
                <a:solidFill>
                  <a:srgbClr val="C00000"/>
                </a:solidFill>
                <a:latin typeface="Times New Roman" panose="02020603050405020304" pitchFamily="18" charset="0"/>
                <a:cs typeface="Times New Roman" panose="02020603050405020304" pitchFamily="18" charset="0"/>
              </a:rPr>
              <a:t>TIẾP</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NHẬN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HỒ</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SƠ</a:t>
            </a:r>
            <a:endParaRPr lang="en-US"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FAE32CFE-F59D-C13A-B47C-C5531668A4B6}"/>
              </a:ext>
            </a:extLst>
          </p:cNvPr>
          <p:cNvGraphicFramePr>
            <a:graphicFrameLocks noGrp="1"/>
          </p:cNvGraphicFramePr>
          <p:nvPr>
            <p:ph idx="1"/>
            <p:extLst>
              <p:ext uri="{D42A27DB-BD31-4B8C-83A1-F6EECF244321}">
                <p14:modId xmlns:p14="http://schemas.microsoft.com/office/powerpoint/2010/main" val="1850162000"/>
              </p:ext>
            </p:extLst>
          </p:nvPr>
        </p:nvGraphicFramePr>
        <p:xfrm>
          <a:off x="152400" y="931862"/>
          <a:ext cx="8305800" cy="3617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6BA3A3AA-3927-DC19-805E-04479C91A865}"/>
              </a:ext>
            </a:extLst>
          </p:cNvPr>
          <p:cNvSpPr/>
          <p:nvPr/>
        </p:nvSpPr>
        <p:spPr>
          <a:xfrm>
            <a:off x="457200" y="4099526"/>
            <a:ext cx="3810000" cy="7620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r>
              <a:rPr lang="en-US" sz="1500" dirty="0"/>
              <a:t>- </a:t>
            </a:r>
            <a:r>
              <a:rPr lang="en-US" sz="1500" dirty="0" err="1"/>
              <a:t>Điều</a:t>
            </a:r>
            <a:r>
              <a:rPr lang="en-US" sz="1500" dirty="0"/>
              <a:t> </a:t>
            </a:r>
            <a:r>
              <a:rPr lang="en-US" sz="1500" dirty="0" err="1"/>
              <a:t>21a</a:t>
            </a:r>
            <a:r>
              <a:rPr lang="en-US" sz="1500" dirty="0"/>
              <a:t> </a:t>
            </a:r>
            <a:r>
              <a:rPr lang="en-US" sz="1500" dirty="0" err="1"/>
              <a:t>NĐ107</a:t>
            </a:r>
            <a:r>
              <a:rPr lang="en-US" sz="1500" dirty="0"/>
              <a:t>/2021/</a:t>
            </a:r>
            <a:r>
              <a:rPr lang="en-US" sz="1500" dirty="0" err="1"/>
              <a:t>NĐ</a:t>
            </a:r>
            <a:r>
              <a:rPr lang="en-US" sz="1500" dirty="0"/>
              <a:t>-CP </a:t>
            </a:r>
            <a:r>
              <a:rPr lang="en-US" sz="1500" dirty="0" err="1"/>
              <a:t>sửa</a:t>
            </a:r>
            <a:r>
              <a:rPr lang="en-US" sz="1500" dirty="0"/>
              <a:t> </a:t>
            </a:r>
            <a:r>
              <a:rPr lang="en-US" sz="1500" dirty="0" err="1"/>
              <a:t>đổi</a:t>
            </a:r>
            <a:r>
              <a:rPr lang="en-US" sz="1500" dirty="0"/>
              <a:t> </a:t>
            </a:r>
            <a:r>
              <a:rPr lang="en-US" sz="1500" dirty="0" err="1"/>
              <a:t>NĐ</a:t>
            </a:r>
            <a:r>
              <a:rPr lang="en-US" sz="1500" dirty="0"/>
              <a:t> 61/2018/</a:t>
            </a:r>
            <a:r>
              <a:rPr lang="en-US" sz="1500" dirty="0" err="1"/>
              <a:t>NĐ</a:t>
            </a:r>
            <a:r>
              <a:rPr lang="en-US" sz="1500" dirty="0"/>
              <a:t>-CP</a:t>
            </a:r>
          </a:p>
          <a:p>
            <a:r>
              <a:rPr lang="en-US" sz="1500" dirty="0"/>
              <a:t>- </a:t>
            </a:r>
            <a:r>
              <a:rPr lang="en-US" sz="1500" dirty="0" err="1"/>
              <a:t>Điều</a:t>
            </a:r>
            <a:r>
              <a:rPr lang="en-US" sz="1500" dirty="0"/>
              <a:t> 8 Thông </a:t>
            </a:r>
            <a:r>
              <a:rPr lang="en-US" sz="1500" dirty="0" err="1"/>
              <a:t>tư</a:t>
            </a:r>
            <a:r>
              <a:rPr lang="en-US" sz="1500" dirty="0"/>
              <a:t> </a:t>
            </a:r>
            <a:r>
              <a:rPr lang="en-US" sz="1500" dirty="0" err="1"/>
              <a:t>số</a:t>
            </a:r>
            <a:r>
              <a:rPr lang="en-US" sz="1500" dirty="0"/>
              <a:t> 01/2023/TT-</a:t>
            </a:r>
            <a:r>
              <a:rPr lang="en-US" sz="1500" dirty="0" err="1"/>
              <a:t>VPCP</a:t>
            </a:r>
            <a:endParaRPr lang="en-US" sz="1500" dirty="0"/>
          </a:p>
        </p:txBody>
      </p:sp>
    </p:spTree>
    <p:extLst>
      <p:ext uri="{BB962C8B-B14F-4D97-AF65-F5344CB8AC3E}">
        <p14:creationId xmlns:p14="http://schemas.microsoft.com/office/powerpoint/2010/main" val="103460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1713-3AE3-BA09-9BDD-FDADBB48502D}"/>
              </a:ext>
            </a:extLst>
          </p:cNvPr>
          <p:cNvSpPr>
            <a:spLocks noGrp="1"/>
          </p:cNvSpPr>
          <p:nvPr>
            <p:ph type="title"/>
          </p:nvPr>
        </p:nvSpPr>
        <p:spPr/>
        <p:txBody>
          <a:bodyPr/>
          <a:lstStyle/>
          <a:p>
            <a:pPr algn="ctr"/>
            <a:r>
              <a:rPr lang="en-US" sz="2400" b="1" dirty="0" err="1">
                <a:solidFill>
                  <a:srgbClr val="C00000"/>
                </a:solidFill>
                <a:latin typeface="Times New Roman" panose="02020603050405020304" pitchFamily="18" charset="0"/>
                <a:cs typeface="Times New Roman" panose="02020603050405020304" pitchFamily="18" charset="0"/>
              </a:rPr>
              <a:t>XỬ</a:t>
            </a:r>
            <a:r>
              <a:rPr lang="en-US" sz="2400" b="1" dirty="0">
                <a:solidFill>
                  <a:srgbClr val="C00000"/>
                </a:solidFill>
                <a:latin typeface="Times New Roman" panose="02020603050405020304" pitchFamily="18" charset="0"/>
                <a:cs typeface="Times New Roman" panose="02020603050405020304" pitchFamily="18" charset="0"/>
              </a:rPr>
              <a:t> LÝ</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HỒ</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rPr>
              <a:t>SƠ</a:t>
            </a:r>
            <a:endParaRPr lang="en-US" dirty="0"/>
          </a:p>
        </p:txBody>
      </p:sp>
      <p:graphicFrame>
        <p:nvGraphicFramePr>
          <p:cNvPr id="4" name="Content Placeholder 3">
            <a:extLst>
              <a:ext uri="{FF2B5EF4-FFF2-40B4-BE49-F238E27FC236}">
                <a16:creationId xmlns:a16="http://schemas.microsoft.com/office/drawing/2014/main" id="{AC761EFD-03DD-2D1A-C90D-E4537922AD17}"/>
              </a:ext>
            </a:extLst>
          </p:cNvPr>
          <p:cNvGraphicFramePr>
            <a:graphicFrameLocks noGrp="1"/>
          </p:cNvGraphicFramePr>
          <p:nvPr>
            <p:ph idx="1"/>
            <p:extLst>
              <p:ext uri="{D42A27DB-BD31-4B8C-83A1-F6EECF244321}">
                <p14:modId xmlns:p14="http://schemas.microsoft.com/office/powerpoint/2010/main" val="3582149012"/>
              </p:ext>
            </p:extLst>
          </p:nvPr>
        </p:nvGraphicFramePr>
        <p:xfrm>
          <a:off x="-76200" y="1447800"/>
          <a:ext cx="8001000" cy="2909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7807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33164</TotalTime>
  <Words>1272</Words>
  <Application>Microsoft Office PowerPoint</Application>
  <PresentationFormat>On-screen Show (16:9)</PresentationFormat>
  <Paragraphs>135</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TIẾP NHẬN HỒ SƠ</vt:lpstr>
      <vt:lpstr>XỬ LÝ HỒ SƠ</vt:lpstr>
      <vt:lpstr>DỮ LIỆU CẦN BÓC TÁCH</vt:lpstr>
      <vt:lpstr>SỐ HÓA – Thông tin giấy tờ</vt:lpstr>
      <vt:lpstr>PHÊ DUYỆT KẾT QUẢ TTHC VÀ SẢN PHẨM SỐ HÓA</vt:lpstr>
      <vt:lpstr>PowerPoint Presentation</vt:lpstr>
      <vt:lpstr>PowerPoint Presentation</vt:lpstr>
      <vt:lpstr>PowerPoint Presentation</vt:lpstr>
      <vt:lpstr>Chia sẻ tài liệu số hóa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Nền tảng thanh toán trên Cổng Dịch vụ công quốc gia</dc:title>
  <dc:creator>nguyendinhloi</dc:creator>
  <cp:lastModifiedBy>Mint</cp:lastModifiedBy>
  <cp:revision>747</cp:revision>
  <dcterms:created xsi:type="dcterms:W3CDTF">2019-10-20T03:04:56Z</dcterms:created>
  <dcterms:modified xsi:type="dcterms:W3CDTF">2023-10-10T09:01:58Z</dcterms:modified>
</cp:coreProperties>
</file>